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1.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4.xml" ContentType="application/vnd.openxmlformats-officedocument.theme+xml"/>
  <Override PartName="/ppt/slideLayouts/slideLayout108.xml" ContentType="application/vnd.openxmlformats-officedocument.presentationml.slideLayout+xml"/>
  <Override PartName="/ppt/theme/theme1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6.xml" ContentType="application/vnd.openxmlformats-officedocument.theme+xml"/>
  <Override PartName="/ppt/slideLayouts/slideLayout120.xml" ContentType="application/vnd.openxmlformats-officedocument.presentationml.slideLayout+xml"/>
  <Override PartName="/ppt/theme/theme1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2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21.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23.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5.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26.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7.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8.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9.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30.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31.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32.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3.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34.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5.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6.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7.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8.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9.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40.xml" ContentType="application/vnd.openxmlformats-officedocument.theme+xml"/>
  <Override PartName="/ppt/slideLayouts/slideLayout361.xml" ContentType="application/vnd.openxmlformats-officedocument.presentationml.slideLayout+xml"/>
  <Override PartName="/ppt/theme/theme41.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42.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43.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44.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45.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46.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47.xml" ContentType="application/vnd.openxmlformats-officedocument.theme+xml"/>
  <Override PartName="/ppt/slideLayouts/slideLayout429.xml" ContentType="application/vnd.openxmlformats-officedocument.presentationml.slideLayout+xml"/>
  <Override PartName="/ppt/theme/theme48.xml" ContentType="application/vnd.openxmlformats-officedocument.theme+xml"/>
  <Override PartName="/ppt/slideLayouts/slideLayout430.xml" ContentType="application/vnd.openxmlformats-officedocument.presentationml.slideLayout+xml"/>
  <Override PartName="/ppt/theme/theme49.xml" ContentType="application/vnd.openxmlformats-officedocument.theme+xml"/>
  <Override PartName="/ppt/slideLayouts/slideLayout431.xml" ContentType="application/vnd.openxmlformats-officedocument.presentationml.slideLayout+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2.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theme/themeOverride3.xml" ContentType="application/vnd.openxmlformats-officedocument.themeOverr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92" r:id="rId3"/>
    <p:sldMasterId id="2147483794" r:id="rId4"/>
    <p:sldMasterId id="2147483833" r:id="rId5"/>
    <p:sldMasterId id="2147483968" r:id="rId6"/>
    <p:sldMasterId id="2147483999" r:id="rId7"/>
    <p:sldMasterId id="2147484011" r:id="rId8"/>
    <p:sldMasterId id="2147484036" r:id="rId9"/>
    <p:sldMasterId id="2147484048" r:id="rId10"/>
    <p:sldMasterId id="2147484060" r:id="rId11"/>
    <p:sldMasterId id="2147484072" r:id="rId12"/>
    <p:sldMasterId id="2147484084" r:id="rId13"/>
    <p:sldMasterId id="2147484233" r:id="rId14"/>
    <p:sldMasterId id="2147484245" r:id="rId15"/>
    <p:sldMasterId id="2147484247" r:id="rId16"/>
    <p:sldMasterId id="2147485603" r:id="rId17"/>
    <p:sldMasterId id="2147486199" r:id="rId18"/>
    <p:sldMasterId id="2147486203" r:id="rId19"/>
    <p:sldMasterId id="2147486206" r:id="rId20"/>
    <p:sldMasterId id="2147486218" r:id="rId21"/>
    <p:sldMasterId id="2147486230" r:id="rId22"/>
    <p:sldMasterId id="2147486242" r:id="rId23"/>
    <p:sldMasterId id="2147486254" r:id="rId24"/>
    <p:sldMasterId id="2147486266" r:id="rId25"/>
    <p:sldMasterId id="2147486279" r:id="rId26"/>
    <p:sldMasterId id="2147486291" r:id="rId27"/>
    <p:sldMasterId id="2147486303" r:id="rId28"/>
    <p:sldMasterId id="2147486315" r:id="rId29"/>
    <p:sldMasterId id="2147486327" r:id="rId30"/>
    <p:sldMasterId id="2147486339" r:id="rId31"/>
    <p:sldMasterId id="2147486351" r:id="rId32"/>
    <p:sldMasterId id="2147486363" r:id="rId33"/>
    <p:sldMasterId id="2147486375" r:id="rId34"/>
    <p:sldMasterId id="2147486389" r:id="rId35"/>
    <p:sldMasterId id="2147486401" r:id="rId36"/>
    <p:sldMasterId id="2147486413" r:id="rId37"/>
    <p:sldMasterId id="2147486425" r:id="rId38"/>
    <p:sldMasterId id="2147486441" r:id="rId39"/>
    <p:sldMasterId id="2147486465" r:id="rId40"/>
    <p:sldMasterId id="2147486477" r:id="rId41"/>
    <p:sldMasterId id="2147486479" r:id="rId42"/>
    <p:sldMasterId id="2147486491" r:id="rId43"/>
    <p:sldMasterId id="2147486505" r:id="rId44"/>
    <p:sldMasterId id="2147486517" r:id="rId45"/>
    <p:sldMasterId id="2147486529" r:id="rId46"/>
    <p:sldMasterId id="2147486540" r:id="rId47"/>
    <p:sldMasterId id="2147486552" r:id="rId48"/>
    <p:sldMasterId id="2147486554" r:id="rId49"/>
    <p:sldMasterId id="2147486556" r:id="rId50"/>
  </p:sldMasterIdLst>
  <p:notesMasterIdLst>
    <p:notesMasterId r:id="rId337"/>
  </p:notesMasterIdLst>
  <p:sldIdLst>
    <p:sldId id="544" r:id="rId51"/>
    <p:sldId id="545" r:id="rId52"/>
    <p:sldId id="1154" r:id="rId53"/>
    <p:sldId id="546" r:id="rId54"/>
    <p:sldId id="547" r:id="rId55"/>
    <p:sldId id="548" r:id="rId56"/>
    <p:sldId id="549" r:id="rId57"/>
    <p:sldId id="550" r:id="rId58"/>
    <p:sldId id="551" r:id="rId59"/>
    <p:sldId id="552" r:id="rId60"/>
    <p:sldId id="553" r:id="rId61"/>
    <p:sldId id="1192" r:id="rId62"/>
    <p:sldId id="1193" r:id="rId63"/>
    <p:sldId id="1196" r:id="rId64"/>
    <p:sldId id="1212" r:id="rId65"/>
    <p:sldId id="1204" r:id="rId66"/>
    <p:sldId id="1194" r:id="rId67"/>
    <p:sldId id="1202" r:id="rId68"/>
    <p:sldId id="1203" r:id="rId69"/>
    <p:sldId id="1151" r:id="rId70"/>
    <p:sldId id="280" r:id="rId71"/>
    <p:sldId id="332" r:id="rId72"/>
    <p:sldId id="342" r:id="rId73"/>
    <p:sldId id="339" r:id="rId74"/>
    <p:sldId id="340" r:id="rId75"/>
    <p:sldId id="341" r:id="rId76"/>
    <p:sldId id="4020" r:id="rId77"/>
    <p:sldId id="350" r:id="rId78"/>
    <p:sldId id="351" r:id="rId79"/>
    <p:sldId id="352" r:id="rId80"/>
    <p:sldId id="353" r:id="rId81"/>
    <p:sldId id="354" r:id="rId82"/>
    <p:sldId id="264" r:id="rId83"/>
    <p:sldId id="265" r:id="rId84"/>
    <p:sldId id="266" r:id="rId85"/>
    <p:sldId id="268" r:id="rId86"/>
    <p:sldId id="270" r:id="rId87"/>
    <p:sldId id="271" r:id="rId88"/>
    <p:sldId id="312" r:id="rId89"/>
    <p:sldId id="313" r:id="rId90"/>
    <p:sldId id="314" r:id="rId91"/>
    <p:sldId id="315" r:id="rId92"/>
    <p:sldId id="329" r:id="rId93"/>
    <p:sldId id="1155" r:id="rId94"/>
    <p:sldId id="1157" r:id="rId95"/>
    <p:sldId id="1158" r:id="rId96"/>
    <p:sldId id="3255" r:id="rId97"/>
    <p:sldId id="1145" r:id="rId98"/>
    <p:sldId id="3254" r:id="rId99"/>
    <p:sldId id="1197" r:id="rId100"/>
    <p:sldId id="556" r:id="rId101"/>
    <p:sldId id="1142" r:id="rId102"/>
    <p:sldId id="1205" r:id="rId103"/>
    <p:sldId id="305" r:id="rId104"/>
    <p:sldId id="344" r:id="rId105"/>
    <p:sldId id="1188" r:id="rId106"/>
    <p:sldId id="1165" r:id="rId107"/>
    <p:sldId id="1167" r:id="rId108"/>
    <p:sldId id="1179" r:id="rId109"/>
    <p:sldId id="1177" r:id="rId110"/>
    <p:sldId id="1180" r:id="rId111"/>
    <p:sldId id="1187" r:id="rId112"/>
    <p:sldId id="277" r:id="rId113"/>
    <p:sldId id="278" r:id="rId114"/>
    <p:sldId id="1206" r:id="rId115"/>
    <p:sldId id="1191" r:id="rId116"/>
    <p:sldId id="1159" r:id="rId117"/>
    <p:sldId id="531" r:id="rId118"/>
    <p:sldId id="710" r:id="rId119"/>
    <p:sldId id="1728" r:id="rId120"/>
    <p:sldId id="2746" r:id="rId121"/>
    <p:sldId id="3251" r:id="rId122"/>
    <p:sldId id="3252" r:id="rId123"/>
    <p:sldId id="3253" r:id="rId124"/>
    <p:sldId id="454" r:id="rId125"/>
    <p:sldId id="532" r:id="rId126"/>
    <p:sldId id="455" r:id="rId127"/>
    <p:sldId id="533" r:id="rId128"/>
    <p:sldId id="4693" r:id="rId129"/>
    <p:sldId id="4694" r:id="rId130"/>
    <p:sldId id="4695" r:id="rId131"/>
    <p:sldId id="4696" r:id="rId132"/>
    <p:sldId id="4697" r:id="rId133"/>
    <p:sldId id="4698" r:id="rId134"/>
    <p:sldId id="4699" r:id="rId135"/>
    <p:sldId id="4700" r:id="rId136"/>
    <p:sldId id="4701" r:id="rId137"/>
    <p:sldId id="4702" r:id="rId138"/>
    <p:sldId id="4703" r:id="rId139"/>
    <p:sldId id="4704" r:id="rId140"/>
    <p:sldId id="648" r:id="rId141"/>
    <p:sldId id="4705" r:id="rId142"/>
    <p:sldId id="4706" r:id="rId143"/>
    <p:sldId id="4229" r:id="rId144"/>
    <p:sldId id="4674" r:id="rId145"/>
    <p:sldId id="534" r:id="rId146"/>
    <p:sldId id="355" r:id="rId147"/>
    <p:sldId id="376" r:id="rId148"/>
    <p:sldId id="377" r:id="rId149"/>
    <p:sldId id="378" r:id="rId150"/>
    <p:sldId id="379" r:id="rId151"/>
    <p:sldId id="380" r:id="rId152"/>
    <p:sldId id="381" r:id="rId153"/>
    <p:sldId id="382" r:id="rId154"/>
    <p:sldId id="383" r:id="rId155"/>
    <p:sldId id="384" r:id="rId156"/>
    <p:sldId id="385" r:id="rId157"/>
    <p:sldId id="387" r:id="rId158"/>
    <p:sldId id="388" r:id="rId159"/>
    <p:sldId id="390" r:id="rId160"/>
    <p:sldId id="391" r:id="rId161"/>
    <p:sldId id="392" r:id="rId162"/>
    <p:sldId id="393" r:id="rId163"/>
    <p:sldId id="397" r:id="rId164"/>
    <p:sldId id="398" r:id="rId165"/>
    <p:sldId id="399" r:id="rId166"/>
    <p:sldId id="401" r:id="rId167"/>
    <p:sldId id="403" r:id="rId168"/>
    <p:sldId id="404" r:id="rId169"/>
    <p:sldId id="405" r:id="rId170"/>
    <p:sldId id="406" r:id="rId171"/>
    <p:sldId id="407" r:id="rId172"/>
    <p:sldId id="408" r:id="rId173"/>
    <p:sldId id="535" r:id="rId174"/>
    <p:sldId id="510" r:id="rId175"/>
    <p:sldId id="529" r:id="rId176"/>
    <p:sldId id="530" r:id="rId177"/>
    <p:sldId id="511" r:id="rId178"/>
    <p:sldId id="512" r:id="rId179"/>
    <p:sldId id="513" r:id="rId180"/>
    <p:sldId id="514" r:id="rId181"/>
    <p:sldId id="515" r:id="rId182"/>
    <p:sldId id="516" r:id="rId183"/>
    <p:sldId id="517" r:id="rId184"/>
    <p:sldId id="518" r:id="rId185"/>
    <p:sldId id="519" r:id="rId186"/>
    <p:sldId id="520" r:id="rId187"/>
    <p:sldId id="521" r:id="rId188"/>
    <p:sldId id="522" r:id="rId189"/>
    <p:sldId id="523" r:id="rId190"/>
    <p:sldId id="524" r:id="rId191"/>
    <p:sldId id="525" r:id="rId192"/>
    <p:sldId id="526" r:id="rId193"/>
    <p:sldId id="527" r:id="rId194"/>
    <p:sldId id="528" r:id="rId195"/>
    <p:sldId id="1019" r:id="rId196"/>
    <p:sldId id="1021" r:id="rId197"/>
    <p:sldId id="1020" r:id="rId198"/>
    <p:sldId id="256" r:id="rId199"/>
    <p:sldId id="262" r:id="rId200"/>
    <p:sldId id="330" r:id="rId201"/>
    <p:sldId id="536" r:id="rId202"/>
    <p:sldId id="1217" r:id="rId203"/>
    <p:sldId id="450" r:id="rId204"/>
    <p:sldId id="497" r:id="rId205"/>
    <p:sldId id="498" r:id="rId206"/>
    <p:sldId id="499" r:id="rId207"/>
    <p:sldId id="500" r:id="rId208"/>
    <p:sldId id="452" r:id="rId209"/>
    <p:sldId id="501" r:id="rId210"/>
    <p:sldId id="502" r:id="rId211"/>
    <p:sldId id="451" r:id="rId212"/>
    <p:sldId id="503" r:id="rId213"/>
    <p:sldId id="453" r:id="rId214"/>
    <p:sldId id="537" r:id="rId215"/>
    <p:sldId id="1146" r:id="rId216"/>
    <p:sldId id="1215" r:id="rId217"/>
    <p:sldId id="1156" r:id="rId218"/>
    <p:sldId id="1216" r:id="rId219"/>
    <p:sldId id="1208" r:id="rId220"/>
    <p:sldId id="1209" r:id="rId221"/>
    <p:sldId id="538" r:id="rId222"/>
    <p:sldId id="409" r:id="rId223"/>
    <p:sldId id="410" r:id="rId224"/>
    <p:sldId id="411" r:id="rId225"/>
    <p:sldId id="412" r:id="rId226"/>
    <p:sldId id="413" r:id="rId227"/>
    <p:sldId id="414" r:id="rId228"/>
    <p:sldId id="415" r:id="rId229"/>
    <p:sldId id="416" r:id="rId230"/>
    <p:sldId id="417" r:id="rId231"/>
    <p:sldId id="418" r:id="rId232"/>
    <p:sldId id="419" r:id="rId233"/>
    <p:sldId id="420" r:id="rId234"/>
    <p:sldId id="421" r:id="rId235"/>
    <p:sldId id="422" r:id="rId236"/>
    <p:sldId id="423" r:id="rId237"/>
    <p:sldId id="424" r:id="rId238"/>
    <p:sldId id="425" r:id="rId239"/>
    <p:sldId id="426" r:id="rId240"/>
    <p:sldId id="427" r:id="rId241"/>
    <p:sldId id="428" r:id="rId242"/>
    <p:sldId id="429" r:id="rId243"/>
    <p:sldId id="430" r:id="rId244"/>
    <p:sldId id="431" r:id="rId245"/>
    <p:sldId id="432" r:id="rId246"/>
    <p:sldId id="433" r:id="rId247"/>
    <p:sldId id="434" r:id="rId248"/>
    <p:sldId id="435" r:id="rId249"/>
    <p:sldId id="436" r:id="rId250"/>
    <p:sldId id="437" r:id="rId251"/>
    <p:sldId id="438" r:id="rId252"/>
    <p:sldId id="439" r:id="rId253"/>
    <p:sldId id="440" r:id="rId254"/>
    <p:sldId id="441" r:id="rId255"/>
    <p:sldId id="442" r:id="rId256"/>
    <p:sldId id="443" r:id="rId257"/>
    <p:sldId id="444" r:id="rId258"/>
    <p:sldId id="504" r:id="rId259"/>
    <p:sldId id="446" r:id="rId260"/>
    <p:sldId id="447" r:id="rId261"/>
    <p:sldId id="448" r:id="rId262"/>
    <p:sldId id="449" r:id="rId263"/>
    <p:sldId id="539" r:id="rId264"/>
    <p:sldId id="456" r:id="rId265"/>
    <p:sldId id="457" r:id="rId266"/>
    <p:sldId id="458" r:id="rId267"/>
    <p:sldId id="459" r:id="rId268"/>
    <p:sldId id="460" r:id="rId269"/>
    <p:sldId id="461" r:id="rId270"/>
    <p:sldId id="462" r:id="rId271"/>
    <p:sldId id="463" r:id="rId272"/>
    <p:sldId id="464" r:id="rId273"/>
    <p:sldId id="465" r:id="rId274"/>
    <p:sldId id="466" r:id="rId275"/>
    <p:sldId id="467" r:id="rId276"/>
    <p:sldId id="468" r:id="rId277"/>
    <p:sldId id="469" r:id="rId278"/>
    <p:sldId id="470" r:id="rId279"/>
    <p:sldId id="471" r:id="rId280"/>
    <p:sldId id="472" r:id="rId281"/>
    <p:sldId id="473" r:id="rId282"/>
    <p:sldId id="474" r:id="rId283"/>
    <p:sldId id="475" r:id="rId284"/>
    <p:sldId id="476" r:id="rId285"/>
    <p:sldId id="477" r:id="rId286"/>
    <p:sldId id="478" r:id="rId287"/>
    <p:sldId id="479" r:id="rId288"/>
    <p:sldId id="480" r:id="rId289"/>
    <p:sldId id="481" r:id="rId290"/>
    <p:sldId id="482" r:id="rId291"/>
    <p:sldId id="483" r:id="rId292"/>
    <p:sldId id="484" r:id="rId293"/>
    <p:sldId id="485" r:id="rId294"/>
    <p:sldId id="486" r:id="rId295"/>
    <p:sldId id="487" r:id="rId296"/>
    <p:sldId id="488" r:id="rId297"/>
    <p:sldId id="489" r:id="rId298"/>
    <p:sldId id="490" r:id="rId299"/>
    <p:sldId id="491" r:id="rId300"/>
    <p:sldId id="492" r:id="rId301"/>
    <p:sldId id="493" r:id="rId302"/>
    <p:sldId id="494" r:id="rId303"/>
    <p:sldId id="495" r:id="rId304"/>
    <p:sldId id="496" r:id="rId305"/>
    <p:sldId id="324" r:id="rId306"/>
    <p:sldId id="1189" r:id="rId307"/>
    <p:sldId id="540" r:id="rId308"/>
    <p:sldId id="1207" r:id="rId309"/>
    <p:sldId id="1210" r:id="rId310"/>
    <p:sldId id="1147" r:id="rId311"/>
    <p:sldId id="541" r:id="rId312"/>
    <p:sldId id="1213" r:id="rId313"/>
    <p:sldId id="1214" r:id="rId314"/>
    <p:sldId id="331" r:id="rId315"/>
    <p:sldId id="542" r:id="rId316"/>
    <p:sldId id="1150" r:id="rId317"/>
    <p:sldId id="4707" r:id="rId318"/>
    <p:sldId id="2562" r:id="rId319"/>
    <p:sldId id="326" r:id="rId320"/>
    <p:sldId id="327" r:id="rId321"/>
    <p:sldId id="543" r:id="rId322"/>
    <p:sldId id="348" r:id="rId323"/>
    <p:sldId id="1219" r:id="rId324"/>
    <p:sldId id="1218" r:id="rId325"/>
    <p:sldId id="1201" r:id="rId326"/>
    <p:sldId id="1200" r:id="rId327"/>
    <p:sldId id="1190" r:id="rId328"/>
    <p:sldId id="1198" r:id="rId329"/>
    <p:sldId id="1199" r:id="rId330"/>
    <p:sldId id="316" r:id="rId331"/>
    <p:sldId id="273" r:id="rId332"/>
    <p:sldId id="272" r:id="rId333"/>
    <p:sldId id="328" r:id="rId334"/>
    <p:sldId id="505" r:id="rId335"/>
    <p:sldId id="509" r:id="rId33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776342B3-13DB-9D47-A1FA-6BC2F16B3C30}">
          <p14:sldIdLst>
            <p14:sldId id="544"/>
            <p14:sldId id="545"/>
            <p14:sldId id="1154"/>
            <p14:sldId id="546"/>
            <p14:sldId id="547"/>
            <p14:sldId id="548"/>
            <p14:sldId id="549"/>
            <p14:sldId id="550"/>
            <p14:sldId id="551"/>
            <p14:sldId id="552"/>
            <p14:sldId id="553"/>
            <p14:sldId id="1192"/>
            <p14:sldId id="1193"/>
            <p14:sldId id="1196"/>
            <p14:sldId id="1212"/>
            <p14:sldId id="1204"/>
            <p14:sldId id="1194"/>
            <p14:sldId id="1202"/>
            <p14:sldId id="1203"/>
            <p14:sldId id="1151"/>
          </p14:sldIdLst>
        </p14:section>
        <p14:section name="Introduction" id="{09B193C0-5C8F-744B-B46C-968AB09C516A}">
          <p14:sldIdLst>
            <p14:sldId id="280"/>
            <p14:sldId id="332"/>
            <p14:sldId id="342"/>
            <p14:sldId id="339"/>
            <p14:sldId id="340"/>
            <p14:sldId id="341"/>
            <p14:sldId id="4020"/>
            <p14:sldId id="350"/>
            <p14:sldId id="351"/>
            <p14:sldId id="352"/>
            <p14:sldId id="353"/>
            <p14:sldId id="354"/>
            <p14:sldId id="264"/>
            <p14:sldId id="265"/>
            <p14:sldId id="266"/>
            <p14:sldId id="268"/>
            <p14:sldId id="270"/>
            <p14:sldId id="271"/>
            <p14:sldId id="312"/>
            <p14:sldId id="313"/>
            <p14:sldId id="314"/>
            <p14:sldId id="315"/>
            <p14:sldId id="329"/>
            <p14:sldId id="1155"/>
            <p14:sldId id="1157"/>
            <p14:sldId id="1158"/>
          </p14:sldIdLst>
        </p14:section>
        <p14:section name="Sermon" id="{9191C223-9EE9-F544-80CE-9A036F9C2053}">
          <p14:sldIdLst>
            <p14:sldId id="3255"/>
            <p14:sldId id="1145"/>
            <p14:sldId id="3254"/>
            <p14:sldId id="1197"/>
            <p14:sldId id="556"/>
            <p14:sldId id="1142"/>
            <p14:sldId id="1205"/>
            <p14:sldId id="305"/>
            <p14:sldId id="344"/>
            <p14:sldId id="1188"/>
            <p14:sldId id="1165"/>
            <p14:sldId id="1167"/>
            <p14:sldId id="1179"/>
            <p14:sldId id="1177"/>
            <p14:sldId id="1180"/>
            <p14:sldId id="1187"/>
            <p14:sldId id="277"/>
            <p14:sldId id="278"/>
            <p14:sldId id="1206"/>
            <p14:sldId id="1191"/>
            <p14:sldId id="1159"/>
          </p14:sldIdLst>
        </p14:section>
        <p14:section name="Chapters" id="{DD503B46-71D1-3D48-8CC4-07B2EF778B24}">
          <p14:sldIdLst>
            <p14:sldId id="531"/>
            <p14:sldId id="710"/>
            <p14:sldId id="1728"/>
            <p14:sldId id="2746"/>
            <p14:sldId id="3251"/>
            <p14:sldId id="3252"/>
            <p14:sldId id="3253"/>
            <p14:sldId id="454"/>
            <p14:sldId id="532"/>
            <p14:sldId id="455"/>
            <p14:sldId id="533"/>
            <p14:sldId id="4693"/>
            <p14:sldId id="4694"/>
            <p14:sldId id="4695"/>
            <p14:sldId id="4696"/>
            <p14:sldId id="4697"/>
            <p14:sldId id="4698"/>
            <p14:sldId id="4699"/>
            <p14:sldId id="4700"/>
            <p14:sldId id="4701"/>
            <p14:sldId id="4702"/>
            <p14:sldId id="4703"/>
            <p14:sldId id="4704"/>
            <p14:sldId id="648"/>
            <p14:sldId id="4705"/>
            <p14:sldId id="4706"/>
            <p14:sldId id="4229"/>
            <p14:sldId id="4674"/>
            <p14:sldId id="534"/>
            <p14:sldId id="355"/>
            <p14:sldId id="376"/>
            <p14:sldId id="377"/>
            <p14:sldId id="378"/>
            <p14:sldId id="379"/>
            <p14:sldId id="380"/>
            <p14:sldId id="381"/>
            <p14:sldId id="382"/>
            <p14:sldId id="383"/>
            <p14:sldId id="384"/>
            <p14:sldId id="385"/>
            <p14:sldId id="387"/>
            <p14:sldId id="388"/>
            <p14:sldId id="390"/>
            <p14:sldId id="391"/>
            <p14:sldId id="392"/>
            <p14:sldId id="393"/>
            <p14:sldId id="397"/>
            <p14:sldId id="398"/>
            <p14:sldId id="399"/>
            <p14:sldId id="401"/>
            <p14:sldId id="403"/>
            <p14:sldId id="404"/>
            <p14:sldId id="405"/>
            <p14:sldId id="406"/>
            <p14:sldId id="407"/>
            <p14:sldId id="408"/>
            <p14:sldId id="535"/>
            <p14:sldId id="510"/>
            <p14:sldId id="529"/>
            <p14:sldId id="53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 id="1019"/>
            <p14:sldId id="1021"/>
            <p14:sldId id="1020"/>
            <p14:sldId id="256"/>
            <p14:sldId id="262"/>
            <p14:sldId id="330"/>
            <p14:sldId id="536"/>
            <p14:sldId id="1217"/>
            <p14:sldId id="450"/>
            <p14:sldId id="497"/>
            <p14:sldId id="498"/>
            <p14:sldId id="499"/>
            <p14:sldId id="500"/>
            <p14:sldId id="452"/>
            <p14:sldId id="501"/>
            <p14:sldId id="502"/>
            <p14:sldId id="451"/>
            <p14:sldId id="503"/>
            <p14:sldId id="453"/>
            <p14:sldId id="537"/>
            <p14:sldId id="1146"/>
            <p14:sldId id="1215"/>
            <p14:sldId id="1156"/>
            <p14:sldId id="1216"/>
            <p14:sldId id="1208"/>
            <p14:sldId id="1209"/>
            <p14:sldId id="53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504"/>
            <p14:sldId id="446"/>
            <p14:sldId id="447"/>
            <p14:sldId id="448"/>
            <p14:sldId id="449"/>
            <p14:sldId id="539"/>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324"/>
            <p14:sldId id="1189"/>
            <p14:sldId id="540"/>
            <p14:sldId id="1207"/>
            <p14:sldId id="1210"/>
            <p14:sldId id="1147"/>
            <p14:sldId id="541"/>
            <p14:sldId id="1213"/>
            <p14:sldId id="1214"/>
            <p14:sldId id="331"/>
            <p14:sldId id="542"/>
            <p14:sldId id="1150"/>
            <p14:sldId id="4707"/>
            <p14:sldId id="2562"/>
            <p14:sldId id="326"/>
            <p14:sldId id="327"/>
            <p14:sldId id="543"/>
            <p14:sldId id="348"/>
            <p14:sldId id="1219"/>
          </p14:sldIdLst>
        </p14:section>
        <p14:section name="Conclusion" id="{0490C6FC-4885-B349-B8B5-C0A7E5D89B12}">
          <p14:sldIdLst>
            <p14:sldId id="1218"/>
            <p14:sldId id="1201"/>
            <p14:sldId id="1200"/>
            <p14:sldId id="1190"/>
            <p14:sldId id="1198"/>
            <p14:sldId id="1199"/>
          </p14:sldIdLst>
        </p14:section>
        <p14:section name="Supplements" id="{E735AC9C-CB5B-9E40-A7CB-9EF73FA30BA6}">
          <p14:sldIdLst>
            <p14:sldId id="316"/>
            <p14:sldId id="273"/>
            <p14:sldId id="272"/>
            <p14:sldId id="328"/>
            <p14:sldId id="505"/>
            <p14:sldId id="50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CC99"/>
    <a:srgbClr val="C0C0C0"/>
    <a:srgbClr val="F8F8F8"/>
    <a:srgbClr val="FFFFCC"/>
    <a:srgbClr val="CCFFFF"/>
    <a:srgbClr val="FFFFFF"/>
    <a:srgbClr val="CCFF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70" autoAdjust="0"/>
    <p:restoredTop sz="63221" autoAdjust="0"/>
  </p:normalViewPr>
  <p:slideViewPr>
    <p:cSldViewPr>
      <p:cViewPr varScale="1">
        <p:scale>
          <a:sx n="81" d="100"/>
          <a:sy n="81" d="100"/>
        </p:scale>
        <p:origin x="384" y="488"/>
      </p:cViewPr>
      <p:guideLst>
        <p:guide orient="horz" pos="2160"/>
        <p:guide pos="2880"/>
      </p:guideLst>
    </p:cSldViewPr>
  </p:slideViewPr>
  <p:outlineViewPr>
    <p:cViewPr>
      <p:scale>
        <a:sx n="33" d="100"/>
        <a:sy n="33" d="100"/>
      </p:scale>
      <p:origin x="0" y="0"/>
    </p:cViewPr>
    <p:sldLst>
      <p:sld r:id="rId1" collapse="1"/>
    </p:sldLst>
  </p:outlineViewPr>
  <p:notesTextViewPr>
    <p:cViewPr>
      <p:scale>
        <a:sx n="155" d="100"/>
        <a:sy n="155" d="100"/>
      </p:scale>
      <p:origin x="0" y="0"/>
    </p:cViewPr>
  </p:notesTextViewPr>
  <p:sorterViewPr>
    <p:cViewPr varScale="1">
      <p:scale>
        <a:sx n="50" d="100"/>
        <a:sy n="50" d="100"/>
      </p:scale>
      <p:origin x="0" y="256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7.xml"/><Relationship Id="rId299" Type="http://schemas.openxmlformats.org/officeDocument/2006/relationships/slide" Target="slides/slide249.xml"/><Relationship Id="rId21" Type="http://schemas.openxmlformats.org/officeDocument/2006/relationships/slideMaster" Target="slideMasters/slideMaster21.xml"/><Relationship Id="rId63" Type="http://schemas.openxmlformats.org/officeDocument/2006/relationships/slide" Target="slides/slide13.xml"/><Relationship Id="rId159" Type="http://schemas.openxmlformats.org/officeDocument/2006/relationships/slide" Target="slides/slide109.xml"/><Relationship Id="rId324" Type="http://schemas.openxmlformats.org/officeDocument/2006/relationships/slide" Target="slides/slide274.xml"/><Relationship Id="rId170" Type="http://schemas.openxmlformats.org/officeDocument/2006/relationships/slide" Target="slides/slide120.xml"/><Relationship Id="rId226" Type="http://schemas.openxmlformats.org/officeDocument/2006/relationships/slide" Target="slides/slide176.xml"/><Relationship Id="rId268" Type="http://schemas.openxmlformats.org/officeDocument/2006/relationships/slide" Target="slides/slide218.xml"/><Relationship Id="rId32" Type="http://schemas.openxmlformats.org/officeDocument/2006/relationships/slideMaster" Target="slideMasters/slideMaster32.xml"/><Relationship Id="rId74" Type="http://schemas.openxmlformats.org/officeDocument/2006/relationships/slide" Target="slides/slide24.xml"/><Relationship Id="rId128" Type="http://schemas.openxmlformats.org/officeDocument/2006/relationships/slide" Target="slides/slide78.xml"/><Relationship Id="rId335" Type="http://schemas.openxmlformats.org/officeDocument/2006/relationships/slide" Target="slides/slide285.xml"/><Relationship Id="rId5" Type="http://schemas.openxmlformats.org/officeDocument/2006/relationships/slideMaster" Target="slideMasters/slideMaster5.xml"/><Relationship Id="rId181" Type="http://schemas.openxmlformats.org/officeDocument/2006/relationships/slide" Target="slides/slide131.xml"/><Relationship Id="rId237" Type="http://schemas.openxmlformats.org/officeDocument/2006/relationships/slide" Target="slides/slide187.xml"/><Relationship Id="rId279" Type="http://schemas.openxmlformats.org/officeDocument/2006/relationships/slide" Target="slides/slide229.xml"/><Relationship Id="rId43" Type="http://schemas.openxmlformats.org/officeDocument/2006/relationships/slideMaster" Target="slideMasters/slideMaster43.xml"/><Relationship Id="rId139" Type="http://schemas.openxmlformats.org/officeDocument/2006/relationships/slide" Target="slides/slide89.xml"/><Relationship Id="rId290" Type="http://schemas.openxmlformats.org/officeDocument/2006/relationships/slide" Target="slides/slide240.xml"/><Relationship Id="rId304" Type="http://schemas.openxmlformats.org/officeDocument/2006/relationships/slide" Target="slides/slide254.xml"/><Relationship Id="rId85" Type="http://schemas.openxmlformats.org/officeDocument/2006/relationships/slide" Target="slides/slide35.xml"/><Relationship Id="rId150" Type="http://schemas.openxmlformats.org/officeDocument/2006/relationships/slide" Target="slides/slide100.xml"/><Relationship Id="rId192" Type="http://schemas.openxmlformats.org/officeDocument/2006/relationships/slide" Target="slides/slide142.xml"/><Relationship Id="rId206" Type="http://schemas.openxmlformats.org/officeDocument/2006/relationships/slide" Target="slides/slide156.xml"/><Relationship Id="rId248" Type="http://schemas.openxmlformats.org/officeDocument/2006/relationships/slide" Target="slides/slide198.xml"/><Relationship Id="rId12" Type="http://schemas.openxmlformats.org/officeDocument/2006/relationships/slideMaster" Target="slideMasters/slideMaster12.xml"/><Relationship Id="rId108" Type="http://schemas.openxmlformats.org/officeDocument/2006/relationships/slide" Target="slides/slide58.xml"/><Relationship Id="rId315" Type="http://schemas.openxmlformats.org/officeDocument/2006/relationships/slide" Target="slides/slide265.xml"/><Relationship Id="rId54" Type="http://schemas.openxmlformats.org/officeDocument/2006/relationships/slide" Target="slides/slide4.xml"/><Relationship Id="rId96" Type="http://schemas.openxmlformats.org/officeDocument/2006/relationships/slide" Target="slides/slide46.xml"/><Relationship Id="rId161" Type="http://schemas.openxmlformats.org/officeDocument/2006/relationships/slide" Target="slides/slide111.xml"/><Relationship Id="rId217" Type="http://schemas.openxmlformats.org/officeDocument/2006/relationships/slide" Target="slides/slide167.xml"/><Relationship Id="rId259" Type="http://schemas.openxmlformats.org/officeDocument/2006/relationships/slide" Target="slides/slide209.xml"/><Relationship Id="rId23" Type="http://schemas.openxmlformats.org/officeDocument/2006/relationships/slideMaster" Target="slideMasters/slideMaster23.xml"/><Relationship Id="rId119" Type="http://schemas.openxmlformats.org/officeDocument/2006/relationships/slide" Target="slides/slide69.xml"/><Relationship Id="rId270" Type="http://schemas.openxmlformats.org/officeDocument/2006/relationships/slide" Target="slides/slide220.xml"/><Relationship Id="rId326" Type="http://schemas.openxmlformats.org/officeDocument/2006/relationships/slide" Target="slides/slide276.xml"/><Relationship Id="rId65" Type="http://schemas.openxmlformats.org/officeDocument/2006/relationships/slide" Target="slides/slide15.xml"/><Relationship Id="rId130" Type="http://schemas.openxmlformats.org/officeDocument/2006/relationships/slide" Target="slides/slide80.xml"/><Relationship Id="rId172" Type="http://schemas.openxmlformats.org/officeDocument/2006/relationships/slide" Target="slides/slide122.xml"/><Relationship Id="rId228" Type="http://schemas.openxmlformats.org/officeDocument/2006/relationships/slide" Target="slides/slide178.xml"/><Relationship Id="rId281" Type="http://schemas.openxmlformats.org/officeDocument/2006/relationships/slide" Target="slides/slide231.xml"/><Relationship Id="rId337" Type="http://schemas.openxmlformats.org/officeDocument/2006/relationships/notesMaster" Target="notesMasters/notesMaster1.xml"/><Relationship Id="rId34" Type="http://schemas.openxmlformats.org/officeDocument/2006/relationships/slideMaster" Target="slideMasters/slideMaster34.xml"/><Relationship Id="rId76" Type="http://schemas.openxmlformats.org/officeDocument/2006/relationships/slide" Target="slides/slide26.xml"/><Relationship Id="rId141" Type="http://schemas.openxmlformats.org/officeDocument/2006/relationships/slide" Target="slides/slide91.xml"/><Relationship Id="rId7" Type="http://schemas.openxmlformats.org/officeDocument/2006/relationships/slideMaster" Target="slideMasters/slideMaster7.xml"/><Relationship Id="rId183" Type="http://schemas.openxmlformats.org/officeDocument/2006/relationships/slide" Target="slides/slide133.xml"/><Relationship Id="rId239" Type="http://schemas.openxmlformats.org/officeDocument/2006/relationships/slide" Target="slides/slide189.xml"/><Relationship Id="rId250" Type="http://schemas.openxmlformats.org/officeDocument/2006/relationships/slide" Target="slides/slide200.xml"/><Relationship Id="rId292" Type="http://schemas.openxmlformats.org/officeDocument/2006/relationships/slide" Target="slides/slide242.xml"/><Relationship Id="rId306" Type="http://schemas.openxmlformats.org/officeDocument/2006/relationships/slide" Target="slides/slide256.xml"/><Relationship Id="rId45" Type="http://schemas.openxmlformats.org/officeDocument/2006/relationships/slideMaster" Target="slideMasters/slideMaster45.xml"/><Relationship Id="rId87" Type="http://schemas.openxmlformats.org/officeDocument/2006/relationships/slide" Target="slides/slide37.xml"/><Relationship Id="rId110" Type="http://schemas.openxmlformats.org/officeDocument/2006/relationships/slide" Target="slides/slide60.xml"/><Relationship Id="rId152" Type="http://schemas.openxmlformats.org/officeDocument/2006/relationships/slide" Target="slides/slide102.xml"/><Relationship Id="rId194" Type="http://schemas.openxmlformats.org/officeDocument/2006/relationships/slide" Target="slides/slide144.xml"/><Relationship Id="rId208" Type="http://schemas.openxmlformats.org/officeDocument/2006/relationships/slide" Target="slides/slide158.xml"/><Relationship Id="rId240" Type="http://schemas.openxmlformats.org/officeDocument/2006/relationships/slide" Target="slides/slide190.xml"/><Relationship Id="rId261" Type="http://schemas.openxmlformats.org/officeDocument/2006/relationships/slide" Target="slides/slide21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6.xml"/><Relationship Id="rId77" Type="http://schemas.openxmlformats.org/officeDocument/2006/relationships/slide" Target="slides/slide27.xml"/><Relationship Id="rId100" Type="http://schemas.openxmlformats.org/officeDocument/2006/relationships/slide" Target="slides/slide50.xml"/><Relationship Id="rId282" Type="http://schemas.openxmlformats.org/officeDocument/2006/relationships/slide" Target="slides/slide232.xml"/><Relationship Id="rId317" Type="http://schemas.openxmlformats.org/officeDocument/2006/relationships/slide" Target="slides/slide267.xml"/><Relationship Id="rId338" Type="http://schemas.openxmlformats.org/officeDocument/2006/relationships/presProps" Target="presProps.xml"/><Relationship Id="rId8" Type="http://schemas.openxmlformats.org/officeDocument/2006/relationships/slideMaster" Target="slideMasters/slideMaster8.xml"/><Relationship Id="rId98" Type="http://schemas.openxmlformats.org/officeDocument/2006/relationships/slide" Target="slides/slide48.xml"/><Relationship Id="rId121" Type="http://schemas.openxmlformats.org/officeDocument/2006/relationships/slide" Target="slides/slide71.xml"/><Relationship Id="rId142" Type="http://schemas.openxmlformats.org/officeDocument/2006/relationships/slide" Target="slides/slide92.xml"/><Relationship Id="rId163" Type="http://schemas.openxmlformats.org/officeDocument/2006/relationships/slide" Target="slides/slide113.xml"/><Relationship Id="rId184" Type="http://schemas.openxmlformats.org/officeDocument/2006/relationships/slide" Target="slides/slide134.xml"/><Relationship Id="rId219" Type="http://schemas.openxmlformats.org/officeDocument/2006/relationships/slide" Target="slides/slide169.xml"/><Relationship Id="rId230" Type="http://schemas.openxmlformats.org/officeDocument/2006/relationships/slide" Target="slides/slide180.xml"/><Relationship Id="rId251" Type="http://schemas.openxmlformats.org/officeDocument/2006/relationships/slide" Target="slides/slide20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7.xml"/><Relationship Id="rId272" Type="http://schemas.openxmlformats.org/officeDocument/2006/relationships/slide" Target="slides/slide222.xml"/><Relationship Id="rId293" Type="http://schemas.openxmlformats.org/officeDocument/2006/relationships/slide" Target="slides/slide243.xml"/><Relationship Id="rId307" Type="http://schemas.openxmlformats.org/officeDocument/2006/relationships/slide" Target="slides/slide257.xml"/><Relationship Id="rId328" Type="http://schemas.openxmlformats.org/officeDocument/2006/relationships/slide" Target="slides/slide278.xml"/><Relationship Id="rId88" Type="http://schemas.openxmlformats.org/officeDocument/2006/relationships/slide" Target="slides/slide38.xml"/><Relationship Id="rId111" Type="http://schemas.openxmlformats.org/officeDocument/2006/relationships/slide" Target="slides/slide61.xml"/><Relationship Id="rId132" Type="http://schemas.openxmlformats.org/officeDocument/2006/relationships/slide" Target="slides/slide82.xml"/><Relationship Id="rId153" Type="http://schemas.openxmlformats.org/officeDocument/2006/relationships/slide" Target="slides/slide103.xml"/><Relationship Id="rId174" Type="http://schemas.openxmlformats.org/officeDocument/2006/relationships/slide" Target="slides/slide124.xml"/><Relationship Id="rId195" Type="http://schemas.openxmlformats.org/officeDocument/2006/relationships/slide" Target="slides/slide145.xml"/><Relationship Id="rId209" Type="http://schemas.openxmlformats.org/officeDocument/2006/relationships/slide" Target="slides/slide159.xml"/><Relationship Id="rId220" Type="http://schemas.openxmlformats.org/officeDocument/2006/relationships/slide" Target="slides/slide170.xml"/><Relationship Id="rId241" Type="http://schemas.openxmlformats.org/officeDocument/2006/relationships/slide" Target="slides/slide19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7.xml"/><Relationship Id="rId262" Type="http://schemas.openxmlformats.org/officeDocument/2006/relationships/slide" Target="slides/slide212.xml"/><Relationship Id="rId283" Type="http://schemas.openxmlformats.org/officeDocument/2006/relationships/slide" Target="slides/slide233.xml"/><Relationship Id="rId318" Type="http://schemas.openxmlformats.org/officeDocument/2006/relationships/slide" Target="slides/slide268.xml"/><Relationship Id="rId339" Type="http://schemas.openxmlformats.org/officeDocument/2006/relationships/viewProps" Target="viewProps.xml"/><Relationship Id="rId78" Type="http://schemas.openxmlformats.org/officeDocument/2006/relationships/slide" Target="slides/slide28.xml"/><Relationship Id="rId99" Type="http://schemas.openxmlformats.org/officeDocument/2006/relationships/slide" Target="slides/slide49.xml"/><Relationship Id="rId101" Type="http://schemas.openxmlformats.org/officeDocument/2006/relationships/slide" Target="slides/slide51.xml"/><Relationship Id="rId122" Type="http://schemas.openxmlformats.org/officeDocument/2006/relationships/slide" Target="slides/slide72.xml"/><Relationship Id="rId143" Type="http://schemas.openxmlformats.org/officeDocument/2006/relationships/slide" Target="slides/slide93.xml"/><Relationship Id="rId164" Type="http://schemas.openxmlformats.org/officeDocument/2006/relationships/slide" Target="slides/slide114.xml"/><Relationship Id="rId185" Type="http://schemas.openxmlformats.org/officeDocument/2006/relationships/slide" Target="slides/slide135.xml"/><Relationship Id="rId9" Type="http://schemas.openxmlformats.org/officeDocument/2006/relationships/slideMaster" Target="slideMasters/slideMaster9.xml"/><Relationship Id="rId210" Type="http://schemas.openxmlformats.org/officeDocument/2006/relationships/slide" Target="slides/slide160.xml"/><Relationship Id="rId26" Type="http://schemas.openxmlformats.org/officeDocument/2006/relationships/slideMaster" Target="slideMasters/slideMaster26.xml"/><Relationship Id="rId231" Type="http://schemas.openxmlformats.org/officeDocument/2006/relationships/slide" Target="slides/slide181.xml"/><Relationship Id="rId252" Type="http://schemas.openxmlformats.org/officeDocument/2006/relationships/slide" Target="slides/slide202.xml"/><Relationship Id="rId273" Type="http://schemas.openxmlformats.org/officeDocument/2006/relationships/slide" Target="slides/slide223.xml"/><Relationship Id="rId294" Type="http://schemas.openxmlformats.org/officeDocument/2006/relationships/slide" Target="slides/slide244.xml"/><Relationship Id="rId308" Type="http://schemas.openxmlformats.org/officeDocument/2006/relationships/slide" Target="slides/slide258.xml"/><Relationship Id="rId329" Type="http://schemas.openxmlformats.org/officeDocument/2006/relationships/slide" Target="slides/slide279.xml"/><Relationship Id="rId47" Type="http://schemas.openxmlformats.org/officeDocument/2006/relationships/slideMaster" Target="slideMasters/slideMaster47.xml"/><Relationship Id="rId68" Type="http://schemas.openxmlformats.org/officeDocument/2006/relationships/slide" Target="slides/slide18.xml"/><Relationship Id="rId89" Type="http://schemas.openxmlformats.org/officeDocument/2006/relationships/slide" Target="slides/slide39.xml"/><Relationship Id="rId112" Type="http://schemas.openxmlformats.org/officeDocument/2006/relationships/slide" Target="slides/slide62.xml"/><Relationship Id="rId133" Type="http://schemas.openxmlformats.org/officeDocument/2006/relationships/slide" Target="slides/slide83.xml"/><Relationship Id="rId154" Type="http://schemas.openxmlformats.org/officeDocument/2006/relationships/slide" Target="slides/slide104.xml"/><Relationship Id="rId175" Type="http://schemas.openxmlformats.org/officeDocument/2006/relationships/slide" Target="slides/slide125.xml"/><Relationship Id="rId340" Type="http://schemas.openxmlformats.org/officeDocument/2006/relationships/theme" Target="theme/theme1.xml"/><Relationship Id="rId196" Type="http://schemas.openxmlformats.org/officeDocument/2006/relationships/slide" Target="slides/slide146.xml"/><Relationship Id="rId200" Type="http://schemas.openxmlformats.org/officeDocument/2006/relationships/slide" Target="slides/slide150.xml"/><Relationship Id="rId16" Type="http://schemas.openxmlformats.org/officeDocument/2006/relationships/slideMaster" Target="slideMasters/slideMaster16.xml"/><Relationship Id="rId221" Type="http://schemas.openxmlformats.org/officeDocument/2006/relationships/slide" Target="slides/slide171.xml"/><Relationship Id="rId242" Type="http://schemas.openxmlformats.org/officeDocument/2006/relationships/slide" Target="slides/slide192.xml"/><Relationship Id="rId263" Type="http://schemas.openxmlformats.org/officeDocument/2006/relationships/slide" Target="slides/slide213.xml"/><Relationship Id="rId284" Type="http://schemas.openxmlformats.org/officeDocument/2006/relationships/slide" Target="slides/slide234.xml"/><Relationship Id="rId319" Type="http://schemas.openxmlformats.org/officeDocument/2006/relationships/slide" Target="slides/slide269.xml"/><Relationship Id="rId37" Type="http://schemas.openxmlformats.org/officeDocument/2006/relationships/slideMaster" Target="slideMasters/slideMaster37.xml"/><Relationship Id="rId58" Type="http://schemas.openxmlformats.org/officeDocument/2006/relationships/slide" Target="slides/slide8.xml"/><Relationship Id="rId79" Type="http://schemas.openxmlformats.org/officeDocument/2006/relationships/slide" Target="slides/slide29.xml"/><Relationship Id="rId102" Type="http://schemas.openxmlformats.org/officeDocument/2006/relationships/slide" Target="slides/slide52.xml"/><Relationship Id="rId123" Type="http://schemas.openxmlformats.org/officeDocument/2006/relationships/slide" Target="slides/slide73.xml"/><Relationship Id="rId144" Type="http://schemas.openxmlformats.org/officeDocument/2006/relationships/slide" Target="slides/slide94.xml"/><Relationship Id="rId330" Type="http://schemas.openxmlformats.org/officeDocument/2006/relationships/slide" Target="slides/slide280.xml"/><Relationship Id="rId90" Type="http://schemas.openxmlformats.org/officeDocument/2006/relationships/slide" Target="slides/slide40.xml"/><Relationship Id="rId165" Type="http://schemas.openxmlformats.org/officeDocument/2006/relationships/slide" Target="slides/slide115.xml"/><Relationship Id="rId186" Type="http://schemas.openxmlformats.org/officeDocument/2006/relationships/slide" Target="slides/slide136.xml"/><Relationship Id="rId211" Type="http://schemas.openxmlformats.org/officeDocument/2006/relationships/slide" Target="slides/slide161.xml"/><Relationship Id="rId232" Type="http://schemas.openxmlformats.org/officeDocument/2006/relationships/slide" Target="slides/slide182.xml"/><Relationship Id="rId253" Type="http://schemas.openxmlformats.org/officeDocument/2006/relationships/slide" Target="slides/slide203.xml"/><Relationship Id="rId274" Type="http://schemas.openxmlformats.org/officeDocument/2006/relationships/slide" Target="slides/slide224.xml"/><Relationship Id="rId295" Type="http://schemas.openxmlformats.org/officeDocument/2006/relationships/slide" Target="slides/slide245.xml"/><Relationship Id="rId309" Type="http://schemas.openxmlformats.org/officeDocument/2006/relationships/slide" Target="slides/slide25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9.xml"/><Relationship Id="rId113" Type="http://schemas.openxmlformats.org/officeDocument/2006/relationships/slide" Target="slides/slide63.xml"/><Relationship Id="rId134" Type="http://schemas.openxmlformats.org/officeDocument/2006/relationships/slide" Target="slides/slide84.xml"/><Relationship Id="rId320" Type="http://schemas.openxmlformats.org/officeDocument/2006/relationships/slide" Target="slides/slide270.xml"/><Relationship Id="rId80" Type="http://schemas.openxmlformats.org/officeDocument/2006/relationships/slide" Target="slides/slide30.xml"/><Relationship Id="rId155" Type="http://schemas.openxmlformats.org/officeDocument/2006/relationships/slide" Target="slides/slide105.xml"/><Relationship Id="rId176" Type="http://schemas.openxmlformats.org/officeDocument/2006/relationships/slide" Target="slides/slide126.xml"/><Relationship Id="rId197" Type="http://schemas.openxmlformats.org/officeDocument/2006/relationships/slide" Target="slides/slide147.xml"/><Relationship Id="rId341" Type="http://schemas.openxmlformats.org/officeDocument/2006/relationships/tableStyles" Target="tableStyles.xml"/><Relationship Id="rId201" Type="http://schemas.openxmlformats.org/officeDocument/2006/relationships/slide" Target="slides/slide151.xml"/><Relationship Id="rId222" Type="http://schemas.openxmlformats.org/officeDocument/2006/relationships/slide" Target="slides/slide172.xml"/><Relationship Id="rId243" Type="http://schemas.openxmlformats.org/officeDocument/2006/relationships/slide" Target="slides/slide193.xml"/><Relationship Id="rId264" Type="http://schemas.openxmlformats.org/officeDocument/2006/relationships/slide" Target="slides/slide214.xml"/><Relationship Id="rId285" Type="http://schemas.openxmlformats.org/officeDocument/2006/relationships/slide" Target="slides/slide23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9.xml"/><Relationship Id="rId103" Type="http://schemas.openxmlformats.org/officeDocument/2006/relationships/slide" Target="slides/slide53.xml"/><Relationship Id="rId124" Type="http://schemas.openxmlformats.org/officeDocument/2006/relationships/slide" Target="slides/slide74.xml"/><Relationship Id="rId310" Type="http://schemas.openxmlformats.org/officeDocument/2006/relationships/slide" Target="slides/slide260.xml"/><Relationship Id="rId70" Type="http://schemas.openxmlformats.org/officeDocument/2006/relationships/slide" Target="slides/slide20.xml"/><Relationship Id="rId91" Type="http://schemas.openxmlformats.org/officeDocument/2006/relationships/slide" Target="slides/slide41.xml"/><Relationship Id="rId145" Type="http://schemas.openxmlformats.org/officeDocument/2006/relationships/slide" Target="slides/slide95.xml"/><Relationship Id="rId166" Type="http://schemas.openxmlformats.org/officeDocument/2006/relationships/slide" Target="slides/slide116.xml"/><Relationship Id="rId187" Type="http://schemas.openxmlformats.org/officeDocument/2006/relationships/slide" Target="slides/slide137.xml"/><Relationship Id="rId331" Type="http://schemas.openxmlformats.org/officeDocument/2006/relationships/slide" Target="slides/slide281.xml"/><Relationship Id="rId1" Type="http://schemas.openxmlformats.org/officeDocument/2006/relationships/slideMaster" Target="slideMasters/slideMaster1.xml"/><Relationship Id="rId212" Type="http://schemas.openxmlformats.org/officeDocument/2006/relationships/slide" Target="slides/slide162.xml"/><Relationship Id="rId233" Type="http://schemas.openxmlformats.org/officeDocument/2006/relationships/slide" Target="slides/slide183.xml"/><Relationship Id="rId254" Type="http://schemas.openxmlformats.org/officeDocument/2006/relationships/slide" Target="slides/slide20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4.xml"/><Relationship Id="rId275" Type="http://schemas.openxmlformats.org/officeDocument/2006/relationships/slide" Target="slides/slide225.xml"/><Relationship Id="rId296" Type="http://schemas.openxmlformats.org/officeDocument/2006/relationships/slide" Target="slides/slide246.xml"/><Relationship Id="rId300" Type="http://schemas.openxmlformats.org/officeDocument/2006/relationships/slide" Target="slides/slide250.xml"/><Relationship Id="rId60" Type="http://schemas.openxmlformats.org/officeDocument/2006/relationships/slide" Target="slides/slide10.xml"/><Relationship Id="rId81" Type="http://schemas.openxmlformats.org/officeDocument/2006/relationships/slide" Target="slides/slide31.xml"/><Relationship Id="rId135" Type="http://schemas.openxmlformats.org/officeDocument/2006/relationships/slide" Target="slides/slide85.xml"/><Relationship Id="rId156" Type="http://schemas.openxmlformats.org/officeDocument/2006/relationships/slide" Target="slides/slide106.xml"/><Relationship Id="rId177" Type="http://schemas.openxmlformats.org/officeDocument/2006/relationships/slide" Target="slides/slide127.xml"/><Relationship Id="rId198" Type="http://schemas.openxmlformats.org/officeDocument/2006/relationships/slide" Target="slides/slide148.xml"/><Relationship Id="rId321" Type="http://schemas.openxmlformats.org/officeDocument/2006/relationships/slide" Target="slides/slide271.xml"/><Relationship Id="rId202" Type="http://schemas.openxmlformats.org/officeDocument/2006/relationships/slide" Target="slides/slide152.xml"/><Relationship Id="rId223" Type="http://schemas.openxmlformats.org/officeDocument/2006/relationships/slide" Target="slides/slide173.xml"/><Relationship Id="rId244" Type="http://schemas.openxmlformats.org/officeDocument/2006/relationships/slide" Target="slides/slide19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5.xml"/><Relationship Id="rId286" Type="http://schemas.openxmlformats.org/officeDocument/2006/relationships/slide" Target="slides/slide236.xml"/><Relationship Id="rId50" Type="http://schemas.openxmlformats.org/officeDocument/2006/relationships/slideMaster" Target="slideMasters/slideMaster50.xml"/><Relationship Id="rId104" Type="http://schemas.openxmlformats.org/officeDocument/2006/relationships/slide" Target="slides/slide54.xml"/><Relationship Id="rId125" Type="http://schemas.openxmlformats.org/officeDocument/2006/relationships/slide" Target="slides/slide75.xml"/><Relationship Id="rId146" Type="http://schemas.openxmlformats.org/officeDocument/2006/relationships/slide" Target="slides/slide96.xml"/><Relationship Id="rId167" Type="http://schemas.openxmlformats.org/officeDocument/2006/relationships/slide" Target="slides/slide117.xml"/><Relationship Id="rId188" Type="http://schemas.openxmlformats.org/officeDocument/2006/relationships/slide" Target="slides/slide138.xml"/><Relationship Id="rId311" Type="http://schemas.openxmlformats.org/officeDocument/2006/relationships/slide" Target="slides/slide261.xml"/><Relationship Id="rId332" Type="http://schemas.openxmlformats.org/officeDocument/2006/relationships/slide" Target="slides/slide282.xml"/><Relationship Id="rId71" Type="http://schemas.openxmlformats.org/officeDocument/2006/relationships/slide" Target="slides/slide21.xml"/><Relationship Id="rId92" Type="http://schemas.openxmlformats.org/officeDocument/2006/relationships/slide" Target="slides/slide42.xml"/><Relationship Id="rId213" Type="http://schemas.openxmlformats.org/officeDocument/2006/relationships/slide" Target="slides/slide163.xml"/><Relationship Id="rId234" Type="http://schemas.openxmlformats.org/officeDocument/2006/relationships/slide" Target="slides/slide18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5.xml"/><Relationship Id="rId276" Type="http://schemas.openxmlformats.org/officeDocument/2006/relationships/slide" Target="slides/slide226.xml"/><Relationship Id="rId297" Type="http://schemas.openxmlformats.org/officeDocument/2006/relationships/slide" Target="slides/slide247.xml"/><Relationship Id="rId40" Type="http://schemas.openxmlformats.org/officeDocument/2006/relationships/slideMaster" Target="slideMasters/slideMaster40.xml"/><Relationship Id="rId115" Type="http://schemas.openxmlformats.org/officeDocument/2006/relationships/slide" Target="slides/slide65.xml"/><Relationship Id="rId136" Type="http://schemas.openxmlformats.org/officeDocument/2006/relationships/slide" Target="slides/slide86.xml"/><Relationship Id="rId157" Type="http://schemas.openxmlformats.org/officeDocument/2006/relationships/slide" Target="slides/slide107.xml"/><Relationship Id="rId178" Type="http://schemas.openxmlformats.org/officeDocument/2006/relationships/slide" Target="slides/slide128.xml"/><Relationship Id="rId301" Type="http://schemas.openxmlformats.org/officeDocument/2006/relationships/slide" Target="slides/slide251.xml"/><Relationship Id="rId322" Type="http://schemas.openxmlformats.org/officeDocument/2006/relationships/slide" Target="slides/slide272.xml"/><Relationship Id="rId61" Type="http://schemas.openxmlformats.org/officeDocument/2006/relationships/slide" Target="slides/slide11.xml"/><Relationship Id="rId82" Type="http://schemas.openxmlformats.org/officeDocument/2006/relationships/slide" Target="slides/slide32.xml"/><Relationship Id="rId199" Type="http://schemas.openxmlformats.org/officeDocument/2006/relationships/slide" Target="slides/slide149.xml"/><Relationship Id="rId203" Type="http://schemas.openxmlformats.org/officeDocument/2006/relationships/slide" Target="slides/slide153.xml"/><Relationship Id="rId19" Type="http://schemas.openxmlformats.org/officeDocument/2006/relationships/slideMaster" Target="slideMasters/slideMaster19.xml"/><Relationship Id="rId224" Type="http://schemas.openxmlformats.org/officeDocument/2006/relationships/slide" Target="slides/slide174.xml"/><Relationship Id="rId245" Type="http://schemas.openxmlformats.org/officeDocument/2006/relationships/slide" Target="slides/slide195.xml"/><Relationship Id="rId266" Type="http://schemas.openxmlformats.org/officeDocument/2006/relationships/slide" Target="slides/slide216.xml"/><Relationship Id="rId287" Type="http://schemas.openxmlformats.org/officeDocument/2006/relationships/slide" Target="slides/slide237.xml"/><Relationship Id="rId30" Type="http://schemas.openxmlformats.org/officeDocument/2006/relationships/slideMaster" Target="slideMasters/slideMaster30.xml"/><Relationship Id="rId105" Type="http://schemas.openxmlformats.org/officeDocument/2006/relationships/slide" Target="slides/slide55.xml"/><Relationship Id="rId126" Type="http://schemas.openxmlformats.org/officeDocument/2006/relationships/slide" Target="slides/slide76.xml"/><Relationship Id="rId147" Type="http://schemas.openxmlformats.org/officeDocument/2006/relationships/slide" Target="slides/slide97.xml"/><Relationship Id="rId168" Type="http://schemas.openxmlformats.org/officeDocument/2006/relationships/slide" Target="slides/slide118.xml"/><Relationship Id="rId312" Type="http://schemas.openxmlformats.org/officeDocument/2006/relationships/slide" Target="slides/slide262.xml"/><Relationship Id="rId333" Type="http://schemas.openxmlformats.org/officeDocument/2006/relationships/slide" Target="slides/slide283.xml"/><Relationship Id="rId51" Type="http://schemas.openxmlformats.org/officeDocument/2006/relationships/slide" Target="slides/slide1.xml"/><Relationship Id="rId72" Type="http://schemas.openxmlformats.org/officeDocument/2006/relationships/slide" Target="slides/slide22.xml"/><Relationship Id="rId93" Type="http://schemas.openxmlformats.org/officeDocument/2006/relationships/slide" Target="slides/slide43.xml"/><Relationship Id="rId189" Type="http://schemas.openxmlformats.org/officeDocument/2006/relationships/slide" Target="slides/slide139.xml"/><Relationship Id="rId3" Type="http://schemas.openxmlformats.org/officeDocument/2006/relationships/slideMaster" Target="slideMasters/slideMaster3.xml"/><Relationship Id="rId214" Type="http://schemas.openxmlformats.org/officeDocument/2006/relationships/slide" Target="slides/slide164.xml"/><Relationship Id="rId235" Type="http://schemas.openxmlformats.org/officeDocument/2006/relationships/slide" Target="slides/slide185.xml"/><Relationship Id="rId256" Type="http://schemas.openxmlformats.org/officeDocument/2006/relationships/slide" Target="slides/slide206.xml"/><Relationship Id="rId277" Type="http://schemas.openxmlformats.org/officeDocument/2006/relationships/slide" Target="slides/slide227.xml"/><Relationship Id="rId298" Type="http://schemas.openxmlformats.org/officeDocument/2006/relationships/slide" Target="slides/slide248.xml"/><Relationship Id="rId116" Type="http://schemas.openxmlformats.org/officeDocument/2006/relationships/slide" Target="slides/slide66.xml"/><Relationship Id="rId137" Type="http://schemas.openxmlformats.org/officeDocument/2006/relationships/slide" Target="slides/slide87.xml"/><Relationship Id="rId158" Type="http://schemas.openxmlformats.org/officeDocument/2006/relationships/slide" Target="slides/slide108.xml"/><Relationship Id="rId302" Type="http://schemas.openxmlformats.org/officeDocument/2006/relationships/slide" Target="slides/slide252.xml"/><Relationship Id="rId323" Type="http://schemas.openxmlformats.org/officeDocument/2006/relationships/slide" Target="slides/slide27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2.xml"/><Relationship Id="rId83" Type="http://schemas.openxmlformats.org/officeDocument/2006/relationships/slide" Target="slides/slide33.xml"/><Relationship Id="rId179" Type="http://schemas.openxmlformats.org/officeDocument/2006/relationships/slide" Target="slides/slide129.xml"/><Relationship Id="rId190" Type="http://schemas.openxmlformats.org/officeDocument/2006/relationships/slide" Target="slides/slide140.xml"/><Relationship Id="rId204" Type="http://schemas.openxmlformats.org/officeDocument/2006/relationships/slide" Target="slides/slide154.xml"/><Relationship Id="rId225" Type="http://schemas.openxmlformats.org/officeDocument/2006/relationships/slide" Target="slides/slide175.xml"/><Relationship Id="rId246" Type="http://schemas.openxmlformats.org/officeDocument/2006/relationships/slide" Target="slides/slide196.xml"/><Relationship Id="rId267" Type="http://schemas.openxmlformats.org/officeDocument/2006/relationships/slide" Target="slides/slide217.xml"/><Relationship Id="rId288" Type="http://schemas.openxmlformats.org/officeDocument/2006/relationships/slide" Target="slides/slide238.xml"/><Relationship Id="rId106" Type="http://schemas.openxmlformats.org/officeDocument/2006/relationships/slide" Target="slides/slide56.xml"/><Relationship Id="rId127" Type="http://schemas.openxmlformats.org/officeDocument/2006/relationships/slide" Target="slides/slide77.xml"/><Relationship Id="rId313" Type="http://schemas.openxmlformats.org/officeDocument/2006/relationships/slide" Target="slides/slide26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xml"/><Relationship Id="rId73" Type="http://schemas.openxmlformats.org/officeDocument/2006/relationships/slide" Target="slides/slide23.xml"/><Relationship Id="rId94" Type="http://schemas.openxmlformats.org/officeDocument/2006/relationships/slide" Target="slides/slide44.xml"/><Relationship Id="rId148" Type="http://schemas.openxmlformats.org/officeDocument/2006/relationships/slide" Target="slides/slide98.xml"/><Relationship Id="rId169" Type="http://schemas.openxmlformats.org/officeDocument/2006/relationships/slide" Target="slides/slide119.xml"/><Relationship Id="rId334" Type="http://schemas.openxmlformats.org/officeDocument/2006/relationships/slide" Target="slides/slide284.xml"/><Relationship Id="rId4" Type="http://schemas.openxmlformats.org/officeDocument/2006/relationships/slideMaster" Target="slideMasters/slideMaster4.xml"/><Relationship Id="rId180" Type="http://schemas.openxmlformats.org/officeDocument/2006/relationships/slide" Target="slides/slide130.xml"/><Relationship Id="rId215" Type="http://schemas.openxmlformats.org/officeDocument/2006/relationships/slide" Target="slides/slide165.xml"/><Relationship Id="rId236" Type="http://schemas.openxmlformats.org/officeDocument/2006/relationships/slide" Target="slides/slide186.xml"/><Relationship Id="rId257" Type="http://schemas.openxmlformats.org/officeDocument/2006/relationships/slide" Target="slides/slide207.xml"/><Relationship Id="rId278" Type="http://schemas.openxmlformats.org/officeDocument/2006/relationships/slide" Target="slides/slide228.xml"/><Relationship Id="rId303" Type="http://schemas.openxmlformats.org/officeDocument/2006/relationships/slide" Target="slides/slide253.xml"/><Relationship Id="rId42" Type="http://schemas.openxmlformats.org/officeDocument/2006/relationships/slideMaster" Target="slideMasters/slideMaster42.xml"/><Relationship Id="rId84" Type="http://schemas.openxmlformats.org/officeDocument/2006/relationships/slide" Target="slides/slide34.xml"/><Relationship Id="rId138" Type="http://schemas.openxmlformats.org/officeDocument/2006/relationships/slide" Target="slides/slide88.xml"/><Relationship Id="rId191" Type="http://schemas.openxmlformats.org/officeDocument/2006/relationships/slide" Target="slides/slide141.xml"/><Relationship Id="rId205" Type="http://schemas.openxmlformats.org/officeDocument/2006/relationships/slide" Target="slides/slide155.xml"/><Relationship Id="rId247" Type="http://schemas.openxmlformats.org/officeDocument/2006/relationships/slide" Target="slides/slide197.xml"/><Relationship Id="rId107" Type="http://schemas.openxmlformats.org/officeDocument/2006/relationships/slide" Target="slides/slide57.xml"/><Relationship Id="rId289" Type="http://schemas.openxmlformats.org/officeDocument/2006/relationships/slide" Target="slides/slide239.xml"/><Relationship Id="rId11" Type="http://schemas.openxmlformats.org/officeDocument/2006/relationships/slideMaster" Target="slideMasters/slideMaster11.xml"/><Relationship Id="rId53" Type="http://schemas.openxmlformats.org/officeDocument/2006/relationships/slide" Target="slides/slide3.xml"/><Relationship Id="rId149" Type="http://schemas.openxmlformats.org/officeDocument/2006/relationships/slide" Target="slides/slide99.xml"/><Relationship Id="rId314" Type="http://schemas.openxmlformats.org/officeDocument/2006/relationships/slide" Target="slides/slide264.xml"/><Relationship Id="rId95" Type="http://schemas.openxmlformats.org/officeDocument/2006/relationships/slide" Target="slides/slide45.xml"/><Relationship Id="rId160" Type="http://schemas.openxmlformats.org/officeDocument/2006/relationships/slide" Target="slides/slide110.xml"/><Relationship Id="rId216" Type="http://schemas.openxmlformats.org/officeDocument/2006/relationships/slide" Target="slides/slide166.xml"/><Relationship Id="rId258" Type="http://schemas.openxmlformats.org/officeDocument/2006/relationships/slide" Target="slides/slide208.xml"/><Relationship Id="rId22" Type="http://schemas.openxmlformats.org/officeDocument/2006/relationships/slideMaster" Target="slideMasters/slideMaster22.xml"/><Relationship Id="rId64" Type="http://schemas.openxmlformats.org/officeDocument/2006/relationships/slide" Target="slides/slide14.xml"/><Relationship Id="rId118" Type="http://schemas.openxmlformats.org/officeDocument/2006/relationships/slide" Target="slides/slide68.xml"/><Relationship Id="rId325" Type="http://schemas.openxmlformats.org/officeDocument/2006/relationships/slide" Target="slides/slide275.xml"/><Relationship Id="rId171" Type="http://schemas.openxmlformats.org/officeDocument/2006/relationships/slide" Target="slides/slide121.xml"/><Relationship Id="rId227" Type="http://schemas.openxmlformats.org/officeDocument/2006/relationships/slide" Target="slides/slide177.xml"/><Relationship Id="rId269" Type="http://schemas.openxmlformats.org/officeDocument/2006/relationships/slide" Target="slides/slide219.xml"/><Relationship Id="rId33" Type="http://schemas.openxmlformats.org/officeDocument/2006/relationships/slideMaster" Target="slideMasters/slideMaster33.xml"/><Relationship Id="rId129" Type="http://schemas.openxmlformats.org/officeDocument/2006/relationships/slide" Target="slides/slide79.xml"/><Relationship Id="rId280" Type="http://schemas.openxmlformats.org/officeDocument/2006/relationships/slide" Target="slides/slide230.xml"/><Relationship Id="rId336" Type="http://schemas.openxmlformats.org/officeDocument/2006/relationships/slide" Target="slides/slide286.xml"/><Relationship Id="rId75" Type="http://schemas.openxmlformats.org/officeDocument/2006/relationships/slide" Target="slides/slide25.xml"/><Relationship Id="rId140" Type="http://schemas.openxmlformats.org/officeDocument/2006/relationships/slide" Target="slides/slide90.xml"/><Relationship Id="rId182" Type="http://schemas.openxmlformats.org/officeDocument/2006/relationships/slide" Target="slides/slide132.xml"/><Relationship Id="rId6" Type="http://schemas.openxmlformats.org/officeDocument/2006/relationships/slideMaster" Target="slideMasters/slideMaster6.xml"/><Relationship Id="rId238" Type="http://schemas.openxmlformats.org/officeDocument/2006/relationships/slide" Target="slides/slide188.xml"/><Relationship Id="rId291" Type="http://schemas.openxmlformats.org/officeDocument/2006/relationships/slide" Target="slides/slide241.xml"/><Relationship Id="rId305" Type="http://schemas.openxmlformats.org/officeDocument/2006/relationships/slide" Target="slides/slide255.xml"/><Relationship Id="rId44" Type="http://schemas.openxmlformats.org/officeDocument/2006/relationships/slideMaster" Target="slideMasters/slideMaster44.xml"/><Relationship Id="rId86" Type="http://schemas.openxmlformats.org/officeDocument/2006/relationships/slide" Target="slides/slide36.xml"/><Relationship Id="rId151" Type="http://schemas.openxmlformats.org/officeDocument/2006/relationships/slide" Target="slides/slide101.xml"/><Relationship Id="rId193" Type="http://schemas.openxmlformats.org/officeDocument/2006/relationships/slide" Target="slides/slide143.xml"/><Relationship Id="rId207" Type="http://schemas.openxmlformats.org/officeDocument/2006/relationships/slide" Target="slides/slide157.xml"/><Relationship Id="rId249" Type="http://schemas.openxmlformats.org/officeDocument/2006/relationships/slide" Target="slides/slide199.xml"/><Relationship Id="rId13" Type="http://schemas.openxmlformats.org/officeDocument/2006/relationships/slideMaster" Target="slideMasters/slideMaster13.xml"/><Relationship Id="rId109" Type="http://schemas.openxmlformats.org/officeDocument/2006/relationships/slide" Target="slides/slide59.xml"/><Relationship Id="rId260" Type="http://schemas.openxmlformats.org/officeDocument/2006/relationships/slide" Target="slides/slide210.xml"/><Relationship Id="rId316" Type="http://schemas.openxmlformats.org/officeDocument/2006/relationships/slide" Target="slides/slide266.xml"/><Relationship Id="rId55" Type="http://schemas.openxmlformats.org/officeDocument/2006/relationships/slide" Target="slides/slide5.xml"/><Relationship Id="rId97" Type="http://schemas.openxmlformats.org/officeDocument/2006/relationships/slide" Target="slides/slide47.xml"/><Relationship Id="rId120" Type="http://schemas.openxmlformats.org/officeDocument/2006/relationships/slide" Target="slides/slide70.xml"/><Relationship Id="rId162" Type="http://schemas.openxmlformats.org/officeDocument/2006/relationships/slide" Target="slides/slide112.xml"/><Relationship Id="rId218" Type="http://schemas.openxmlformats.org/officeDocument/2006/relationships/slide" Target="slides/slide168.xml"/><Relationship Id="rId271" Type="http://schemas.openxmlformats.org/officeDocument/2006/relationships/slide" Target="slides/slide221.xml"/><Relationship Id="rId24" Type="http://schemas.openxmlformats.org/officeDocument/2006/relationships/slideMaster" Target="slideMasters/slideMaster24.xml"/><Relationship Id="rId66" Type="http://schemas.openxmlformats.org/officeDocument/2006/relationships/slide" Target="slides/slide16.xml"/><Relationship Id="rId131" Type="http://schemas.openxmlformats.org/officeDocument/2006/relationships/slide" Target="slides/slide81.xml"/><Relationship Id="rId327" Type="http://schemas.openxmlformats.org/officeDocument/2006/relationships/slide" Target="slides/slide277.xml"/><Relationship Id="rId173" Type="http://schemas.openxmlformats.org/officeDocument/2006/relationships/slide" Target="slides/slide123.xml"/><Relationship Id="rId229" Type="http://schemas.openxmlformats.org/officeDocument/2006/relationships/slide" Target="slides/slide179.xml"/></Relationships>
</file>

<file path=ppt/_rels/viewProps.xml.rels><?xml version="1.0" encoding="UTF-8" standalone="yes"?>
<Relationships xmlns="http://schemas.openxmlformats.org/package/2006/relationships"><Relationship Id="rId1" Type="http://schemas.openxmlformats.org/officeDocument/2006/relationships/slide" Target="slides/slide2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9625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07" charset="0"/>
                <a:ea typeface="+mn-ea"/>
                <a:cs typeface="+mn-cs"/>
              </a:defRPr>
            </a:lvl1pPr>
          </a:lstStyle>
          <a:p>
            <a:pPr>
              <a:defRPr/>
            </a:pPr>
            <a:endParaRPr lang="en-US"/>
          </a:p>
        </p:txBody>
      </p:sp>
      <p:sp>
        <p:nvSpPr>
          <p:cNvPr id="142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626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626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9626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323C2D4E-3306-1E45-BCC0-9ECB597C8D25}" type="slidenum">
              <a:rPr lang="en-US"/>
              <a:pPr>
                <a:defRPr/>
              </a:pPr>
              <a:t>‹#›</a:t>
            </a:fld>
            <a:endParaRPr lang="en-US"/>
          </a:p>
        </p:txBody>
      </p:sp>
    </p:spTree>
    <p:extLst>
      <p:ext uri="{BB962C8B-B14F-4D97-AF65-F5344CB8AC3E}">
        <p14:creationId xmlns:p14="http://schemas.microsoft.com/office/powerpoint/2010/main" val="15820115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second letter that Paul wrote to this struggling church with enormous potential. The ruins of Corinth still testify to the grandeur of this city at a crossroads in the Roman world, with its trade and temples on these streets and the sexual immorality mixed with pagan worship on the high mountain in the background. Be sure to watch the 3-minute tour of the city by Dr. Rick Griffith right next to the 1 Cor files.</a:t>
            </a: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1</a:t>
            </a:fld>
            <a:endParaRPr lang="en-US"/>
          </a:p>
        </p:txBody>
      </p:sp>
    </p:spTree>
    <p:extLst>
      <p:ext uri="{BB962C8B-B14F-4D97-AF65-F5344CB8AC3E}">
        <p14:creationId xmlns:p14="http://schemas.microsoft.com/office/powerpoint/2010/main" val="3296984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F736D4-F857-E842-B294-35ACA8A2A028}" type="slidenum">
              <a:rPr lang="en-US" sz="1200">
                <a:solidFill>
                  <a:srgbClr val="000000"/>
                </a:solidFill>
                <a:latin typeface="Arial" charset="0"/>
              </a:rPr>
              <a:pPr eaLnBrk="1" hangingPunct="1"/>
              <a:t>10</a:t>
            </a:fld>
            <a:endParaRPr lang="en-US" sz="1200">
              <a:solidFill>
                <a:srgbClr val="000000"/>
              </a:solidFill>
              <a:latin typeface="Arial"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focus of this letter is to help readers shift their view of Paul from doubt to trust. In the first movement (1–7), he defends himself against those who accused him of greed and an inferior ministry to that of the false teachers in their midst. Once their confidence in Paul is restored, they would be motivated to give his team their offerings for the Jerusalem saints (8–9), and, finally (10–13), to see that he is an apostle with authority even to judge them.</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662712C-6A53-9443-8DD8-8CDFB8627E43}" type="slidenum">
              <a:rPr lang="en-US" sz="1200">
                <a:solidFill>
                  <a:srgbClr val="000000"/>
                </a:solidFill>
                <a:latin typeface="Times New Roman" charset="0"/>
              </a:rPr>
              <a:pPr eaLnBrk="1" hangingPunct="1"/>
              <a:t>128</a:t>
            </a:fld>
            <a:endParaRPr lang="en-US" sz="1200">
              <a:solidFill>
                <a:srgbClr val="000000"/>
              </a:solidFill>
              <a:latin typeface="Times New Roman" charset="0"/>
            </a:endParaRPr>
          </a:p>
        </p:txBody>
      </p:sp>
      <p:sp>
        <p:nvSpPr>
          <p:cNvPr id="601091" name="Rectangle 2"/>
          <p:cNvSpPr>
            <a:spLocks noGrp="1" noRot="1" noChangeAspect="1" noChangeArrowheads="1" noTextEdit="1"/>
          </p:cNvSpPr>
          <p:nvPr>
            <p:ph type="sldImg"/>
          </p:nvPr>
        </p:nvSpPr>
        <p:spPr>
          <a:ln/>
        </p:spPr>
      </p:sp>
      <p:sp>
        <p:nvSpPr>
          <p:cNvPr id="6010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8B142B-DB1A-FA45-9C0A-22CAAA728986}" type="slidenum">
              <a:rPr lang="en-US" sz="1200">
                <a:solidFill>
                  <a:prstClr val="black"/>
                </a:solidFill>
              </a:rPr>
              <a:pPr/>
              <a:t>129</a:t>
            </a:fld>
            <a:endParaRPr lang="en-US" sz="1200">
              <a:solidFill>
                <a:prstClr val="black"/>
              </a:solidFill>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1BA66D-E8BC-5642-B1A4-610CCA8B30CD}" type="slidenum">
              <a:rPr lang="en-US" sz="1200">
                <a:solidFill>
                  <a:prstClr val="black"/>
                </a:solidFill>
              </a:rPr>
              <a:pPr/>
              <a:t>130</a:t>
            </a:fld>
            <a:endParaRPr lang="en-US" sz="1200">
              <a:solidFill>
                <a:prstClr val="black"/>
              </a:solidFill>
            </a:endParaRPr>
          </a:p>
        </p:txBody>
      </p:sp>
      <p:sp>
        <p:nvSpPr>
          <p:cNvPr id="82946" name="Rectangle 2"/>
          <p:cNvSpPr>
            <a:spLocks noGrp="1" noRot="1" noChangeAspect="1" noChangeArrowheads="1"/>
          </p:cNvSpPr>
          <p:nvPr>
            <p:ph type="sldImg"/>
          </p:nvPr>
        </p:nvSpPr>
        <p:spPr>
          <a:xfrm>
            <a:off x="1103313" y="676275"/>
            <a:ext cx="4603750" cy="3452813"/>
          </a:xfrm>
          <a:solidFill>
            <a:srgbClr val="FFFFFF"/>
          </a:solidFill>
          <a:ln/>
        </p:spPr>
      </p:sp>
      <p:sp>
        <p:nvSpPr>
          <p:cNvPr id="8294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CD470A-CD55-2749-8912-7F85A8EDD7C0}" type="slidenum">
              <a:rPr lang="en-US" sz="1200">
                <a:solidFill>
                  <a:prstClr val="black"/>
                </a:solidFill>
              </a:rPr>
              <a:pPr/>
              <a:t>131</a:t>
            </a:fld>
            <a:endParaRPr lang="en-US" sz="1200">
              <a:solidFill>
                <a:prstClr val="black"/>
              </a:solidFill>
            </a:endParaRPr>
          </a:p>
        </p:txBody>
      </p:sp>
      <p:sp>
        <p:nvSpPr>
          <p:cNvPr id="84994" name="Rectangle 2"/>
          <p:cNvSpPr>
            <a:spLocks noGrp="1" noRot="1" noChangeAspect="1" noChangeArrowheads="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983F86-B418-514A-A813-E3B01F8F0A26}" type="slidenum">
              <a:rPr lang="en-US" sz="1200">
                <a:solidFill>
                  <a:prstClr val="black"/>
                </a:solidFill>
              </a:rPr>
              <a:pPr/>
              <a:t>132</a:t>
            </a:fld>
            <a:endParaRPr lang="en-US" sz="1200">
              <a:solidFill>
                <a:prstClr val="black"/>
              </a:solidFill>
            </a:endParaRPr>
          </a:p>
        </p:txBody>
      </p:sp>
      <p:sp>
        <p:nvSpPr>
          <p:cNvPr id="870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90945A86-5D7B-C34F-A8D7-11131DF5748D}" type="slidenum">
              <a:rPr lang="en-US" sz="1200">
                <a:solidFill>
                  <a:prstClr val="black"/>
                </a:solidFill>
              </a:rPr>
              <a:pPr algn="r" eaLnBrk="0" hangingPunct="0"/>
              <a:t>132</a:t>
            </a:fld>
            <a:endParaRPr lang="en-US" sz="1200">
              <a:solidFill>
                <a:prstClr val="black"/>
              </a:solidFill>
            </a:endParaRPr>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A98F2C-F1AD-6947-B118-6B315A1D636C}" type="slidenum">
              <a:rPr lang="en-US" sz="1200">
                <a:solidFill>
                  <a:prstClr val="black"/>
                </a:solidFill>
              </a:rPr>
              <a:pPr/>
              <a:t>133</a:t>
            </a:fld>
            <a:endParaRPr lang="en-US" sz="1200">
              <a:solidFill>
                <a:prstClr val="black"/>
              </a:solidFill>
            </a:endParaRPr>
          </a:p>
        </p:txBody>
      </p:sp>
      <p:sp>
        <p:nvSpPr>
          <p:cNvPr id="890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1F3B16FD-C565-B74B-B568-D2A915637B30}" type="slidenum">
              <a:rPr lang="en-US" sz="1200">
                <a:solidFill>
                  <a:prstClr val="black"/>
                </a:solidFill>
              </a:rPr>
              <a:pPr algn="r" eaLnBrk="0" hangingPunct="0"/>
              <a:t>133</a:t>
            </a:fld>
            <a:endParaRPr lang="en-US" sz="1200">
              <a:solidFill>
                <a:prstClr val="black"/>
              </a:solidFill>
            </a:endParaRPr>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471289-8018-C847-88A6-2C89DC5D53F6}" type="slidenum">
              <a:rPr lang="en-US" sz="1200">
                <a:solidFill>
                  <a:prstClr val="black"/>
                </a:solidFill>
              </a:rPr>
              <a:pPr/>
              <a:t>134</a:t>
            </a:fld>
            <a:endParaRPr lang="en-US" sz="1200">
              <a:solidFill>
                <a:prstClr val="black"/>
              </a:solidFill>
            </a:endParaRPr>
          </a:p>
        </p:txBody>
      </p:sp>
      <p:sp>
        <p:nvSpPr>
          <p:cNvPr id="911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C725A34-E89F-164B-A0A3-0DB9551BD872}" type="slidenum">
              <a:rPr lang="en-US" sz="1200">
                <a:solidFill>
                  <a:prstClr val="black"/>
                </a:solidFill>
              </a:rPr>
              <a:pPr algn="r" eaLnBrk="0" hangingPunct="0"/>
              <a:t>134</a:t>
            </a:fld>
            <a:endParaRPr lang="en-US" sz="1200">
              <a:solidFill>
                <a:prstClr val="black"/>
              </a:solidFill>
            </a:endParaRPr>
          </a:p>
        </p:txBody>
      </p:sp>
      <p:sp>
        <p:nvSpPr>
          <p:cNvPr id="91139" name="Rectangle 2"/>
          <p:cNvSpPr>
            <a:spLocks noGrp="1" noRot="1" noChangeAspect="1" noChangeArrowheads="1" noTextEdit="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3D2F14-F2B0-3D4C-9068-B6C8EC63BB00}" type="slidenum">
              <a:rPr lang="en-US" sz="1200">
                <a:solidFill>
                  <a:prstClr val="black"/>
                </a:solidFill>
              </a:rPr>
              <a:pPr/>
              <a:t>135</a:t>
            </a:fld>
            <a:endParaRPr lang="en-US" sz="1200">
              <a:solidFill>
                <a:prstClr val="black"/>
              </a:solidFill>
            </a:endParaRPr>
          </a:p>
        </p:txBody>
      </p:sp>
      <p:sp>
        <p:nvSpPr>
          <p:cNvPr id="93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7416F8A-22E6-C043-A770-E9BF670745B6}" type="slidenum">
              <a:rPr lang="en-US" sz="1200">
                <a:solidFill>
                  <a:prstClr val="black"/>
                </a:solidFill>
              </a:rPr>
              <a:pPr algn="r" eaLnBrk="0" hangingPunct="0"/>
              <a:t>135</a:t>
            </a:fld>
            <a:endParaRPr lang="en-US" sz="1200">
              <a:solidFill>
                <a:prstClr val="black"/>
              </a:solidFill>
            </a:endParaRPr>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9068D5-8AAA-9149-9900-A8F4B6DF34B9}" type="slidenum">
              <a:rPr lang="en-US" sz="1200">
                <a:solidFill>
                  <a:prstClr val="black"/>
                </a:solidFill>
              </a:rPr>
              <a:pPr/>
              <a:t>136</a:t>
            </a:fld>
            <a:endParaRPr lang="en-US" sz="1200">
              <a:solidFill>
                <a:prstClr val="black"/>
              </a:solidFill>
            </a:endParaRPr>
          </a:p>
        </p:txBody>
      </p:sp>
      <p:sp>
        <p:nvSpPr>
          <p:cNvPr id="95234" name="Rectangle 2"/>
          <p:cNvSpPr>
            <a:spLocks noGrp="1" noRot="1" noChangeAspect="1" noChangeArrowheads="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47A3CD-F9BA-5A45-BE9D-3FA6D4CFB2AA}" type="slidenum">
              <a:rPr lang="en-US" sz="1200">
                <a:solidFill>
                  <a:prstClr val="black"/>
                </a:solidFill>
              </a:rPr>
              <a:pPr/>
              <a:t>137</a:t>
            </a:fld>
            <a:endParaRPr lang="en-US" sz="1200">
              <a:solidFill>
                <a:prstClr val="black"/>
              </a:solidFill>
            </a:endParaRPr>
          </a:p>
        </p:txBody>
      </p:sp>
      <p:sp>
        <p:nvSpPr>
          <p:cNvPr id="97282" name="Rectangle 2"/>
          <p:cNvSpPr>
            <a:spLocks noGrp="1" noRot="1" noChangeAspect="1" noChangeArrowheads="1"/>
          </p:cNvSpPr>
          <p:nvPr>
            <p:ph type="sldImg"/>
          </p:nvPr>
        </p:nvSpPr>
        <p:spPr>
          <a:xfrm>
            <a:off x="1103313" y="674688"/>
            <a:ext cx="4603750" cy="3452812"/>
          </a:xfrm>
          <a:solidFill>
            <a:srgbClr val="FFFFFF"/>
          </a:solidFill>
          <a:ln/>
        </p:spPr>
      </p:sp>
      <p:sp>
        <p:nvSpPr>
          <p:cNvPr id="97283"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had already defended the gospel in 1 Cor 1–4 because the church had misjudged both the message and messengers in their divisions based on minor matters. But 2 Corinthians as a whole defends the gospel by defending Paul as messenger of this true "Good News" from God. </a:t>
            </a: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11</a:t>
            </a:fld>
            <a:endParaRPr lang="en-US"/>
          </a:p>
        </p:txBody>
      </p:sp>
    </p:spTree>
    <p:extLst>
      <p:ext uri="{BB962C8B-B14F-4D97-AF65-F5344CB8AC3E}">
        <p14:creationId xmlns:p14="http://schemas.microsoft.com/office/powerpoint/2010/main" val="326935935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94E197-464C-1D45-A30A-02BCBE622C40}" type="slidenum">
              <a:rPr lang="en-US" sz="1200">
                <a:solidFill>
                  <a:prstClr val="black"/>
                </a:solidFill>
              </a:rPr>
              <a:pPr/>
              <a:t>138</a:t>
            </a:fld>
            <a:endParaRPr lang="en-US" sz="1200">
              <a:solidFill>
                <a:prstClr val="black"/>
              </a:solidFill>
            </a:endParaRPr>
          </a:p>
        </p:txBody>
      </p:sp>
      <p:sp>
        <p:nvSpPr>
          <p:cNvPr id="993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15C6276A-CA3D-2442-BDF8-BAAD9349265B}" type="slidenum">
              <a:rPr lang="en-US" sz="1200">
                <a:solidFill>
                  <a:prstClr val="black"/>
                </a:solidFill>
              </a:rPr>
              <a:pPr algn="r" eaLnBrk="0" hangingPunct="0"/>
              <a:t>138</a:t>
            </a:fld>
            <a:endParaRPr lang="en-US" sz="1200">
              <a:solidFill>
                <a:prstClr val="black"/>
              </a:solidFill>
            </a:endParaRPr>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http://corinth.sas.upenn.edu/schola.html</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4A51EF-3CD7-674A-A464-1541342093A4}" type="slidenum">
              <a:rPr lang="en-US" sz="1200">
                <a:solidFill>
                  <a:prstClr val="black"/>
                </a:solidFill>
              </a:rPr>
              <a:pPr/>
              <a:t>139</a:t>
            </a:fld>
            <a:endParaRPr lang="en-US" sz="1200">
              <a:solidFill>
                <a:prstClr val="black"/>
              </a:solidFill>
            </a:endParaRPr>
          </a:p>
        </p:txBody>
      </p:sp>
      <p:sp>
        <p:nvSpPr>
          <p:cNvPr id="1013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547B1460-507F-444F-930F-460186DB4C56}" type="slidenum">
              <a:rPr lang="en-US" sz="1200">
                <a:solidFill>
                  <a:prstClr val="black"/>
                </a:solidFill>
              </a:rPr>
              <a:pPr algn="r" eaLnBrk="0" hangingPunct="0"/>
              <a:t>139</a:t>
            </a:fld>
            <a:endParaRPr lang="en-US" sz="1200">
              <a:solidFill>
                <a:prstClr val="black"/>
              </a:solidFill>
            </a:endParaRPr>
          </a:p>
        </p:txBody>
      </p:sp>
      <p:sp>
        <p:nvSpPr>
          <p:cNvPr id="101379" name="Rectangle 2"/>
          <p:cNvSpPr>
            <a:spLocks noGrp="1" noRot="1" noChangeAspect="1" noChangeArrowheads="1" noTextEdit="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547A066-1835-1144-8C28-8F90B9D4D70D}" type="slidenum">
              <a:rPr lang="en-US" sz="1200">
                <a:solidFill>
                  <a:prstClr val="black"/>
                </a:solidFill>
              </a:rPr>
              <a:pPr/>
              <a:t>140</a:t>
            </a:fld>
            <a:endParaRPr lang="en-US" sz="1200">
              <a:solidFill>
                <a:prstClr val="black"/>
              </a:solidFill>
            </a:endParaRPr>
          </a:p>
        </p:txBody>
      </p:sp>
      <p:sp>
        <p:nvSpPr>
          <p:cNvPr id="1034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F0594975-89F7-054A-A800-FAF5A7BF43CC}" type="slidenum">
              <a:rPr lang="en-US" sz="1200">
                <a:solidFill>
                  <a:prstClr val="black"/>
                </a:solidFill>
              </a:rPr>
              <a:pPr algn="r" eaLnBrk="0" hangingPunct="0"/>
              <a:t>140</a:t>
            </a:fld>
            <a:endParaRPr lang="en-US" sz="1200">
              <a:solidFill>
                <a:prstClr val="black"/>
              </a:solidFill>
            </a:endParaRPr>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3DE766-E1B8-054D-A537-7EF5A990AAAA}" type="slidenum">
              <a:rPr lang="en-US" sz="1200">
                <a:solidFill>
                  <a:prstClr val="black"/>
                </a:solidFill>
              </a:rPr>
              <a:pPr/>
              <a:t>141</a:t>
            </a:fld>
            <a:endParaRPr lang="en-US" sz="1200">
              <a:solidFill>
                <a:prstClr val="black"/>
              </a:solidFill>
            </a:endParaRPr>
          </a:p>
        </p:txBody>
      </p:sp>
      <p:sp>
        <p:nvSpPr>
          <p:cNvPr id="1054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626CE913-ACBB-0341-AB64-ED088AB27360}" type="slidenum">
              <a:rPr lang="en-US" sz="1200">
                <a:solidFill>
                  <a:prstClr val="black"/>
                </a:solidFill>
              </a:rPr>
              <a:pPr algn="r" eaLnBrk="0" hangingPunct="0"/>
              <a:t>141</a:t>
            </a:fld>
            <a:endParaRPr lang="en-US" sz="1200">
              <a:solidFill>
                <a:prstClr val="black"/>
              </a:solidFill>
            </a:endParaRPr>
          </a:p>
        </p:txBody>
      </p:sp>
      <p:sp>
        <p:nvSpPr>
          <p:cNvPr id="10547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46E21AA7-2975-6B4A-8824-B3810C3A9204}" type="slidenum">
              <a:rPr lang="en-US" sz="1200">
                <a:solidFill>
                  <a:prstClr val="black"/>
                </a:solidFill>
              </a:rPr>
              <a:pPr algn="r" eaLnBrk="0" hangingPunct="0"/>
              <a:t>141</a:t>
            </a:fld>
            <a:endParaRPr lang="en-US" sz="1200">
              <a:solidFill>
                <a:prstClr val="black"/>
              </a:solidFill>
            </a:endParaRPr>
          </a:p>
        </p:txBody>
      </p:sp>
      <p:sp>
        <p:nvSpPr>
          <p:cNvPr id="105476" name="Rectangle 2"/>
          <p:cNvSpPr>
            <a:spLocks noGrp="1" noRot="1" noChangeAspect="1" noChangeArrowheads="1" noTextEdit="1"/>
          </p:cNvSpPr>
          <p:nvPr>
            <p:ph type="sldImg"/>
          </p:nvPr>
        </p:nvSpPr>
        <p:spPr>
          <a:solidFill>
            <a:srgbClr val="FFFFFF"/>
          </a:solidFill>
          <a:ln/>
        </p:spPr>
      </p:sp>
      <p:sp>
        <p:nvSpPr>
          <p:cNvPr id="10547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FCA49E-3333-6B47-A8DD-B578C6AA5AC6}" type="slidenum">
              <a:rPr lang="en-US" sz="1200">
                <a:solidFill>
                  <a:prstClr val="black"/>
                </a:solidFill>
              </a:rPr>
              <a:pPr/>
              <a:t>142</a:t>
            </a:fld>
            <a:endParaRPr lang="en-US" sz="1200">
              <a:solidFill>
                <a:prstClr val="black"/>
              </a:solidFill>
            </a:endParaRPr>
          </a:p>
        </p:txBody>
      </p:sp>
      <p:sp>
        <p:nvSpPr>
          <p:cNvPr id="1075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79BC167-E8DB-5C44-B2B5-351D8F16ACD1}" type="slidenum">
              <a:rPr lang="en-US" sz="1200">
                <a:solidFill>
                  <a:prstClr val="black"/>
                </a:solidFill>
              </a:rPr>
              <a:pPr algn="r" eaLnBrk="0" hangingPunct="0"/>
              <a:t>142</a:t>
            </a:fld>
            <a:endParaRPr lang="en-US" sz="1200">
              <a:solidFill>
                <a:prstClr val="black"/>
              </a:solidFill>
            </a:endParaRPr>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E6CF61-17BF-2344-868F-6B0C6D5A32BF}" type="slidenum">
              <a:rPr lang="en-US" sz="1200">
                <a:solidFill>
                  <a:prstClr val="black"/>
                </a:solidFill>
              </a:rPr>
              <a:pPr/>
              <a:t>143</a:t>
            </a:fld>
            <a:endParaRPr lang="en-US" sz="1200">
              <a:solidFill>
                <a:prstClr val="black"/>
              </a:solidFill>
            </a:endParaRPr>
          </a:p>
        </p:txBody>
      </p:sp>
      <p:sp>
        <p:nvSpPr>
          <p:cNvPr id="1095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90E212AA-9E15-7140-86CD-AFB74B7A7B8C}" type="slidenum">
              <a:rPr lang="en-US" sz="1200">
                <a:solidFill>
                  <a:prstClr val="black"/>
                </a:solidFill>
              </a:rPr>
              <a:pPr algn="r" eaLnBrk="0" hangingPunct="0"/>
              <a:t>143</a:t>
            </a:fld>
            <a:endParaRPr lang="en-US" sz="1200">
              <a:solidFill>
                <a:prstClr val="black"/>
              </a:solidFill>
            </a:endParaRPr>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00A7CC-6BE4-8447-8C1D-916D299F506E}" type="slidenum">
              <a:rPr lang="en-US" sz="1200">
                <a:solidFill>
                  <a:prstClr val="black"/>
                </a:solidFill>
              </a:rPr>
              <a:pPr/>
              <a:t>145</a:t>
            </a:fld>
            <a:endParaRPr lang="en-US" sz="1200">
              <a:solidFill>
                <a:prstClr val="black"/>
              </a:solidFill>
            </a:endParaRPr>
          </a:p>
        </p:txBody>
      </p:sp>
      <p:sp>
        <p:nvSpPr>
          <p:cNvPr id="112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EEAADD4-BD86-CF49-BA47-A9E1C31BE0F1}" type="slidenum">
              <a:rPr lang="en-US" sz="1200">
                <a:solidFill>
                  <a:prstClr val="black"/>
                </a:solidFill>
              </a:rPr>
              <a:pPr algn="r" eaLnBrk="0" hangingPunct="0"/>
              <a:t>145</a:t>
            </a:fld>
            <a:endParaRPr lang="en-US" sz="1200">
              <a:solidFill>
                <a:prstClr val="black"/>
              </a:solidFill>
            </a:endParaRPr>
          </a:p>
        </p:txBody>
      </p:sp>
      <p:sp>
        <p:nvSpPr>
          <p:cNvPr id="112643"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112644"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9AC0F-C45B-0B45-9B4A-080FBD48824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83042190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9AC0F-C45B-0B45-9B4A-080FBD48824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43121463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P</a:t>
            </a:r>
            <a:r>
              <a:rPr lang="en-US"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aul marks of a genuine ministry in his suffering does not discredit his ministry through offending others by requiring a comfortable lifestyle (6:3-10).</a:t>
            </a:r>
            <a:endParaRPr lang="en-SG" sz="1200" b="0"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152</a:t>
            </a:fld>
            <a:endParaRPr lang="en-US"/>
          </a:p>
        </p:txBody>
      </p:sp>
    </p:spTree>
    <p:extLst>
      <p:ext uri="{BB962C8B-B14F-4D97-AF65-F5344CB8AC3E}">
        <p14:creationId xmlns:p14="http://schemas.microsoft.com/office/powerpoint/2010/main" val="282456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How difficult it is to lead people when they do not even respond to our love! Such was Paul's predicament. The letter is a classic reminder to love and trust those who shepherd us with the truth of the gospel.</a:t>
            </a:r>
          </a:p>
        </p:txBody>
      </p:sp>
    </p:spTree>
    <p:extLst>
      <p:ext uri="{BB962C8B-B14F-4D97-AF65-F5344CB8AC3E}">
        <p14:creationId xmlns:p14="http://schemas.microsoft.com/office/powerpoint/2010/main" val="69958848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8615377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They should open their hearts to him—not to unbelievers—as he did to them (6:11–7:16).</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154</a:t>
            </a:fld>
            <a:endParaRPr lang="en-US"/>
          </a:p>
        </p:txBody>
      </p:sp>
    </p:spTree>
    <p:extLst>
      <p:ext uri="{BB962C8B-B14F-4D97-AF65-F5344CB8AC3E}">
        <p14:creationId xmlns:p14="http://schemas.microsoft.com/office/powerpoint/2010/main" val="64412050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92D6EE-09E6-FC43-9B09-87ADD921B909}" type="slidenum">
              <a:rPr lang="en-US" sz="1200">
                <a:solidFill>
                  <a:srgbClr val="000000"/>
                </a:solidFill>
                <a:latin typeface="Arial" charset="0"/>
              </a:rPr>
              <a:pPr eaLnBrk="1" hangingPunct="1"/>
              <a:t>156</a:t>
            </a:fld>
            <a:endParaRPr lang="en-US" sz="1200">
              <a:solidFill>
                <a:srgbClr val="000000"/>
              </a:solidFill>
              <a:latin typeface="Arial"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3576C7-D91B-0046-B1A2-3DEC34F2C485}" type="slidenum">
              <a:rPr lang="en-US" sz="1200">
                <a:solidFill>
                  <a:srgbClr val="000000"/>
                </a:solidFill>
                <a:latin typeface="Arial" charset="0"/>
              </a:rPr>
              <a:pPr eaLnBrk="1" hangingPunct="1"/>
              <a:t>157</a:t>
            </a:fld>
            <a:endParaRPr lang="en-US" sz="1200">
              <a:solidFill>
                <a:srgbClr val="000000"/>
              </a:solidFill>
              <a:latin typeface="Arial"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A1EAF6-103A-F14C-9881-B5DF2974B2E4}" type="slidenum">
              <a:rPr lang="en-US" sz="1200">
                <a:solidFill>
                  <a:srgbClr val="000000"/>
                </a:solidFill>
                <a:latin typeface="Arial" charset="0"/>
              </a:rPr>
              <a:pPr eaLnBrk="1" hangingPunct="1"/>
              <a:t>158</a:t>
            </a:fld>
            <a:endParaRPr lang="en-US" sz="1200">
              <a:solidFill>
                <a:srgbClr val="000000"/>
              </a:solidFill>
              <a:latin typeface="Arial" charset="0"/>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F1ED49-A2D3-6546-9335-34CEA280CBC3}" type="slidenum">
              <a:rPr lang="en-US" sz="1200">
                <a:solidFill>
                  <a:srgbClr val="000000"/>
                </a:solidFill>
                <a:latin typeface="Arial" charset="0"/>
              </a:rPr>
              <a:pPr eaLnBrk="1" hangingPunct="1"/>
              <a:t>160</a:t>
            </a:fld>
            <a:endParaRPr lang="en-US" sz="1200">
              <a:solidFill>
                <a:srgbClr val="000000"/>
              </a:solidFill>
              <a:latin typeface="Arial" charset="0"/>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2E1857-79CF-0E47-93F3-5CD626C691DE}" type="slidenum">
              <a:rPr lang="en-US" sz="1200">
                <a:solidFill>
                  <a:srgbClr val="000000"/>
                </a:solidFill>
                <a:latin typeface="Arial" charset="0"/>
              </a:rPr>
              <a:pPr eaLnBrk="1" hangingPunct="1"/>
              <a:t>161</a:t>
            </a:fld>
            <a:endParaRPr lang="en-US" sz="1200">
              <a:solidFill>
                <a:srgbClr val="000000"/>
              </a:solidFill>
              <a:latin typeface="Arial" charset="0"/>
            </a:endParaRPr>
          </a:p>
        </p:txBody>
      </p:sp>
      <p:sp>
        <p:nvSpPr>
          <p:cNvPr id="254978" name="Rectangle 2"/>
          <p:cNvSpPr>
            <a:spLocks noGrp="1" noRot="1" noChangeAspect="1" noChangeArrowheads="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BBB602-F494-9542-814A-67C65AD581FD}" type="slidenum">
              <a:rPr lang="en-US" sz="1200">
                <a:solidFill>
                  <a:srgbClr val="000000"/>
                </a:solidFill>
                <a:latin typeface="Arial" charset="0"/>
              </a:rPr>
              <a:pPr eaLnBrk="1" hangingPunct="1"/>
              <a:t>163</a:t>
            </a:fld>
            <a:endParaRPr lang="en-US" sz="1200">
              <a:solidFill>
                <a:srgbClr val="000000"/>
              </a:solidFill>
              <a:latin typeface="Arial"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28687183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83529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Maybe you can relate to my experience of when I have sought to love others, but to no avail. You are open to people, but they are closed to you. One of our cruellest responses to others is apathy—or simply ignoring others—and you have seen this firsthand.</a:t>
            </a:r>
          </a:p>
          <a:p>
            <a:r>
              <a:rPr lang="en-SG" dirty="0">
                <a:latin typeface="Arial" panose="020B0604020202020204" pitchFamily="34" charset="0"/>
                <a:cs typeface="Arial" panose="020B0604020202020204" pitchFamily="34" charset="0"/>
              </a:rPr>
              <a:t>Your family background is far from ideal. Your father—or mother—neglected you growing up.</a:t>
            </a:r>
          </a:p>
          <a:p>
            <a:r>
              <a:rPr lang="en-SG" dirty="0">
                <a:latin typeface="Arial" panose="020B0604020202020204" pitchFamily="34" charset="0"/>
                <a:cs typeface="Arial" panose="020B0604020202020204" pitchFamily="34" charset="0"/>
              </a:rPr>
              <a:t>In Singapore, many people struggle with apathy towards them at work. A worldwide survey was conducted some years back in which people were asked, “Does your work energize you?” The USA had the highest score at 40%. The lowest country in the world was Singapore—only 2% said that their work energized them. When someone just looks at you like a robot to get work out of you, it is deflating.</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54411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cs typeface="ＭＳ Ｐゴシック" charset="0"/>
              </a:rPr>
              <a:t>Think the best of them. (Corinth thought the worst of Paul.)</a:t>
            </a:r>
          </a:p>
          <a:p>
            <a:r>
              <a:rPr lang="en-SG" dirty="0">
                <a:cs typeface="ＭＳ Ｐゴシック" charset="0"/>
              </a:rPr>
              <a:t>Give them new covenant latitude—not old covenant legalism. </a:t>
            </a:r>
          </a:p>
          <a:p>
            <a:r>
              <a:rPr lang="en-SG" dirty="0">
                <a:cs typeface="ＭＳ Ｐゴシック" charset="0"/>
              </a:rPr>
              <a:t>How can we encourage our leaders?</a:t>
            </a:r>
          </a:p>
          <a:p>
            <a:r>
              <a:rPr lang="en-SG" dirty="0">
                <a:cs typeface="ＭＳ Ｐゴシック" charset="0"/>
              </a:rPr>
              <a:t>Ask them!</a:t>
            </a:r>
          </a:p>
          <a:p>
            <a:r>
              <a:rPr lang="en-SG" dirty="0">
                <a:cs typeface="ＭＳ Ｐゴシック" charset="0"/>
              </a:rPr>
              <a:t>Give them a break.</a:t>
            </a:r>
          </a:p>
          <a:p>
            <a:r>
              <a:rPr lang="en-SG" dirty="0">
                <a:cs typeface="ＭＳ Ｐゴシック" charset="0"/>
              </a:rPr>
              <a:t>Tell them how they minister to you.</a:t>
            </a:r>
          </a:p>
          <a:p>
            <a:endParaRPr lang="en-US" dirty="0">
              <a:cs typeface="ＭＳ Ｐゴシック" charset="0"/>
            </a:endParaRPr>
          </a:p>
        </p:txBody>
      </p:sp>
    </p:spTree>
    <p:extLst>
      <p:ext uri="{BB962C8B-B14F-4D97-AF65-F5344CB8AC3E}">
        <p14:creationId xmlns:p14="http://schemas.microsoft.com/office/powerpoint/2010/main" val="43567354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5679867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Encourage those who lead you.</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Give generously to those who aren’t financially blessed like you.</a:t>
            </a:r>
            <a:r>
              <a:rPr lang="en-SG" dirty="0">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0801944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92724513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a:ln/>
        </p:spPr>
      </p:sp>
      <p:sp>
        <p:nvSpPr>
          <p:cNvPr id="2621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3"/>
            <a:r>
              <a:rPr lang="en-US" b="0" dirty="0">
                <a:latin typeface="Times New Roman" charset="0"/>
                <a:ea typeface="ＭＳ Ｐゴシック" charset="0"/>
              </a:rPr>
              <a:t>A man who had been married for 20 years once decided to divorce his wife. While preparing for the financial settlement, he started rummaging through his old checks. One canceled check after another brought back memories of a long-forgotten past: the check to the hotel where he and his wife had spent their honeymoon, the check for their first car, the check for the hospital bill when their daughter was born, the check for the $2000 down payment on their first home.</a:t>
            </a:r>
          </a:p>
          <a:p>
            <a:pPr lvl="3"/>
            <a:r>
              <a:rPr lang="en-US" b="0" dirty="0">
                <a:latin typeface="Times New Roman" charset="0"/>
                <a:ea typeface="ＭＳ Ｐゴシック" charset="0"/>
              </a:rPr>
              <a:t>Finally, he could no longer bear it. He pushed the checks aside, grabbed the phone, and called his wife. Telling her that they had invested too much in each other to throw it all away, he asked for a new beginning. Your checkbook and mine also tell the story of our lives—our values and our lifestyles. And more than anything else, our checkbook reveals our true walk with God because it shows what our treasures are (Chuck Swindoll, </a:t>
            </a:r>
            <a:r>
              <a:rPr lang="en-US" b="0" i="1" dirty="0">
                <a:latin typeface="Times New Roman" charset="0"/>
                <a:ea typeface="ＭＳ Ｐゴシック" charset="0"/>
              </a:rPr>
              <a:t>A Minister Everyone Would Respect</a:t>
            </a:r>
            <a:r>
              <a:rPr lang="en-US" b="0" dirty="0">
                <a:latin typeface="Times New Roman" charset="0"/>
                <a:ea typeface="ＭＳ Ｐゴシック" charset="0"/>
              </a:rPr>
              <a:t>, 1).</a:t>
            </a:r>
          </a:p>
        </p:txBody>
      </p:sp>
      <p:sp>
        <p:nvSpPr>
          <p:cNvPr id="2621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602A15-5F69-6243-A59F-E8EA6E73F22F}" type="slidenum">
              <a:rPr lang="en-US" sz="1200"/>
              <a:pPr eaLnBrk="1" hangingPunct="1"/>
              <a:t>174</a:t>
            </a:fld>
            <a:endParaRPr lang="en-US" sz="120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ln/>
        </p:spPr>
      </p:sp>
      <p:sp>
        <p:nvSpPr>
          <p:cNvPr id="2662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3"/>
            <a:r>
              <a:rPr lang="en-US" b="0" dirty="0">
                <a:latin typeface="Times New Roman" charset="0"/>
                <a:ea typeface="ＭＳ Ｐゴシック" charset="0"/>
              </a:rPr>
              <a:t>I was struck by the front page of the </a:t>
            </a:r>
            <a:r>
              <a:rPr lang="en-US" b="0" i="1" dirty="0">
                <a:latin typeface="Times New Roman" charset="0"/>
                <a:ea typeface="ＭＳ Ｐゴシック" charset="0"/>
              </a:rPr>
              <a:t>Straits Times</a:t>
            </a:r>
            <a:r>
              <a:rPr lang="en-US" b="0" dirty="0">
                <a:latin typeface="Times New Roman" charset="0"/>
                <a:ea typeface="ＭＳ Ｐゴシック" charset="0"/>
              </a:rPr>
              <a:t> on 14 October 1991.  The title: "Vision 2030: S</a:t>
            </a:r>
            <a:r>
              <a:rPr lang="fr-FR" b="0" dirty="0">
                <a:latin typeface="Times New Roman" charset="0"/>
                <a:ea typeface="ＭＳ Ｐゴシック" charset="0"/>
              </a:rPr>
              <a:t>'</a:t>
            </a:r>
            <a:r>
              <a:rPr lang="en-US" b="0" dirty="0" err="1">
                <a:latin typeface="Times New Roman" charset="0"/>
                <a:ea typeface="ＭＳ Ｐゴシック" charset="0"/>
              </a:rPr>
              <a:t>poreans</a:t>
            </a:r>
            <a:r>
              <a:rPr lang="en-US" b="0" dirty="0">
                <a:latin typeface="Times New Roman" charset="0"/>
                <a:ea typeface="ＭＳ Ｐゴシック" charset="0"/>
              </a:rPr>
              <a:t> to be as rich as Americans."  That</a:t>
            </a:r>
            <a:r>
              <a:rPr lang="fr-FR" b="0" dirty="0">
                <a:latin typeface="Times New Roman" charset="0"/>
                <a:ea typeface="ＭＳ Ｐゴシック" charset="0"/>
              </a:rPr>
              <a:t>'</a:t>
            </a:r>
            <a:r>
              <a:rPr lang="en-US" b="0" dirty="0">
                <a:latin typeface="Times New Roman" charset="0"/>
                <a:ea typeface="ＭＳ Ｐゴシック" charset="0"/>
              </a:rPr>
              <a:t>s the government plan here, and that</a:t>
            </a:r>
            <a:r>
              <a:rPr lang="fr-FR" b="0" dirty="0">
                <a:latin typeface="Times New Roman" charset="0"/>
                <a:ea typeface="ＭＳ Ｐゴシック" charset="0"/>
              </a:rPr>
              <a:t>'</a:t>
            </a:r>
            <a:r>
              <a:rPr lang="en-US" b="0" dirty="0">
                <a:latin typeface="Times New Roman" charset="0"/>
                <a:ea typeface="ＭＳ Ｐゴシック" charset="0"/>
              </a:rPr>
              <a:t>s the individual plan of many people—Christians included.</a:t>
            </a:r>
          </a:p>
          <a:p>
            <a:pPr lvl="3"/>
            <a:r>
              <a:rPr lang="en-US" b="0" dirty="0">
                <a:latin typeface="Times New Roman" charset="0"/>
                <a:ea typeface="ＭＳ Ｐゴシック" charset="0"/>
              </a:rPr>
              <a:t>Now my guess is that many of you don</a:t>
            </a:r>
            <a:r>
              <a:rPr lang="fr-FR" b="0" dirty="0">
                <a:latin typeface="Times New Roman" charset="0"/>
                <a:ea typeface="ＭＳ Ｐゴシック" charset="0"/>
              </a:rPr>
              <a:t>'</a:t>
            </a:r>
            <a:r>
              <a:rPr lang="en-US" b="0" dirty="0">
                <a:latin typeface="Times New Roman" charset="0"/>
                <a:ea typeface="ＭＳ Ｐゴシック" charset="0"/>
              </a:rPr>
              <a:t>t have becoming rich as a chief goal—only to have more money than you have right now!  But </a:t>
            </a:r>
            <a:r>
              <a:rPr lang="en-US" b="0" i="1" dirty="0">
                <a:latin typeface="Times New Roman" charset="0"/>
                <a:ea typeface="ＭＳ Ｐゴシック" charset="0"/>
              </a:rPr>
              <a:t>how much more?</a:t>
            </a:r>
            <a:r>
              <a:rPr lang="en-US" b="0" dirty="0">
                <a:latin typeface="Times New Roman" charset="0"/>
                <a:ea typeface="ＭＳ Ｐゴシック" charset="0"/>
              </a:rPr>
              <a:t>  </a:t>
            </a:r>
          </a:p>
          <a:p>
            <a:endParaRPr lang="en-US" b="0" dirty="0">
              <a:latin typeface="Times New Roman" charset="0"/>
              <a:ea typeface="ＭＳ Ｐゴシック" charset="0"/>
              <a:cs typeface="ＭＳ Ｐゴシック" charset="0"/>
            </a:endParaRPr>
          </a:p>
        </p:txBody>
      </p:sp>
      <p:sp>
        <p:nvSpPr>
          <p:cNvPr id="2662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02D684-A4D2-F749-AB40-D5D1D591F37A}" type="slidenum">
              <a:rPr lang="en-US" sz="1200"/>
              <a:pPr eaLnBrk="1" hangingPunct="1"/>
              <a:t>177</a:t>
            </a:fld>
            <a:endParaRPr lang="en-US" sz="120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a:ln/>
        </p:spPr>
      </p:sp>
      <p:sp>
        <p:nvSpPr>
          <p:cNvPr id="27033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After all, this is the philosophy of the famous best-selling book by </a:t>
            </a:r>
            <a:r>
              <a:rPr lang="en-US" dirty="0" err="1">
                <a:latin typeface="Times New Roman" charset="0"/>
                <a:ea typeface="ＭＳ Ｐゴシック" charset="0"/>
                <a:cs typeface="ＭＳ Ｐゴシック" charset="0"/>
              </a:rPr>
              <a:t>Napolean</a:t>
            </a:r>
            <a:r>
              <a:rPr lang="en-US" dirty="0">
                <a:latin typeface="Times New Roman" charset="0"/>
                <a:ea typeface="ＭＳ Ｐゴシック" charset="0"/>
                <a:cs typeface="ＭＳ Ｐゴシック" charset="0"/>
              </a:rPr>
              <a:t> Hill entitled </a:t>
            </a:r>
            <a:r>
              <a:rPr lang="en-US" i="1" dirty="0">
                <a:latin typeface="Times New Roman" charset="0"/>
                <a:ea typeface="ＭＳ Ｐゴシック" charset="0"/>
                <a:cs typeface="ＭＳ Ｐゴシック" charset="0"/>
              </a:rPr>
              <a:t>Think and Grow Rich!</a:t>
            </a:r>
            <a:r>
              <a:rPr lang="en-US" dirty="0">
                <a:latin typeface="Times New Roman" charset="0"/>
                <a:ea typeface="ＭＳ Ｐゴシック" charset="0"/>
                <a:cs typeface="ＭＳ Ｐゴシック" charset="0"/>
              </a:rPr>
              <a:t>  It has gone through many printings and I grew up with my parents quoting it frequently.  We ended up a family with 3 homes, 2 boats, and 7 cars—with so many payments we were miserable!  So let</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look at what the Bible says about the subject instead… </a:t>
            </a:r>
          </a:p>
        </p:txBody>
      </p:sp>
      <p:sp>
        <p:nvSpPr>
          <p:cNvPr id="2703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4B3110-C1AA-0A4D-97FF-3F847CC58ADC}" type="slidenum">
              <a:rPr lang="en-US" sz="1200"/>
              <a:pPr eaLnBrk="1" hangingPunct="1"/>
              <a:t>180</a:t>
            </a:fld>
            <a:endParaRPr lang="en-US" sz="120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i="1" dirty="0">
                <a:latin typeface="+mn-lt"/>
                <a:ea typeface="ＭＳ Ｐゴシック" charset="-128"/>
                <a:cs typeface="ＭＳ Ｐゴシック" charset="-128"/>
              </a:rPr>
              <a:t>For some of us it reminds us of our insecurities about life.</a:t>
            </a:r>
            <a:r>
              <a:rPr lang="en-US" dirty="0">
                <a:latin typeface="+mn-lt"/>
                <a:ea typeface="ＭＳ Ｐゴシック" charset="-128"/>
                <a:cs typeface="ＭＳ Ｐゴシック" charset="-128"/>
              </a:rPr>
              <a:t>  John Wayne</a:t>
            </a:r>
            <a:r>
              <a:rPr lang="fr-FR" dirty="0">
                <a:latin typeface="+mn-lt"/>
                <a:ea typeface="ＭＳ Ｐゴシック" charset="-128"/>
                <a:cs typeface="ＭＳ Ｐゴシック" charset="-128"/>
              </a:rPr>
              <a:t>'</a:t>
            </a:r>
            <a:r>
              <a:rPr lang="en-US" dirty="0">
                <a:latin typeface="+mn-lt"/>
                <a:ea typeface="ＭＳ Ｐゴシック" charset="-128"/>
                <a:cs typeface="ＭＳ Ｐゴシック" charset="-128"/>
              </a:rPr>
              <a:t>s son, after his father</a:t>
            </a:r>
            <a:r>
              <a:rPr lang="fr-FR" dirty="0">
                <a:latin typeface="+mn-lt"/>
                <a:ea typeface="ＭＳ Ｐゴシック" charset="-128"/>
                <a:cs typeface="ＭＳ Ｐゴシック" charset="-128"/>
              </a:rPr>
              <a:t>'</a:t>
            </a:r>
            <a:r>
              <a:rPr lang="en-US" dirty="0">
                <a:latin typeface="+mn-lt"/>
                <a:ea typeface="ＭＳ Ｐゴシック" charset="-128"/>
                <a:cs typeface="ＭＳ Ｐゴシック" charset="-128"/>
              </a:rPr>
              <a:t>s death, reported of his millionaire Dad</a:t>
            </a:r>
            <a:r>
              <a:rPr lang="fr-FR" dirty="0">
                <a:latin typeface="+mn-lt"/>
                <a:ea typeface="ＭＳ Ｐゴシック" charset="-128"/>
                <a:cs typeface="ＭＳ Ｐゴシック" charset="-128"/>
              </a:rPr>
              <a:t>'</a:t>
            </a:r>
            <a:r>
              <a:rPr lang="en-US" dirty="0">
                <a:latin typeface="+mn-lt"/>
                <a:ea typeface="ＭＳ Ｐゴシック" charset="-128"/>
                <a:cs typeface="ＭＳ Ｐゴシック" charset="-128"/>
              </a:rPr>
              <a:t>s financial insecurity.  He noted that his Dad always carried $2000-$3000 in cash, stored in the seams or back pocket of his pants—just in case he lost all of his fortunes and had only the money on his person and "needed some money for lunch or something" (ABC New Report, Jan 1990 MONEY fear of losing).</a:t>
            </a:r>
            <a:r>
              <a:rPr lang="en-US" dirty="0"/>
              <a:t> </a:t>
            </a:r>
          </a:p>
        </p:txBody>
      </p:sp>
      <p:sp>
        <p:nvSpPr>
          <p:cNvPr id="3092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43DCFC-69A2-A940-8413-1E063B8493A9}" type="slidenum">
              <a:rPr lang="en-US" sz="1200">
                <a:solidFill>
                  <a:srgbClr val="000000"/>
                </a:solidFill>
              </a:rPr>
              <a:pPr eaLnBrk="1" hangingPunct="1"/>
              <a:t>217</a:t>
            </a:fld>
            <a:endParaRPr lang="en-US" sz="1200">
              <a:solidFill>
                <a:srgbClr val="000000"/>
              </a:solidFil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lvl="3" defTabSz="457200"/>
            <a:r>
              <a:rPr lang="en-US" b="1" dirty="0">
                <a:latin typeface="Times New Roman" charset="0"/>
                <a:ea typeface="ＭＳ Ｐゴシック" charset="0"/>
              </a:rPr>
              <a:t>Others of us are reminded of our ultimate pursuit in this life.  The Sunday school lesson was on Luke 16, that famous passage on Lazarus and the Rich Man.  Following the lesson, the teacher concluded by asking the class, "Now which would you rather be?  The rich man who ended up in Hades, or the poor man Lazarus who ended up in Paradise?"  A little boy replied, "</a:t>
            </a:r>
            <a:r>
              <a:rPr lang="en-US" altLang="ja-JP" b="1" dirty="0">
                <a:latin typeface="Times New Roman" charset="0"/>
                <a:ea typeface="ＭＳ Ｐゴシック" charset="0"/>
              </a:rPr>
              <a:t>I</a:t>
            </a:r>
            <a:r>
              <a:rPr lang="fr-FR" altLang="ja-JP" b="1" dirty="0">
                <a:latin typeface="Times New Roman" charset="0"/>
                <a:ea typeface="ＭＳ Ｐゴシック" charset="0"/>
              </a:rPr>
              <a:t>'</a:t>
            </a:r>
            <a:r>
              <a:rPr lang="en-US" altLang="ja-JP" b="1" dirty="0">
                <a:latin typeface="Times New Roman" charset="0"/>
                <a:ea typeface="ＭＳ Ｐゴシック" charset="0"/>
              </a:rPr>
              <a:t>d rather be the rich man in this life and Lazarus in the next!</a:t>
            </a:r>
            <a:r>
              <a:rPr lang="en-US" b="1" dirty="0">
                <a:latin typeface="Times New Roman" charset="0"/>
                <a:ea typeface="ＭＳ Ｐゴシック" charset="0"/>
              </a:rPr>
              <a:t>"</a:t>
            </a:r>
            <a:r>
              <a:rPr lang="en-US" altLang="ja-JP" b="1" dirty="0">
                <a:latin typeface="Times New Roman" charset="0"/>
                <a:ea typeface="ＭＳ Ｐゴシック" charset="0"/>
              </a:rPr>
              <a:t> (MONEY desire for).</a:t>
            </a:r>
            <a:endParaRPr lang="en-US" b="1" dirty="0">
              <a:latin typeface="Times New Roman" charset="0"/>
              <a:ea typeface="ＭＳ Ｐゴシック" charset="0"/>
            </a:endParaRPr>
          </a:p>
        </p:txBody>
      </p:sp>
      <p:sp>
        <p:nvSpPr>
          <p:cNvPr id="3112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A88DCB-122A-5A44-A522-6F3FC94CC2ED}" type="slidenum">
              <a:rPr lang="en-US" sz="1200">
                <a:solidFill>
                  <a:srgbClr val="000000"/>
                </a:solidFill>
              </a:rPr>
              <a:pPr eaLnBrk="1" hangingPunct="1"/>
              <a:t>218</a:t>
            </a:fld>
            <a:endParaRPr lang="en-US" sz="1200">
              <a:solidFill>
                <a:srgbClr val="000000"/>
              </a:solidFil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p:cNvSpPr>
          <p:nvPr>
            <p:ph type="sldImg"/>
          </p:nvPr>
        </p:nvSpPr>
        <p:spPr>
          <a:ln/>
        </p:spPr>
      </p:sp>
      <p:sp>
        <p:nvSpPr>
          <p:cNvPr id="3133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lvl="3" defTabSz="457200"/>
            <a:endParaRPr lang="en-US" b="0" dirty="0">
              <a:latin typeface="Arial"/>
              <a:ea typeface="ＭＳ Ｐゴシック" charset="0"/>
              <a:cs typeface="Arial"/>
            </a:endParaRPr>
          </a:p>
          <a:p>
            <a:pPr marL="0" lvl="3" defTabSz="457200"/>
            <a:r>
              <a:rPr lang="en-US" b="0" dirty="0">
                <a:latin typeface="Arial"/>
                <a:ea typeface="ＭＳ Ｐゴシック" charset="0"/>
                <a:cs typeface="Arial"/>
              </a:rPr>
              <a:t>Money</a:t>
            </a:r>
            <a:r>
              <a:rPr lang="en-US" b="0" baseline="0" dirty="0">
                <a:latin typeface="Arial"/>
                <a:ea typeface="ＭＳ Ｐゴシック" charset="0"/>
                <a:cs typeface="Arial"/>
              </a:rPr>
              <a:t> </a:t>
            </a:r>
            <a:r>
              <a:rPr lang="en-US" b="0" dirty="0">
                <a:latin typeface="Arial"/>
                <a:ea typeface="ＭＳ Ｐゴシック" charset="0"/>
                <a:cs typeface="Arial"/>
              </a:rPr>
              <a:t>quickly slips through our fingers.  One woman wrote, "My grandfather had had extensive dental work done, but was nonetheless appalled by the amount of his bill.  Discussing it with his dentist, Grandpa was told, </a:t>
            </a:r>
            <a:r>
              <a:rPr lang="fr-FR" b="0" dirty="0">
                <a:latin typeface="Arial"/>
                <a:ea typeface="ＭＳ Ｐゴシック" charset="0"/>
                <a:cs typeface="Arial"/>
              </a:rPr>
              <a:t>'</a:t>
            </a:r>
            <a:r>
              <a:rPr lang="en-US" b="0" dirty="0">
                <a:latin typeface="Arial"/>
                <a:ea typeface="ＭＳ Ｐゴシック" charset="0"/>
                <a:cs typeface="Arial"/>
              </a:rPr>
              <a:t>I</a:t>
            </a:r>
            <a:r>
              <a:rPr lang="fr-FR" b="0" dirty="0">
                <a:latin typeface="Arial"/>
                <a:ea typeface="ＭＳ Ｐゴシック" charset="0"/>
                <a:cs typeface="Arial"/>
              </a:rPr>
              <a:t>'</a:t>
            </a:r>
            <a:r>
              <a:rPr lang="en-US" b="0" dirty="0">
                <a:latin typeface="Arial"/>
                <a:ea typeface="ＭＳ Ｐゴシック" charset="0"/>
                <a:cs typeface="Arial"/>
              </a:rPr>
              <a:t>ve had years of expensive schooling, and when you require my services you must be prepared to pay for that schooling.</a:t>
            </a:r>
            <a:r>
              <a:rPr lang="fr-FR" b="0" dirty="0">
                <a:latin typeface="Arial"/>
                <a:ea typeface="ＭＳ Ｐゴシック" charset="0"/>
                <a:cs typeface="Arial"/>
              </a:rPr>
              <a:t>'</a:t>
            </a:r>
            <a:r>
              <a:rPr lang="en-US" b="0" dirty="0">
                <a:latin typeface="Arial"/>
                <a:ea typeface="ＭＳ Ｐゴシック" charset="0"/>
                <a:cs typeface="Arial"/>
              </a:rPr>
              <a:t>  Grandpa mused this over for a moment and then asked, </a:t>
            </a:r>
            <a:r>
              <a:rPr lang="fr-FR" b="0" dirty="0">
                <a:latin typeface="Arial"/>
                <a:ea typeface="ＭＳ Ｐゴシック" charset="0"/>
                <a:cs typeface="Arial"/>
              </a:rPr>
              <a:t>'</a:t>
            </a:r>
            <a:r>
              <a:rPr lang="en-US" b="0" dirty="0">
                <a:latin typeface="Arial"/>
                <a:ea typeface="ＭＳ Ｐゴシック" charset="0"/>
                <a:cs typeface="Arial"/>
              </a:rPr>
              <a:t>All by myself?</a:t>
            </a:r>
            <a:r>
              <a:rPr lang="fr-FR" b="0" dirty="0">
                <a:latin typeface="Arial"/>
                <a:ea typeface="ＭＳ Ｐゴシック" charset="0"/>
                <a:cs typeface="Arial"/>
              </a:rPr>
              <a:t>'"</a:t>
            </a:r>
            <a:r>
              <a:rPr lang="en-US" b="0" dirty="0">
                <a:latin typeface="Arial"/>
                <a:ea typeface="ＭＳ Ｐゴシック" charset="0"/>
                <a:cs typeface="Arial"/>
              </a:rPr>
              <a:t> (Nancy P. Bishop, </a:t>
            </a:r>
            <a:r>
              <a:rPr lang="en-US" b="0" i="1" dirty="0">
                <a:latin typeface="Arial"/>
                <a:ea typeface="ＭＳ Ｐゴシック" charset="0"/>
                <a:cs typeface="Arial"/>
              </a:rPr>
              <a:t>Reader</a:t>
            </a:r>
            <a:r>
              <a:rPr lang="fr-FR" b="0" i="1" dirty="0">
                <a:latin typeface="Arial"/>
                <a:ea typeface="ＭＳ Ｐゴシック" charset="0"/>
                <a:cs typeface="Arial"/>
              </a:rPr>
              <a:t>'</a:t>
            </a:r>
            <a:r>
              <a:rPr lang="en-US" b="0" i="1" dirty="0">
                <a:latin typeface="Arial"/>
                <a:ea typeface="ＭＳ Ｐゴシック" charset="0"/>
                <a:cs typeface="Arial"/>
              </a:rPr>
              <a:t>s Digest </a:t>
            </a:r>
            <a:r>
              <a:rPr lang="en-US" b="0" dirty="0">
                <a:latin typeface="Arial"/>
                <a:ea typeface="ＭＳ Ｐゴシック" charset="0"/>
                <a:cs typeface="Arial"/>
              </a:rPr>
              <a:t>in MONEY medical expenses)</a:t>
            </a:r>
          </a:p>
        </p:txBody>
      </p:sp>
      <p:sp>
        <p:nvSpPr>
          <p:cNvPr id="3133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CB8DA6-8C98-7642-9C8B-22A63B249B2D}" type="slidenum">
              <a:rPr lang="en-US" sz="1200">
                <a:solidFill>
                  <a:srgbClr val="000000"/>
                </a:solidFill>
              </a:rPr>
              <a:pPr eaLnBrk="1" hangingPunct="1"/>
              <a:t>219</a:t>
            </a:fld>
            <a:endParaRPr lang="en-US"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wrote the second letter to Corinth during his third journey, which was essentially a follow-up trip to Greece, but he spent the most time in Ephesus, where he taught for two years (Acts 19:10). </a:t>
            </a: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14</a:t>
            </a:fld>
            <a:endParaRPr lang="en-US"/>
          </a:p>
        </p:txBody>
      </p:sp>
    </p:spTree>
    <p:extLst>
      <p:ext uri="{BB962C8B-B14F-4D97-AF65-F5344CB8AC3E}">
        <p14:creationId xmlns:p14="http://schemas.microsoft.com/office/powerpoint/2010/main" val="140548799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b="1" dirty="0">
                <a:latin typeface="+mn-lt"/>
                <a:ea typeface="ＭＳ Ｐゴシック" charset="-128"/>
                <a:cs typeface="ＭＳ Ｐゴシック" charset="-128"/>
              </a:rPr>
              <a:t>Many of us are classified by our age and our wealth (Mark Bailey, </a:t>
            </a:r>
            <a:r>
              <a:rPr lang="en-US" b="1" i="1" dirty="0">
                <a:latin typeface="+mn-lt"/>
                <a:ea typeface="ＭＳ Ｐゴシック" charset="-128"/>
                <a:cs typeface="ＭＳ Ｐゴシック" charset="-128"/>
              </a:rPr>
              <a:t>Kindred Spirit</a:t>
            </a:r>
            <a:r>
              <a:rPr lang="en-US" b="1" dirty="0">
                <a:latin typeface="+mn-lt"/>
                <a:ea typeface="ＭＳ Ｐゴシック" charset="-128"/>
                <a:cs typeface="ＭＳ Ｐゴシック" charset="-128"/>
              </a:rPr>
              <a:t> Spring 88 in MONEY acronyms…)</a:t>
            </a:r>
            <a:r>
              <a:rPr lang="en-US" b="1" dirty="0"/>
              <a:t> </a:t>
            </a:r>
          </a:p>
        </p:txBody>
      </p:sp>
      <p:sp>
        <p:nvSpPr>
          <p:cNvPr id="3153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10299D-8EDE-3D46-981C-3A892F0A6680}" type="slidenum">
              <a:rPr lang="en-US" sz="1200">
                <a:solidFill>
                  <a:srgbClr val="000000"/>
                </a:solidFill>
              </a:rPr>
              <a:pPr eaLnBrk="1" hangingPunct="1"/>
              <a:t>220</a:t>
            </a:fld>
            <a:endParaRPr lang="en-US" sz="1200">
              <a:solidFill>
                <a:srgbClr val="000000"/>
              </a:solidFill>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2563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4400" b="0" dirty="0">
                <a:latin typeface="Calibri" charset="0"/>
                <a:ea typeface="ＭＳ Ｐゴシック" charset="0"/>
                <a:cs typeface="ＭＳ Ｐゴシック" charset="0"/>
              </a:rPr>
              <a:t>The $4000 in stocks my mom purchased was worth $400 twenty years later. Men were robbed of $25,000 cash at the Turf Club in 1992.</a:t>
            </a:r>
          </a:p>
          <a:p>
            <a:pPr eaLnBrk="1" hangingPunct="1"/>
            <a:r>
              <a:rPr lang="en-US" sz="4400" b="0" dirty="0">
                <a:latin typeface="Calibri" charset="0"/>
                <a:ea typeface="ＭＳ Ｐゴシック" charset="0"/>
                <a:cs typeface="ＭＳ Ｐゴシック" charset="0"/>
              </a:rPr>
              <a:t> </a:t>
            </a:r>
          </a:p>
          <a:p>
            <a:pPr eaLnBrk="1" hangingPunct="1"/>
            <a:r>
              <a:rPr lang="en-US" sz="4400" b="0" dirty="0">
                <a:latin typeface="Calibri" charset="0"/>
                <a:ea typeface="ＭＳ Ｐゴシック" charset="0"/>
                <a:cs typeface="ＭＳ Ｐゴシック" charset="0"/>
              </a:rPr>
              <a:t>(So verse 6 says that God blesses you according to how much you give.  That leads to the question, </a:t>
            </a:r>
            <a:r>
              <a:rPr lang="en-US" altLang="ja-JP" sz="4400" b="0" dirty="0">
                <a:latin typeface="Calibri" charset="0"/>
                <a:ea typeface="ＭＳ Ｐゴシック" charset="0"/>
                <a:cs typeface="ＭＳ Ｐゴシック" charset="0"/>
              </a:rPr>
              <a:t>"Well, how much </a:t>
            </a:r>
            <a:r>
              <a:rPr lang="en-US" altLang="ja-JP" sz="4400" b="0" i="1" dirty="0">
                <a:latin typeface="Calibri" charset="0"/>
                <a:ea typeface="ＭＳ Ｐゴシック" charset="0"/>
                <a:cs typeface="ＭＳ Ｐゴシック" charset="0"/>
              </a:rPr>
              <a:t>should</a:t>
            </a:r>
            <a:r>
              <a:rPr lang="en-US" altLang="ja-JP" sz="4400" b="0" dirty="0">
                <a:latin typeface="Calibri" charset="0"/>
                <a:ea typeface="ＭＳ Ｐゴシック" charset="0"/>
                <a:cs typeface="ＭＳ Ｐゴシック" charset="0"/>
              </a:rPr>
              <a:t> you give?"  Fortunately, verse 7 provides the answer…)</a:t>
            </a:r>
            <a:endParaRPr lang="en-US" sz="4400" b="0" dirty="0">
              <a:latin typeface="Calibri" charset="0"/>
              <a:ea typeface="ＭＳ Ｐゴシック" charset="0"/>
              <a:cs typeface="ＭＳ Ｐゴシック" charset="0"/>
            </a:endParaRPr>
          </a:p>
        </p:txBody>
      </p:sp>
      <p:sp>
        <p:nvSpPr>
          <p:cNvPr id="32563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A449A2-9C62-A647-950F-25B9CE9514F1}" type="slidenum">
              <a:rPr lang="en-US" sz="1200">
                <a:solidFill>
                  <a:srgbClr val="000000"/>
                </a:solidFill>
                <a:latin typeface="Arial" charset="0"/>
              </a:rPr>
              <a:pPr eaLnBrk="1" hangingPunct="1"/>
              <a:t>229</a:t>
            </a:fld>
            <a:endParaRPr lang="en-US" sz="1200">
              <a:solidFill>
                <a:srgbClr val="000000"/>
              </a:solidFill>
              <a:latin typeface="Arial"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lide Image Placeholder 1"/>
          <p:cNvSpPr>
            <a:spLocks noGrp="1" noRot="1" noChangeAspect="1"/>
          </p:cNvSpPr>
          <p:nvPr>
            <p:ph type="sldImg"/>
          </p:nvPr>
        </p:nvSpPr>
        <p:spPr>
          <a:ln/>
        </p:spPr>
      </p:sp>
      <p:sp>
        <p:nvSpPr>
          <p:cNvPr id="32973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spcBef>
                <a:spcPct val="0"/>
              </a:spcBef>
            </a:pPr>
            <a:r>
              <a:rPr lang="en-US" sz="2400" dirty="0">
                <a:latin typeface="Calibri" charset="0"/>
                <a:ea typeface="ＭＳ Ｐゴシック" charset="0"/>
                <a:cs typeface="ＭＳ Ｐゴシック" charset="0"/>
              </a:rPr>
              <a:t>Tithing is the ONLY action in the Bible that the Lord has said to "test" Him on!</a:t>
            </a:r>
          </a:p>
        </p:txBody>
      </p:sp>
      <p:sp>
        <p:nvSpPr>
          <p:cNvPr id="32973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5ED6C7-4827-954A-938A-C14B7257B65F}" type="slidenum">
              <a:rPr lang="en-US" sz="1200">
                <a:solidFill>
                  <a:srgbClr val="000000"/>
                </a:solidFill>
                <a:latin typeface="Arial" charset="0"/>
              </a:rPr>
              <a:pPr eaLnBrk="1" hangingPunct="1"/>
              <a:t>232</a:t>
            </a:fld>
            <a:endParaRPr lang="en-US" sz="1200">
              <a:solidFill>
                <a:srgbClr val="000000"/>
              </a:solidFill>
              <a:latin typeface="Arial"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Image Placeholder 1"/>
          <p:cNvSpPr>
            <a:spLocks noGrp="1" noRot="1" noChangeAspect="1"/>
          </p:cNvSpPr>
          <p:nvPr>
            <p:ph type="sldImg"/>
          </p:nvPr>
        </p:nvSpPr>
        <p:spPr>
          <a:ln/>
        </p:spPr>
      </p:sp>
      <p:sp>
        <p:nvSpPr>
          <p:cNvPr id="3358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dirty="0">
                <a:latin typeface="Calibri" charset="0"/>
                <a:ea typeface="ＭＳ Ｐゴシック" charset="0"/>
                <a:cs typeface="ＭＳ Ｐゴシック" charset="0"/>
              </a:rPr>
              <a:t>It takes 10 tithers to support 1 pastor at the same salary.</a:t>
            </a:r>
          </a:p>
          <a:p>
            <a:pPr eaLnBrk="1" hangingPunct="1"/>
            <a:r>
              <a:rPr lang="en-US" dirty="0">
                <a:latin typeface="Calibri" charset="0"/>
                <a:ea typeface="ＭＳ Ｐゴシック" charset="0"/>
                <a:cs typeface="ＭＳ Ｐゴシック" charset="0"/>
              </a:rPr>
              <a:t>It would take another 10 who tithe to pay our rent and other expenses.</a:t>
            </a:r>
          </a:p>
        </p:txBody>
      </p:sp>
      <p:sp>
        <p:nvSpPr>
          <p:cNvPr id="3358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12634C-00E3-1F46-94BB-D63894AAEE54}" type="slidenum">
              <a:rPr lang="en-US" sz="1200">
                <a:solidFill>
                  <a:srgbClr val="000000"/>
                </a:solidFill>
                <a:latin typeface="Arial" charset="0"/>
              </a:rPr>
              <a:pPr eaLnBrk="1" hangingPunct="1"/>
              <a:t>237</a:t>
            </a:fld>
            <a:endParaRPr lang="en-US" sz="1200">
              <a:solidFill>
                <a:srgbClr val="000000"/>
              </a:solidFill>
              <a:latin typeface="Arial"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CE3030-A7DA-844C-B96F-D3C149832D5B}" type="slidenum">
              <a:rPr lang="en-US" sz="1200">
                <a:solidFill>
                  <a:srgbClr val="000000"/>
                </a:solidFill>
                <a:latin typeface="Arial" charset="0"/>
              </a:rPr>
              <a:pPr eaLnBrk="1" hangingPunct="1"/>
              <a:t>238</a:t>
            </a:fld>
            <a:endParaRPr lang="en-US" sz="1200">
              <a:solidFill>
                <a:srgbClr val="000000"/>
              </a:solidFill>
              <a:latin typeface="Arial" charset="0"/>
            </a:endParaRPr>
          </a:p>
        </p:txBody>
      </p:sp>
      <p:sp>
        <p:nvSpPr>
          <p:cNvPr id="3379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489AA965-9518-6642-930B-0F198203C421}" type="slidenum">
              <a:rPr lang="en-US" sz="1200">
                <a:solidFill>
                  <a:srgbClr val="000000"/>
                </a:solidFill>
              </a:rPr>
              <a:pPr algn="r" eaLnBrk="1" hangingPunct="1"/>
              <a:t>238</a:t>
            </a:fld>
            <a:endParaRPr lang="en-US" sz="1200">
              <a:solidFill>
                <a:srgbClr val="000000"/>
              </a:solidFill>
            </a:endParaRPr>
          </a:p>
        </p:txBody>
      </p:sp>
      <p:sp>
        <p:nvSpPr>
          <p:cNvPr id="337923" name="Rectangle 2"/>
          <p:cNvSpPr>
            <a:spLocks noGrp="1" noRot="1" noChangeAspect="1" noChangeArrowheads="1"/>
          </p:cNvSpPr>
          <p:nvPr>
            <p:ph type="sldImg"/>
          </p:nvPr>
        </p:nvSpPr>
        <p:spPr>
          <a:solidFill>
            <a:srgbClr val="FFFFFF"/>
          </a:solidFill>
          <a:ln/>
        </p:spPr>
      </p:sp>
      <p:sp>
        <p:nvSpPr>
          <p:cNvPr id="337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Slide Image Placeholder 1"/>
          <p:cNvSpPr>
            <a:spLocks noGrp="1" noRot="1" noChangeAspect="1"/>
          </p:cNvSpPr>
          <p:nvPr>
            <p:ph type="sldImg"/>
          </p:nvPr>
        </p:nvSpPr>
        <p:spPr>
          <a:ln/>
        </p:spPr>
      </p:sp>
      <p:sp>
        <p:nvSpPr>
          <p:cNvPr id="3399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endParaRPr lang="en-US">
              <a:latin typeface="Calibri" charset="0"/>
              <a:ea typeface="ＭＳ Ｐゴシック" charset="0"/>
              <a:cs typeface="ＭＳ Ｐゴシック" charset="0"/>
            </a:endParaRPr>
          </a:p>
        </p:txBody>
      </p:sp>
      <p:sp>
        <p:nvSpPr>
          <p:cNvPr id="3399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EB6AB6-9DB5-9444-8C61-457CF3553885}" type="slidenum">
              <a:rPr lang="en-US" sz="1200">
                <a:solidFill>
                  <a:srgbClr val="000000"/>
                </a:solidFill>
                <a:latin typeface="Arial" charset="0"/>
              </a:rPr>
              <a:pPr eaLnBrk="1" hangingPunct="1"/>
              <a:t>239</a:t>
            </a:fld>
            <a:endParaRPr lang="en-US" sz="1200">
              <a:solidFill>
                <a:srgbClr val="000000"/>
              </a:solidFill>
              <a:latin typeface="Arial"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p:cNvSpPr>
          <p:nvPr>
            <p:ph type="sldImg"/>
          </p:nvPr>
        </p:nvSpPr>
        <p:spPr>
          <a:ln/>
        </p:spPr>
      </p:sp>
      <p:sp>
        <p:nvSpPr>
          <p:cNvPr id="3420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1800" b="0" dirty="0">
                <a:latin typeface="Calibri" charset="0"/>
                <a:ea typeface="ＭＳ Ｐゴシック" charset="0"/>
                <a:cs typeface="ＭＳ Ｐゴシック" charset="0"/>
              </a:rPr>
              <a:t>Have you asked God if what you give now is the amount </a:t>
            </a:r>
            <a:r>
              <a:rPr lang="en-US" sz="1800" b="0" i="1" dirty="0">
                <a:latin typeface="Calibri" charset="0"/>
                <a:ea typeface="ＭＳ Ｐゴシック" charset="0"/>
                <a:cs typeface="ＭＳ Ｐゴシック" charset="0"/>
              </a:rPr>
              <a:t>He</a:t>
            </a:r>
            <a:r>
              <a:rPr lang="en-US" sz="1800" b="0" dirty="0">
                <a:latin typeface="Calibri" charset="0"/>
                <a:ea typeface="ＭＳ Ｐゴシック" charset="0"/>
                <a:cs typeface="ＭＳ Ｐゴシック" charset="0"/>
              </a:rPr>
              <a:t> wants you to give?</a:t>
            </a:r>
          </a:p>
          <a:p>
            <a:pPr eaLnBrk="1" hangingPunct="1"/>
            <a:r>
              <a:rPr lang="en-US" sz="1800" b="0" dirty="0">
                <a:latin typeface="Calibri" charset="0"/>
                <a:ea typeface="ＭＳ Ｐゴシック" charset="0"/>
                <a:cs typeface="ＭＳ Ｐゴシック" charset="0"/>
              </a:rPr>
              <a:t>Check your motives though.  We should always get to give—not give to get.</a:t>
            </a:r>
          </a:p>
        </p:txBody>
      </p:sp>
      <p:sp>
        <p:nvSpPr>
          <p:cNvPr id="3420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9084B6-4B84-EF48-925E-BE11DCB0E4BD}" type="slidenum">
              <a:rPr lang="en-US" sz="1200">
                <a:solidFill>
                  <a:srgbClr val="000000"/>
                </a:solidFill>
                <a:latin typeface="Arial" charset="0"/>
              </a:rPr>
              <a:pPr eaLnBrk="1" hangingPunct="1"/>
              <a:t>240</a:t>
            </a:fld>
            <a:endParaRPr lang="en-US" sz="1200">
              <a:solidFill>
                <a:srgbClr val="000000"/>
              </a:solidFill>
              <a:latin typeface="Arial"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Phil 4:19</a:t>
            </a:r>
          </a:p>
          <a:p>
            <a:pPr eaLnBrk="1" hangingPunct="1"/>
            <a:r>
              <a:rPr lang="en-US">
                <a:latin typeface="Calibri" charset="0"/>
                <a:ea typeface="ＭＳ Ｐゴシック" charset="0"/>
                <a:cs typeface="ＭＳ Ｐゴシック" charset="0"/>
              </a:rPr>
              <a:t>My life: most left over</a:t>
            </a:r>
          </a:p>
          <a:p>
            <a:pPr eaLnBrk="1" hangingPunct="1"/>
            <a:r>
              <a:rPr lang="en-US">
                <a:latin typeface="Calibri" charset="0"/>
                <a:ea typeface="ＭＳ Ｐゴシック" charset="0"/>
                <a:cs typeface="ＭＳ Ｐゴシック" charset="0"/>
              </a:rPr>
              <a:t>All you need—not want!</a:t>
            </a:r>
          </a:p>
        </p:txBody>
      </p:sp>
      <p:sp>
        <p:nvSpPr>
          <p:cNvPr id="3471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D17233-DCCA-7849-BC45-A34EE62CEB60}" type="slidenum">
              <a:rPr lang="en-US" sz="1200">
                <a:solidFill>
                  <a:srgbClr val="000000"/>
                </a:solidFill>
                <a:latin typeface="Arial" charset="0"/>
              </a:rPr>
              <a:pPr eaLnBrk="1" hangingPunct="1"/>
              <a:t>244</a:t>
            </a:fld>
            <a:endParaRPr lang="en-US" sz="1200">
              <a:solidFill>
                <a:srgbClr val="000000"/>
              </a:solidFill>
              <a:latin typeface="Arial"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Slide Image Placeholder 1"/>
          <p:cNvSpPr>
            <a:spLocks noGrp="1" noRot="1" noChangeAspect="1"/>
          </p:cNvSpPr>
          <p:nvPr>
            <p:ph type="sldImg"/>
          </p:nvPr>
        </p:nvSpPr>
        <p:spPr>
          <a:ln/>
        </p:spPr>
      </p:sp>
      <p:sp>
        <p:nvSpPr>
          <p:cNvPr id="35021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An ambitious young man went to his pastor for counsel:</a:t>
            </a:r>
          </a:p>
          <a:p>
            <a:pPr eaLnBrk="1" hangingPunct="1"/>
            <a:r>
              <a:rPr lang="en-US">
                <a:latin typeface="Calibri" charset="0"/>
                <a:ea typeface="ＭＳ Ｐゴシック" charset="0"/>
                <a:cs typeface="ＭＳ Ｐゴシック" charset="0"/>
              </a:rPr>
              <a:t>S$60  -- $6</a:t>
            </a:r>
          </a:p>
          <a:p>
            <a:pPr eaLnBrk="1" hangingPunct="1"/>
            <a:r>
              <a:rPr lang="en-US">
                <a:latin typeface="Calibri" charset="0"/>
                <a:ea typeface="ＭＳ Ｐゴシック" charset="0"/>
                <a:cs typeface="ＭＳ Ｐゴシック" charset="0"/>
              </a:rPr>
              <a:t>S$800 -- $80</a:t>
            </a:r>
          </a:p>
        </p:txBody>
      </p:sp>
      <p:sp>
        <p:nvSpPr>
          <p:cNvPr id="35021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63D459-DA16-8B4A-B84C-AA082B44FBE0}" type="slidenum">
              <a:rPr lang="en-US" sz="1200">
                <a:solidFill>
                  <a:srgbClr val="000000"/>
                </a:solidFill>
                <a:latin typeface="Arial" charset="0"/>
              </a:rPr>
              <a:pPr eaLnBrk="1" hangingPunct="1"/>
              <a:t>246</a:t>
            </a:fld>
            <a:endParaRPr lang="en-US" sz="1200">
              <a:solidFill>
                <a:srgbClr val="000000"/>
              </a:solidFill>
              <a:latin typeface="Arial"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Slide Image Placeholder 1"/>
          <p:cNvSpPr>
            <a:spLocks noGrp="1" noRot="1" noChangeAspect="1"/>
          </p:cNvSpPr>
          <p:nvPr>
            <p:ph type="sldImg"/>
          </p:nvPr>
        </p:nvSpPr>
        <p:spPr>
          <a:ln/>
        </p:spPr>
      </p:sp>
      <p:sp>
        <p:nvSpPr>
          <p:cNvPr id="35225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Friday, 1 September 1989</a:t>
            </a:r>
          </a:p>
          <a:p>
            <a:pPr eaLnBrk="1" hangingPunct="1"/>
            <a:r>
              <a:rPr lang="en-US">
                <a:latin typeface="Calibri" charset="0"/>
                <a:ea typeface="ＭＳ Ｐゴシック" charset="0"/>
                <a:cs typeface="ＭＳ Ｐゴシック" charset="0"/>
              </a:rPr>
              <a:t>Fired as salesman by deacon</a:t>
            </a:r>
          </a:p>
          <a:p>
            <a:pPr eaLnBrk="1" hangingPunct="1"/>
            <a:r>
              <a:rPr lang="en-US">
                <a:latin typeface="Calibri" charset="0"/>
                <a:ea typeface="ＭＳ Ｐゴシック" charset="0"/>
                <a:cs typeface="ＭＳ Ｐゴシック" charset="0"/>
              </a:rPr>
              <a:t>Stephen born 3 weeks before</a:t>
            </a:r>
          </a:p>
          <a:p>
            <a:pPr eaLnBrk="1" hangingPunct="1"/>
            <a:r>
              <a:rPr lang="en-US">
                <a:latin typeface="Calibri" charset="0"/>
                <a:ea typeface="ＭＳ Ｐゴシック" charset="0"/>
                <a:cs typeface="ＭＳ Ｐゴシック" charset="0"/>
              </a:rPr>
              <a:t>There we were: No money, job, time to look for job, no time to work (dissertation deadline two weeks away)</a:t>
            </a:r>
          </a:p>
          <a:p>
            <a:pPr eaLnBrk="1" hangingPunct="1"/>
            <a:r>
              <a:rPr lang="en-US">
                <a:latin typeface="Calibri" charset="0"/>
                <a:ea typeface="ＭＳ Ｐゴシック" charset="0"/>
                <a:cs typeface="ＭＳ Ｐゴシック" charset="0"/>
              </a:rPr>
              <a:t>3 days later at CCBC: $1000</a:t>
            </a:r>
          </a:p>
        </p:txBody>
      </p:sp>
      <p:sp>
        <p:nvSpPr>
          <p:cNvPr id="35225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BF2911-4A6D-144B-82BB-799D4EDB91B9}" type="slidenum">
              <a:rPr lang="en-US" sz="1200">
                <a:solidFill>
                  <a:srgbClr val="000000"/>
                </a:solidFill>
                <a:latin typeface="Arial" charset="0"/>
              </a:rPr>
              <a:pPr eaLnBrk="1" hangingPunct="1"/>
              <a:t>247</a:t>
            </a:fld>
            <a:endParaRPr lang="en-US" sz="1200">
              <a:solidFill>
                <a:srgbClr val="000000"/>
              </a:solidFill>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Within a year of Paul's writing 1 Corinthians, false teachers infiltrated the church (2 Cor 11:20) and stirred up the people against him by accusing him of being proud (2 Cor 10:1), fickle (2 Cor 1:16f.), unimpressive in appearance and speech (2 Cor 10:10), dishonest (2 Cor 8:16), and unqualified to be an apostle (2 Cor 11:23; 12:6-7).  Paul saw this threat as valid reason to visit the church personally, and he refers to this second visit as a “painful visit” (2 Cor 2:1; 12:14; 13:1).  He anticipates this visit in 1 Corinthians 16:5-9</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After leaving the church this second time, Paul wrote a sorrowful letter (his third letter to the church) to urge the church to discipline the leader of the opposition (2 Cor 2:1-11; 7:8f.).  Titus delivered the letter then met Paul in Macedonia with the good news that most of the Corinthians had repented of rebelling against Paul's apostolic authority (2 Cor 7:6-7).  Nevertheless, Paul still felt it necessary to write the letter of 2 Corinthians to defend himself against the minority opposition (2 Cor 10–13).  </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So, Titus turned right around and headed back to Corinth to deliver 2 Corinthians, accompanied by two other brothers (2 Cor 8:16-24).  Later Paul made a third visit to the church, anticipated in 2 Corinthians 13:1; Acts 19:21 and recorded in Acts 20:2-3.</a:t>
            </a:r>
            <a:r>
              <a:rPr lang="en-SG" dirty="0">
                <a:effectLst/>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Therefore, the date was less than a year after 1 Corinthians. We date 2 Cor in the fall of AD 56.</a:t>
            </a:r>
          </a:p>
          <a:p>
            <a:r>
              <a:rPr lang="en-US" dirty="0">
                <a:latin typeface="Arial" panose="020B0604020202020204" pitchFamily="34" charset="0"/>
                <a:cs typeface="Arial" panose="020B0604020202020204" pitchFamily="34" charset="0"/>
              </a:rPr>
              <a:t>• The letter went from Macedonia to Corinth.</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C2D4E-3306-1E45-BCC0-9ECB597C8D25}"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2436591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Slide Image Placeholder 1"/>
          <p:cNvSpPr>
            <a:spLocks noGrp="1" noRot="1" noChangeAspect="1"/>
          </p:cNvSpPr>
          <p:nvPr>
            <p:ph type="sldImg"/>
          </p:nvPr>
        </p:nvSpPr>
        <p:spPr>
          <a:ln/>
        </p:spPr>
      </p:sp>
      <p:sp>
        <p:nvSpPr>
          <p:cNvPr id="35430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That $1000 lasted the whole month</a:t>
            </a:r>
          </a:p>
          <a:p>
            <a:pPr eaLnBrk="1" hangingPunct="1"/>
            <a:r>
              <a:rPr lang="en-US">
                <a:latin typeface="Calibri" charset="0"/>
                <a:ea typeface="ＭＳ Ｐゴシック" charset="0"/>
                <a:cs typeface="ＭＳ Ｐゴシック" charset="0"/>
              </a:rPr>
              <a:t>5 more months amazingly!</a:t>
            </a:r>
          </a:p>
          <a:p>
            <a:pPr eaLnBrk="1" hangingPunct="1"/>
            <a:r>
              <a:rPr lang="en-US">
                <a:latin typeface="Calibri" charset="0"/>
                <a:ea typeface="ＭＳ Ｐゴシック" charset="0"/>
                <a:cs typeface="ＭＳ Ｐゴシック" charset="0"/>
              </a:rPr>
              <a:t>Lived on gifts for 30 years now</a:t>
            </a:r>
          </a:p>
        </p:txBody>
      </p:sp>
      <p:sp>
        <p:nvSpPr>
          <p:cNvPr id="35430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5D02BA-73C1-D940-A8E3-88091C43CD2C}" type="slidenum">
              <a:rPr lang="en-US" sz="1200">
                <a:solidFill>
                  <a:srgbClr val="000000"/>
                </a:solidFill>
                <a:latin typeface="Arial" charset="0"/>
              </a:rPr>
              <a:pPr eaLnBrk="1" hangingPunct="1"/>
              <a:t>248</a:t>
            </a:fld>
            <a:endParaRPr lang="en-US" sz="1200">
              <a:solidFill>
                <a:srgbClr val="000000"/>
              </a:solidFill>
              <a:latin typeface="Arial"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Slide Image Placeholder 1"/>
          <p:cNvSpPr>
            <a:spLocks noGrp="1" noRot="1" noChangeAspect="1"/>
          </p:cNvSpPr>
          <p:nvPr>
            <p:ph type="sldImg"/>
          </p:nvPr>
        </p:nvSpPr>
        <p:spPr>
          <a:ln/>
        </p:spPr>
      </p:sp>
      <p:sp>
        <p:nvSpPr>
          <p:cNvPr id="35635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a:latin typeface="Calibri" charset="0"/>
                <a:ea typeface="ＭＳ Ｐゴシック" charset="0"/>
                <a:cs typeface="ＭＳ Ｐゴシック" charset="0"/>
              </a:rPr>
              <a:t>God gets the credit!</a:t>
            </a:r>
          </a:p>
          <a:p>
            <a:pPr eaLnBrk="1" hangingPunct="1"/>
            <a:r>
              <a:rPr lang="en-US">
                <a:latin typeface="Calibri" charset="0"/>
                <a:ea typeface="ＭＳ Ｐゴシック" charset="0"/>
                <a:cs typeface="ＭＳ Ｐゴシック" charset="0"/>
              </a:rPr>
              <a:t>John Hansen gave a turkey</a:t>
            </a:r>
          </a:p>
        </p:txBody>
      </p:sp>
      <p:sp>
        <p:nvSpPr>
          <p:cNvPr id="3563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1044F2B-FA2E-754B-8A3A-A3D0B8F1273A}" type="slidenum">
              <a:rPr lang="en-US" sz="1200">
                <a:solidFill>
                  <a:srgbClr val="000000"/>
                </a:solidFill>
                <a:latin typeface="Arial" charset="0"/>
              </a:rPr>
              <a:pPr eaLnBrk="1" hangingPunct="1"/>
              <a:t>249</a:t>
            </a:fld>
            <a:endParaRPr lang="en-US" sz="1200">
              <a:solidFill>
                <a:srgbClr val="000000"/>
              </a:solidFill>
              <a:latin typeface="Arial"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p:cNvSpPr>
          <p:nvPr>
            <p:ph type="sldImg"/>
          </p:nvPr>
        </p:nvSpPr>
        <p:spPr>
          <a:ln/>
        </p:spPr>
      </p:sp>
      <p:sp>
        <p:nvSpPr>
          <p:cNvPr id="3614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1600" b="1" dirty="0">
                <a:latin typeface="Calibri" charset="0"/>
                <a:ea typeface="ＭＳ Ｐゴシック" charset="0"/>
                <a:cs typeface="ＭＳ Ｐゴシック" charset="0"/>
              </a:rPr>
              <a:t>Don</a:t>
            </a:r>
            <a:r>
              <a:rPr lang="fr-FR" altLang="ja-JP" sz="1600" b="1" dirty="0">
                <a:latin typeface="Calibri" charset="0"/>
                <a:ea typeface="ＭＳ Ｐゴシック" charset="0"/>
                <a:cs typeface="ＭＳ Ｐゴシック" charset="0"/>
              </a:rPr>
              <a:t>'</a:t>
            </a:r>
            <a:r>
              <a:rPr lang="en-US" altLang="ja-JP" sz="1600" b="1" dirty="0">
                <a:latin typeface="Calibri" charset="0"/>
                <a:ea typeface="ＭＳ Ｐゴシック" charset="0"/>
                <a:cs typeface="ＭＳ Ｐゴシック" charset="0"/>
              </a:rPr>
              <a:t>t think you will be generous once you get out of your entry-level job and make more money.  </a:t>
            </a:r>
          </a:p>
          <a:p>
            <a:pPr eaLnBrk="1" hangingPunct="1"/>
            <a:endParaRPr lang="en-US" sz="1600" b="1" dirty="0">
              <a:latin typeface="Calibri" charset="0"/>
              <a:ea typeface="ＭＳ Ｐゴシック" charset="0"/>
              <a:cs typeface="ＭＳ Ｐゴシック" charset="0"/>
            </a:endParaRPr>
          </a:p>
          <a:p>
            <a:pPr eaLnBrk="1" hangingPunct="1"/>
            <a:r>
              <a:rPr lang="en-US" sz="1600" b="1" dirty="0">
                <a:latin typeface="Calibri" charset="0"/>
                <a:ea typeface="ＭＳ Ｐゴシック" charset="0"/>
                <a:cs typeface="ＭＳ Ｐゴシック" charset="0"/>
              </a:rPr>
              <a:t>If you don</a:t>
            </a:r>
            <a:r>
              <a:rPr lang="fr-FR" altLang="ja-JP" sz="1600" b="1" dirty="0">
                <a:latin typeface="Calibri" charset="0"/>
                <a:ea typeface="ＭＳ Ｐゴシック" charset="0"/>
                <a:cs typeface="ＭＳ Ｐゴシック" charset="0"/>
              </a:rPr>
              <a:t>'</a:t>
            </a:r>
            <a:r>
              <a:rPr lang="en-US" altLang="ja-JP" sz="1600" b="1" dirty="0">
                <a:latin typeface="Calibri" charset="0"/>
                <a:ea typeface="ＭＳ Ｐゴシック" charset="0"/>
                <a:cs typeface="ＭＳ Ｐゴシック" charset="0"/>
              </a:rPr>
              <a:t>t give now, you won</a:t>
            </a:r>
            <a:r>
              <a:rPr lang="fr-FR" altLang="ja-JP" sz="1600" b="1" dirty="0">
                <a:latin typeface="Calibri" charset="0"/>
                <a:ea typeface="ＭＳ Ｐゴシック" charset="0"/>
                <a:cs typeface="ＭＳ Ｐゴシック" charset="0"/>
              </a:rPr>
              <a:t>'</a:t>
            </a:r>
            <a:r>
              <a:rPr lang="en-US" altLang="ja-JP" sz="1600" b="1" dirty="0">
                <a:latin typeface="Calibri" charset="0"/>
                <a:ea typeface="ＭＳ Ｐゴシック" charset="0"/>
                <a:cs typeface="ＭＳ Ｐゴシック" charset="0"/>
              </a:rPr>
              <a:t>t when you make more money!</a:t>
            </a:r>
          </a:p>
          <a:p>
            <a:pPr eaLnBrk="1" hangingPunct="1"/>
            <a:endParaRPr lang="en-US" sz="1600" b="1" dirty="0">
              <a:latin typeface="Calibri" charset="0"/>
              <a:ea typeface="ＭＳ Ｐゴシック" charset="0"/>
              <a:cs typeface="ＭＳ Ｐゴシック" charset="0"/>
            </a:endParaRPr>
          </a:p>
          <a:p>
            <a:pPr eaLnBrk="1" hangingPunct="1"/>
            <a:r>
              <a:rPr lang="en-US" sz="1600" b="1" dirty="0">
                <a:latin typeface="Calibri" charset="0"/>
                <a:ea typeface="ＭＳ Ｐゴシック" charset="0"/>
                <a:cs typeface="ＭＳ Ｐゴシック" charset="0"/>
              </a:rPr>
              <a:t>John D. Rockefeller, Sr., tithed to his Baptist church all his life.  He said...</a:t>
            </a:r>
          </a:p>
        </p:txBody>
      </p:sp>
      <p:sp>
        <p:nvSpPr>
          <p:cNvPr id="3614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4DB5F7-63D8-514D-A8F6-11C45CAE1AD1}" type="slidenum">
              <a:rPr lang="en-US" sz="1200">
                <a:solidFill>
                  <a:srgbClr val="000000"/>
                </a:solidFill>
                <a:latin typeface="Arial" charset="0"/>
              </a:rPr>
              <a:pPr eaLnBrk="1" hangingPunct="1"/>
              <a:t>253</a:t>
            </a:fld>
            <a:endParaRPr lang="en-US" sz="1200">
              <a:solidFill>
                <a:srgbClr val="000000"/>
              </a:solidFill>
              <a:latin typeface="Arial"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a:ln/>
        </p:spPr>
      </p:sp>
      <p:sp>
        <p:nvSpPr>
          <p:cNvPr id="36352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1800" b="1" dirty="0">
                <a:latin typeface="Calibri" charset="0"/>
                <a:ea typeface="ＭＳ Ｐゴシック" charset="0"/>
                <a:cs typeface="ＭＳ Ｐゴシック" charset="0"/>
              </a:rPr>
              <a:t>Country preacher</a:t>
            </a:r>
            <a:r>
              <a:rPr lang="fr-FR" altLang="ja-JP" sz="1800" b="1" dirty="0">
                <a:latin typeface="Calibri" charset="0"/>
                <a:ea typeface="ＭＳ Ｐゴシック" charset="0"/>
                <a:cs typeface="ＭＳ Ｐゴシック" charset="0"/>
              </a:rPr>
              <a:t>'</a:t>
            </a:r>
            <a:r>
              <a:rPr lang="en-US" altLang="ja-JP" sz="1800" b="1" dirty="0">
                <a:latin typeface="Calibri" charset="0"/>
                <a:ea typeface="ＭＳ Ｐゴシック" charset="0"/>
                <a:cs typeface="ＭＳ Ｐゴシック" charset="0"/>
              </a:rPr>
              <a:t>s testimony—100 years ago but the lessons are timeless!</a:t>
            </a:r>
            <a:endParaRPr lang="en-US" sz="1800" b="1" dirty="0">
              <a:latin typeface="Calibri" charset="0"/>
              <a:ea typeface="ＭＳ Ｐゴシック" charset="0"/>
              <a:cs typeface="ＭＳ Ｐゴシック" charset="0"/>
            </a:endParaRPr>
          </a:p>
        </p:txBody>
      </p:sp>
      <p:sp>
        <p:nvSpPr>
          <p:cNvPr id="3635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806AC5-317C-D541-BAE3-1BB070065A03}" type="slidenum">
              <a:rPr lang="en-US" sz="1200">
                <a:solidFill>
                  <a:srgbClr val="000000"/>
                </a:solidFill>
                <a:latin typeface="Arial" charset="0"/>
              </a:rPr>
              <a:pPr eaLnBrk="1" hangingPunct="1"/>
              <a:t>254</a:t>
            </a:fld>
            <a:endParaRPr lang="en-US" sz="1200">
              <a:solidFill>
                <a:srgbClr val="000000"/>
              </a:solidFill>
              <a:latin typeface="Arial"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p:cNvSpPr>
          <p:nvPr>
            <p:ph type="sldImg"/>
          </p:nvPr>
        </p:nvSpPr>
        <p:spPr>
          <a:ln/>
        </p:spPr>
      </p:sp>
      <p:sp>
        <p:nvSpPr>
          <p:cNvPr id="3655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pPr eaLnBrk="1" hangingPunct="1"/>
            <a:r>
              <a:rPr lang="en-US" sz="1800" b="1">
                <a:latin typeface="Calibri" charset="0"/>
                <a:ea typeface="ＭＳ Ｐゴシック" charset="0"/>
                <a:cs typeface="ＭＳ Ｐゴシック" charset="0"/>
              </a:rPr>
              <a:t>This is the only place in the Bible where God says to test Him!</a:t>
            </a:r>
          </a:p>
        </p:txBody>
      </p:sp>
      <p:sp>
        <p:nvSpPr>
          <p:cNvPr id="3655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EDE51E-5E70-F749-958F-08A8EF195F31}" type="slidenum">
              <a:rPr lang="en-US" sz="1200">
                <a:solidFill>
                  <a:srgbClr val="000000"/>
                </a:solidFill>
                <a:latin typeface="Arial" charset="0"/>
              </a:rPr>
              <a:pPr eaLnBrk="1" hangingPunct="1"/>
              <a:t>255</a:t>
            </a:fld>
            <a:endParaRPr lang="en-US" sz="1200">
              <a:solidFill>
                <a:srgbClr val="000000"/>
              </a:solidFill>
              <a:latin typeface="Arial"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77149775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Don’t be your own boss but instead live under God’s authority.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14212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4670936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8815167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51D456-DDEE-D646-8C19-FFD7DD1769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5586" name="Rectangle 2"/>
          <p:cNvSpPr>
            <a:spLocks noGrp="1" noRot="1" noChangeAspect="1" noChangeArrowheads="1" noTextEdit="1"/>
          </p:cNvSpPr>
          <p:nvPr>
            <p:ph type="sldImg"/>
          </p:nvPr>
        </p:nvSpPr>
        <p:spPr>
          <a:solidFill>
            <a:srgbClr val="FFFFFF"/>
          </a:solidFill>
          <a:ln/>
        </p:spPr>
      </p:sp>
      <p:sp>
        <p:nvSpPr>
          <p:cNvPr id="195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12656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a:t>
            </a:r>
            <a:r>
              <a:rPr lang="en-SG" dirty="0">
                <a:latin typeface="Arial" panose="020B0604020202020204" pitchFamily="34" charset="0"/>
                <a:cs typeface="Arial" panose="020B0604020202020204" pitchFamily="34" charset="0"/>
              </a:rPr>
              <a:t>hat a wonderful thing to see that God is not apathetic about you! Hardly! Most of us are quite informed what God has done for us. Are we apathetic towards him in response?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people who care about us—do we appreciate them?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more resources than we need—do we share them with others?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rescued us from the pain of sin—do we thank him for being free from that slavery?</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910594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531D44-D068-D944-A9A8-C22191F781B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7634" name="Rectangle 2"/>
          <p:cNvSpPr>
            <a:spLocks noGrp="1" noRot="1" noChangeAspect="1" noChangeArrowheads="1" noTextEdit="1"/>
          </p:cNvSpPr>
          <p:nvPr>
            <p:ph type="sldImg"/>
          </p:nvPr>
        </p:nvSpPr>
        <p:spPr>
          <a:solidFill>
            <a:srgbClr val="FFFFFF"/>
          </a:solidFill>
          <a:ln/>
        </p:spPr>
      </p:sp>
      <p:sp>
        <p:nvSpPr>
          <p:cNvPr id="197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829768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079968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Christ's death, all the dead went to OT Sheol or the underworld of the dead—both saved and unsaved. But Jesus brought believers to Paradise after his resurrection. Also, Hades is different from Hell in that Hades is a temporary place of punishment now, while Hell is the future and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LC-09-Rejection-138</a:t>
            </a:r>
          </a:p>
          <a:p>
            <a:r>
              <a:rPr lang="en-US" dirty="0"/>
              <a:t>OB-38-Salvation-45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a:t>
            </a:r>
            <a:r>
              <a:rPr lang="en-US"/>
              <a:t>—slide 28</a:t>
            </a:r>
            <a:endParaRPr lang="en-US" dirty="0"/>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a:t>NS-22-Rev20-22-slide 155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268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81831272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He uses difficulty to help us love him.</a:t>
            </a:r>
          </a:p>
          <a:p>
            <a:r>
              <a:rPr lang="en-US" dirty="0"/>
              <a:t>My unbelieving parents were the greatest training ground for my spiritual growth. </a:t>
            </a:r>
          </a:p>
          <a:p>
            <a:r>
              <a:rPr lang="en-US" dirty="0"/>
              <a:t>Paul’s “thorn in the flesh” (2 Cor 12:7-10) was God’s means to teach him that when we admit our weakness, God shows his strength. So “the thing that you most pray that God would remove in your life is that which you most want to keep”—Dr Don Sunukjian , DTS</a:t>
            </a:r>
          </a:p>
        </p:txBody>
      </p:sp>
    </p:spTree>
    <p:extLst>
      <p:ext uri="{BB962C8B-B14F-4D97-AF65-F5344CB8AC3E}">
        <p14:creationId xmlns:p14="http://schemas.microsoft.com/office/powerpoint/2010/main" val="407069227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1903451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Juan Carlos Ortiz pictures this as signing a contract. Do you trust the Lord? Imagine God placing before you a piece of paper. He says, “Please sign at the bottom.” You say, “OK, Lord, what is this?” “It is my plan for your life,” God responds. “Wow, how fantastic!” you reply and then look at the paper. “But, Lord,” you observe, “This paper is completely blank. There isn’t a word on it!” “Yes,” he says, “But don’t you trust me?”</a:t>
            </a:r>
          </a:p>
          <a:p>
            <a:r>
              <a:rPr lang="en-SG" dirty="0">
                <a:latin typeface="Arial" panose="020B0604020202020204" pitchFamily="34" charset="0"/>
                <a:cs typeface="Arial" panose="020B0604020202020204" pitchFamily="34" charset="0"/>
              </a:rPr>
              <a:t>Would you sign such a contract?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588668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69567338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and to the One who cares for you the most!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62617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Encourage those who lead you.</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Give generously to those who aren’t financially blessed like you.</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Don’t be your own boss but instead live under God’s authority.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162560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1" charset="0"/>
                <a:ea typeface="ＭＳ Ｐゴシック" pitchFamily="-107" charset="-128"/>
                <a:cs typeface="ＭＳ Ｐゴシック" pitchFamily="-107" charset="-128"/>
              </a:rPr>
              <a:t>Complete this sentence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856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ways can we open our heart to God’s initiative to us?</a:t>
            </a:r>
          </a:p>
        </p:txBody>
      </p:sp>
    </p:spTree>
    <p:extLst>
      <p:ext uri="{BB962C8B-B14F-4D97-AF65-F5344CB8AC3E}">
        <p14:creationId xmlns:p14="http://schemas.microsoft.com/office/powerpoint/2010/main" val="177098106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6211275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4544BB-BD86-9E48-94BD-2F964CE2D19F}" type="slidenum">
              <a:rPr lang="en-US" sz="1200" b="1">
                <a:solidFill>
                  <a:srgbClr val="000000"/>
                </a:solidFill>
                <a:latin typeface="Arial" charset="0"/>
              </a:rPr>
              <a:pPr eaLnBrk="1" hangingPunct="1"/>
              <a:t>285</a:t>
            </a:fld>
            <a:endParaRPr lang="en-US" sz="1200" b="1">
              <a:solidFill>
                <a:srgbClr val="000000"/>
              </a:solidFill>
              <a:latin typeface="Arial"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Have a heart towards those who take care of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towards those too weak to help you,</a:t>
            </a:r>
          </a:p>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and to the One who cares for you the most!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9729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1" charset="0"/>
                <a:ea typeface="ＭＳ Ｐゴシック" pitchFamily="-107" charset="-128"/>
                <a:cs typeface="ＭＳ Ｐゴシック" pitchFamily="-107" charset="-128"/>
              </a:rPr>
              <a:t>Complete this sentence by sharing the person that the Lord has put on your heart today.</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3844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Even though Paul established the Corinthian church, other teachers followed him, and some of them caused the believers to question Paul's authority. Interestingly, the divisions that resulted focused around one group that followed Paul, another Apollos, and a third group that rallied around Peter (1 Cor 1:12). Certainly, these other leaders did not try to undermine Paul, so the believers must have made these divisions with the leadership of others unknown to us. In any event, Paul needed to reassert his apostleship or else his entire ministry at Corinth would be in danger—and the </a:t>
            </a:r>
            <a:r>
              <a:rPr lang="en-US" dirty="0" err="1"/>
              <a:t>nature</a:t>
            </a:r>
            <a:r>
              <a:rPr lang="en-US" dirty="0"/>
              <a:t> of the gospel itself—so his authority as an apostle is the focus of this second letter.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a:ln/>
        </p:spPr>
      </p:sp>
      <p:sp>
        <p:nvSpPr>
          <p:cNvPr id="14745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4745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C37611-BC68-4445-9992-A3EB15AFB2DB}" type="slidenum">
              <a:rPr lang="en-US" sz="1200"/>
              <a:pPr eaLnBrk="1" hangingPunct="1"/>
              <a:t>22</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We may suppose that heresies take a long time to develop, but the New Testament teaches otherwise.  Within a generation of Christ</a:t>
            </a:r>
            <a:r>
              <a:rPr lang="fr-FR" dirty="0">
                <a:latin typeface="+mn-lt"/>
                <a:ea typeface="+mn-ea"/>
                <a:cs typeface="+mn-cs"/>
              </a:rPr>
              <a:t>'</a:t>
            </a:r>
            <a:r>
              <a:rPr lang="en-US" dirty="0">
                <a:latin typeface="+mn-lt"/>
                <a:ea typeface="+mn-ea"/>
                <a:cs typeface="+mn-cs"/>
              </a:rPr>
              <a:t>s life, many false systems developed.  Paul writes in the AD 60s, just prior to his beheading, that many had fallen into the snare of deceptive teaching</a:t>
            </a:r>
            <a:r>
              <a:rPr lang="en-SG" dirty="0">
                <a:latin typeface="+mn-lt"/>
                <a:ea typeface="+mn-ea"/>
                <a:cs typeface="+mn-cs"/>
              </a:rPr>
              <a:t>.</a:t>
            </a:r>
          </a:p>
          <a:p>
            <a:endParaRPr lang="en-US" dirty="0"/>
          </a:p>
          <a:p>
            <a:r>
              <a:rPr lang="en-US" dirty="0"/>
              <a:t>Yet nearly all of Paul's writings responded to a heresy. This means that he took false doctrine seriously, in contrast to the church of our day in many circumstances.</a:t>
            </a:r>
          </a:p>
          <a:p>
            <a:endParaRPr lang="en-US" dirty="0"/>
          </a:p>
          <a:p>
            <a:r>
              <a:rPr lang="en-US" dirty="0"/>
              <a:t>Paul wrote while traveling, imprisoned, or to key leaders.</a:t>
            </a:r>
          </a:p>
          <a:p>
            <a:endParaRPr lang="en-US" dirty="0"/>
          </a:p>
          <a:p>
            <a:pPr>
              <a:defRPr/>
            </a:pPr>
            <a:r>
              <a:rPr lang="en-US" dirty="0"/>
              <a:t>Observations about chronology:</a:t>
            </a:r>
          </a:p>
          <a:p>
            <a:pPr marL="228600" indent="-228600">
              <a:buFontTx/>
              <a:buAutoNum type="arabicPeriod"/>
              <a:defRPr/>
            </a:pPr>
            <a:r>
              <a:rPr lang="en-US" dirty="0"/>
              <a:t>Gospels were not written first, but throughout the NT era</a:t>
            </a:r>
          </a:p>
          <a:p>
            <a:pPr marL="228600" indent="-228600">
              <a:buFontTx/>
              <a:buAutoNum type="arabicPeriod"/>
              <a:defRPr/>
            </a:pPr>
            <a:r>
              <a:rPr lang="en-US" dirty="0"/>
              <a:t>Evangelistic letters preceded pastoral</a:t>
            </a:r>
          </a:p>
          <a:p>
            <a:pPr marL="228600" indent="-228600">
              <a:buFontTx/>
              <a:buAutoNum type="arabicPeriod"/>
              <a:defRPr/>
            </a:pPr>
            <a:r>
              <a:rPr lang="en-US" dirty="0"/>
              <a:t>Rough letter (Galatians) </a:t>
            </a:r>
            <a:r>
              <a:rPr lang="en-US"/>
              <a:t>preceded smoother ones</a:t>
            </a:r>
            <a:endParaRPr lang="en-US" dirty="0"/>
          </a:p>
          <a:p>
            <a:endParaRPr lang="en-US" dirty="0"/>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NP-Phil 4:10-13—slide 8</a:t>
            </a:r>
          </a:p>
          <a:p>
            <a:pPr marL="0" indent="0">
              <a:buFont typeface="Arial" panose="020B0604020202020204" pitchFamily="34" charset="0"/>
              <a:buNone/>
            </a:pPr>
            <a:r>
              <a:rPr lang="en-US" dirty="0"/>
              <a:t>NS-00-NT Introduction-100</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p>
          <a:p>
            <a:pPr eaLnBrk="1" hangingPunct="1">
              <a:spcBef>
                <a:spcPct val="0"/>
              </a:spcBef>
            </a:pPr>
            <a:r>
              <a:rPr lang="en-US" b="0" dirty="0">
                <a:latin typeface="Arial" charset="0"/>
                <a:ea typeface="ＭＳ Ｐゴシック" charset="0"/>
              </a:rPr>
              <a:t>NS-08-2Cor—27</a:t>
            </a:r>
            <a:endParaRPr lang="en-US" dirty="0"/>
          </a:p>
        </p:txBody>
      </p:sp>
      <p:sp>
        <p:nvSpPr>
          <p:cNvPr id="2549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05C85D-E8D9-DA41-9CE0-E7F8DCB2059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514708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a:ln/>
        </p:spPr>
      </p:sp>
      <p:sp>
        <p:nvSpPr>
          <p:cNvPr id="1546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1546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CCB2AB-FCA3-C14C-8E8F-86566E21558A}" type="slidenum">
              <a:rPr lang="en-US" sz="1200">
                <a:solidFill>
                  <a:srgbClr val="000000"/>
                </a:solidFill>
              </a:rPr>
              <a:pPr eaLnBrk="1" hangingPunct="1"/>
              <a:t>28</a:t>
            </a:fld>
            <a:endParaRPr lang="en-US" sz="120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a:ln/>
        </p:spPr>
      </p:sp>
      <p:sp>
        <p:nvSpPr>
          <p:cNvPr id="1566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1566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BAC3B6-E4E4-1749-8CD4-37BD9EB86A8E}" type="slidenum">
              <a:rPr lang="en-US" sz="1200">
                <a:solidFill>
                  <a:srgbClr val="000000"/>
                </a:solidFill>
              </a:rPr>
              <a:pPr eaLnBrk="1" hangingPunct="1"/>
              <a:t>29</a:t>
            </a:fld>
            <a:endParaRPr lang="en-US" sz="12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1587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C890F5-5A68-F241-8D53-103B5C1DD0CF}" type="slidenum">
              <a:rPr lang="en-US" sz="1200">
                <a:solidFill>
                  <a:srgbClr val="000000"/>
                </a:solidFill>
              </a:rPr>
              <a:pPr eaLnBrk="1" hangingPunct="1"/>
              <a:t>30</a:t>
            </a:fld>
            <a:endParaRPr lang="en-US" sz="120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noTextEdit="1"/>
          </p:cNvSpPr>
          <p:nvPr>
            <p:ph type="sldImg"/>
          </p:nvPr>
        </p:nvSpPr>
        <p:spPr>
          <a:ln/>
        </p:spPr>
      </p:sp>
      <p:sp>
        <p:nvSpPr>
          <p:cNvPr id="1607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1607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564BEA-8487-1448-AD99-35C64854D15C}" type="slidenum">
              <a:rPr lang="en-US" sz="1200">
                <a:solidFill>
                  <a:srgbClr val="000000"/>
                </a:solidFill>
              </a:rPr>
              <a:pPr eaLnBrk="1" hangingPunct="1"/>
              <a:t>31</a:t>
            </a:fld>
            <a:endParaRPr lang="en-US" sz="120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F736D4-F857-E842-B294-35ACA8A2A028}" type="slidenum">
              <a:rPr lang="en-US" sz="1200">
                <a:solidFill>
                  <a:srgbClr val="000000"/>
                </a:solidFill>
                <a:latin typeface="Arial" charset="0"/>
              </a:rPr>
              <a:pPr eaLnBrk="1" hangingPunct="1"/>
              <a:t>32</a:t>
            </a:fld>
            <a:endParaRPr lang="en-US" sz="1200">
              <a:solidFill>
                <a:srgbClr val="000000"/>
              </a:solidFill>
              <a:latin typeface="Arial"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Sometimes the credibility of leaders becomes compromised due to unsubstantiated rumors. Such attempts to undermine the leaders so that the subordinates remain unresponsive.</a:t>
            </a:r>
          </a:p>
        </p:txBody>
      </p:sp>
    </p:spTree>
    <p:extLst>
      <p:ext uri="{BB962C8B-B14F-4D97-AF65-F5344CB8AC3E}">
        <p14:creationId xmlns:p14="http://schemas.microsoft.com/office/powerpoint/2010/main" val="3984514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It is easy to forget that, despite our problems, believers are on the same team which requires us to work together much like a sports team must work in sync with one another.</a:t>
            </a:r>
          </a:p>
        </p:txBody>
      </p:sp>
    </p:spTree>
    <p:extLst>
      <p:ext uri="{BB962C8B-B14F-4D97-AF65-F5344CB8AC3E}">
        <p14:creationId xmlns:p14="http://schemas.microsoft.com/office/powerpoint/2010/main" val="13571142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15392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leader loses his credibility, people will no longer follow him and his message. So Paul did not hesitate to defend his authority as one commissioned by Jesus himself to preach to the Gentiles, such as those at Corinth. </a:t>
            </a: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3</a:t>
            </a:fld>
            <a:endParaRPr lang="en-US"/>
          </a:p>
        </p:txBody>
      </p:sp>
    </p:spTree>
    <p:extLst>
      <p:ext uri="{BB962C8B-B14F-4D97-AF65-F5344CB8AC3E}">
        <p14:creationId xmlns:p14="http://schemas.microsoft.com/office/powerpoint/2010/main" val="33642119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difficult it is to lead people when they do not even respond to our love! Such was Paul's predicament. The letter is a classic reminder to love and trust those who shepherd us with the truth of the gospel.</a:t>
            </a:r>
          </a:p>
          <a:p>
            <a:endParaRPr lang="en-US" dirty="0"/>
          </a:p>
        </p:txBody>
      </p:sp>
    </p:spTree>
    <p:extLst>
      <p:ext uri="{BB962C8B-B14F-4D97-AF65-F5344CB8AC3E}">
        <p14:creationId xmlns:p14="http://schemas.microsoft.com/office/powerpoint/2010/main" val="2651623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One of our cruelest responses to others is apathy. Once I knew someone who simply ignored me. He acted as if I did not exist. When I talked, he pretended not to hear. When I walked toward him in a hallway as he walked toward me, he wouldn’t greet me. When I was in the same room as him, he watched me in the corner of his eye to assure that he would sit on the other side of the room. I sat down with him and his wife years before this to talk about it and see what I had contributed to this. He listed many vain imaginations of things I had done to spy on him, so he said that he was just trying to guard his privacy. The amazing thing about this is that I am the one responsible for sticking my neck out to help him find his calling in life.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687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Maybe you can relate to my experience. You are open to people, but they are closed to you. One of our cruellest responses to others is apathy—or simply ignoring others—and you have seen this firsthand.</a:t>
            </a:r>
          </a:p>
          <a:p>
            <a:r>
              <a:rPr lang="en-SG" dirty="0">
                <a:latin typeface="Arial" panose="020B0604020202020204" pitchFamily="34" charset="0"/>
                <a:cs typeface="Arial" panose="020B0604020202020204" pitchFamily="34" charset="0"/>
              </a:rPr>
              <a:t>Your family background is far from ideal. Your father—or mother—neglected you growing up.</a:t>
            </a:r>
          </a:p>
          <a:p>
            <a:r>
              <a:rPr lang="en-US" dirty="0">
                <a:latin typeface="Arial" panose="020B0604020202020204" pitchFamily="34" charset="0"/>
                <a:cs typeface="Arial" panose="020B0604020202020204" pitchFamily="34" charset="0"/>
              </a:rPr>
              <a:t>Ma</a:t>
            </a:r>
            <a:r>
              <a:rPr lang="en-SG" dirty="0">
                <a:latin typeface="Arial" panose="020B0604020202020204" pitchFamily="34" charset="0"/>
                <a:cs typeface="Arial" panose="020B0604020202020204" pitchFamily="34" charset="0"/>
              </a:rPr>
              <a:t>ny people struggle with apathy towards them at work. A worldwide survey was conducted some years back in which people were asked, “Does your work energize you?” The USA had the highest score at 40%. The lowest country in the world was Singapore—only 2% said that their work energized them. When someone just looks at you like a robot to get work out of you, it is deflating.</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3697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a:t>
            </a:r>
            <a:r>
              <a:rPr lang="en-SG" dirty="0">
                <a:latin typeface="Arial" panose="020B0604020202020204" pitchFamily="34" charset="0"/>
                <a:cs typeface="Arial" panose="020B0604020202020204" pitchFamily="34" charset="0"/>
              </a:rPr>
              <a:t>hat a wonderful thing to see that God is not apathetic about you! Hardly! Most of us are quite informed what God has done for us. But are we apathetic towards him in response?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people who care about us—do we appreciate them?</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has given us more resources than we need—do we share them with others?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rescued us from the pain of sin—do we thank him for being free from that slavery?</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7751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can you be responsive to God’s heart for you? Instead of apathy, what is the right way to respond to the Lord for all he has done to save you, provide for you, purify you, restore you?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380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Paul reached out to a church that was feeling conflicted and apathetic towards him—even though he started the church!</a:t>
            </a:r>
            <a:r>
              <a:rPr lang="en-SG" b="0"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Times New Roman" pitchFamily="-111" charset="0"/>
                <a:ea typeface="ＭＳ Ｐゴシック" pitchFamily="-107" charset="-128"/>
                <a:cs typeface="ＭＳ Ｐゴシック" pitchFamily="-107" charset="-128"/>
              </a:rPr>
              <a:t>Imagine investing yourself into someone substantially—you help him or her get a job, you train the person with life skills that lead to success, or you even raise the person as your son or daughter. Despite all this, then that person turns against you! How would you feel? Certainly, this would hurt deeply. </a:t>
            </a:r>
            <a:endParaRPr lang="en-SG" sz="1200" b="0" kern="1200" dirty="0">
              <a:solidFill>
                <a:schemeClr val="tx1"/>
              </a:solidFill>
              <a:effectLst/>
              <a:latin typeface="Times New Roman" pitchFamily="-111" charset="0"/>
              <a:ea typeface="ＭＳ Ｐゴシック" pitchFamily="-107" charset="-128"/>
              <a:cs typeface="ＭＳ Ｐゴシック" pitchFamily="-107" charset="-128"/>
            </a:endParaRP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788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Paul arrived in Corinth after difficult times in Thessalonica, Berea, and Athens. No wonder that he told them that he came to them in weakness!</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111" charset="0"/>
                <a:ea typeface="ＭＳ Ｐゴシック" pitchFamily="-107" charset="-128"/>
                <a:cs typeface="ＭＳ Ｐゴシック" pitchFamily="-107" charset="-128"/>
              </a:rPr>
              <a:t>1Cor. 2:3</a:t>
            </a:r>
            <a:r>
              <a:rPr lang="en-US" sz="1200" kern="1200">
                <a:solidFill>
                  <a:schemeClr val="tx1"/>
                </a:solidFill>
                <a:effectLst/>
                <a:latin typeface="Times New Roman" pitchFamily="-111" charset="0"/>
                <a:ea typeface="ＭＳ Ｐゴシック" pitchFamily="-107" charset="-128"/>
                <a:cs typeface="ＭＳ Ｐゴシック" pitchFamily="-107" charset="-128"/>
              </a:rPr>
              <a:t> I came to you in </a:t>
            </a:r>
            <a:r>
              <a:rPr lang="en-US" sz="1200" b="1" kern="1200">
                <a:solidFill>
                  <a:schemeClr val="tx1"/>
                </a:solidFill>
                <a:effectLst/>
                <a:latin typeface="Times New Roman" pitchFamily="-111" charset="0"/>
                <a:ea typeface="ＭＳ Ｐゴシック" pitchFamily="-107" charset="-128"/>
                <a:cs typeface="ＭＳ Ｐゴシック" pitchFamily="-107" charset="-128"/>
              </a:rPr>
              <a:t>weakness</a:t>
            </a:r>
            <a:r>
              <a:rPr lang="en-US" sz="1200" kern="1200">
                <a:solidFill>
                  <a:schemeClr val="tx1"/>
                </a:solidFill>
                <a:effectLst/>
                <a:latin typeface="Times New Roman" pitchFamily="-111" charset="0"/>
                <a:ea typeface="ＭＳ Ｐゴシック" pitchFamily="-107" charset="-128"/>
                <a:cs typeface="ＭＳ Ｐゴシック" pitchFamily="-107" charset="-128"/>
              </a:rPr>
              <a:t>—timid and trembling.</a:t>
            </a:r>
          </a:p>
          <a:p>
            <a:endParaRPr lang="en-US"/>
          </a:p>
        </p:txBody>
      </p:sp>
      <p:sp>
        <p:nvSpPr>
          <p:cNvPr id="4" name="Slide Number Placeholder 3"/>
          <p:cNvSpPr>
            <a:spLocks noGrp="1"/>
          </p:cNvSpPr>
          <p:nvPr>
            <p:ph type="sldNum" sz="quarter" idx="5"/>
          </p:nvPr>
        </p:nvSpPr>
        <p:spPr/>
        <p:txBody>
          <a:bodyPr/>
          <a:lstStyle/>
          <a:p>
            <a:pPr>
              <a:defRPr/>
            </a:pPr>
            <a:fld id="{323C2D4E-3306-1E45-BCC0-9ECB597C8D25}" type="slidenum">
              <a:rPr lang="en-US"/>
              <a:pPr>
                <a:defRPr/>
              </a:pPr>
              <a:t>53</a:t>
            </a:fld>
            <a:endParaRPr lang="en-US"/>
          </a:p>
        </p:txBody>
      </p:sp>
    </p:spTree>
    <p:extLst>
      <p:ext uri="{BB962C8B-B14F-4D97-AF65-F5344CB8AC3E}">
        <p14:creationId xmlns:p14="http://schemas.microsoft.com/office/powerpoint/2010/main" val="5736507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3E7587-1391-964A-8A6E-CEB26355767B}" type="slidenum">
              <a:rPr lang="en-US" sz="1200"/>
              <a:pPr eaLnBrk="1" hangingPunct="1"/>
              <a:t>54</a:t>
            </a:fld>
            <a:endParaRPr lang="en-US" sz="1200"/>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atin typeface="Times New Roman" charset="0"/>
                <a:ea typeface="ＭＳ Ｐゴシック" charset="0"/>
                <a:cs typeface="ＭＳ Ｐゴシック" charset="0"/>
              </a:rPr>
              <a:t>Christians today often idolize the early church as if it could do no wrong. Knowing about the Corinthian helps us get a more realistic picture.</a:t>
            </a:r>
          </a:p>
        </p:txBody>
      </p:sp>
    </p:spTree>
    <p:extLst>
      <p:ext uri="{BB962C8B-B14F-4D97-AF65-F5344CB8AC3E}">
        <p14:creationId xmlns:p14="http://schemas.microsoft.com/office/powerpoint/2010/main" val="1311271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40724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p:txBody>
      </p:sp>
    </p:spTree>
    <p:extLst>
      <p:ext uri="{BB962C8B-B14F-4D97-AF65-F5344CB8AC3E}">
        <p14:creationId xmlns:p14="http://schemas.microsoft.com/office/powerpoint/2010/main" val="3723007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These verses comprise a fitting summary of the letter since the church thought that their leaders were each preaching themselves. While Paul asserted his authority, he also noted here that he and the other leaders the church had divided over were all on the same plain as fellow servants of Christ. Each of these leaders had the light to share with the Corinthians, so it was useless for them to divide into competing groups.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In a world where right is considered wrong and wrong is deemed right, God has called believers to be different.</a:t>
            </a:r>
          </a:p>
        </p:txBody>
      </p:sp>
    </p:spTree>
    <p:extLst>
      <p:ext uri="{BB962C8B-B14F-4D97-AF65-F5344CB8AC3E}">
        <p14:creationId xmlns:p14="http://schemas.microsoft.com/office/powerpoint/2010/main" val="2862629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2000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171948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cs typeface="ＭＳ Ｐゴシック" charset="0"/>
              </a:rPr>
              <a:t>Said differently, do not divide the church, do not be immoral, and do not act only for your own benefit (restatement). </a:t>
            </a:r>
            <a:endParaRPr lang="en-US" dirty="0">
              <a:cs typeface="ＭＳ Ｐゴシック" charset="0"/>
            </a:endParaRPr>
          </a:p>
        </p:txBody>
      </p:sp>
    </p:spTree>
    <p:extLst>
      <p:ext uri="{BB962C8B-B14F-4D97-AF65-F5344CB8AC3E}">
        <p14:creationId xmlns:p14="http://schemas.microsoft.com/office/powerpoint/2010/main" val="2649670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903695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Occasion: Paul's planting the Corinthian church on his second missionary journey took about eighteen months from March AD 51-September AD 52 (1 Cor 3:6, 10; 4:15; Acts 18:1-17).  Nearly four years later while in Ephesus on his third missionary journey he received disturbing reports from Chloe’s household about divisions in the church (1 Cor 1:10) and a letter from the church carried by three men (1 Cor 16:17) that requested Paul's opinion on certain issues (1 Cor 7:1; 8:1; 12:1; 15:1; 16:1).  He answered the problem of divisions and gave the much-needed response to the church's questions in the letter of 1 Corinthians (he had already written a letter before this; cf. 1 Cor 5:9). </a:t>
            </a:r>
            <a:endParaRPr lang="en-US" dirty="0">
              <a:latin typeface="Arial" panose="020B0604020202020204" pitchFamily="34" charset="0"/>
              <a:cs typeface="Arial" panose="020B0604020202020204" pitchFamily="34" charset="0"/>
            </a:endParaRP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63</a:t>
            </a:fld>
            <a:endParaRPr lang="en-US"/>
          </a:p>
        </p:txBody>
      </p:sp>
    </p:spTree>
    <p:extLst>
      <p:ext uri="{BB962C8B-B14F-4D97-AF65-F5344CB8AC3E}">
        <p14:creationId xmlns:p14="http://schemas.microsoft.com/office/powerpoint/2010/main" val="36717020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However, within a year of Paul's writing 1 Corinthians, false teachers infiltrated the church (2 Cor 11:20) and stirred up the people against him by accusing him of being proud (2 Cor 10:1), fickle (2 Cor 1:16f.), unimpressive in appearance and speech (2 Cor 10:10), dishonest (2 Cor 8:16), and unqualified to be an apostle (2 Cor 11:23; 12:6-7).  Paul saw this threat as valid reason to visit the church personally, and he refers to this second visit as a “painful visit” (2 Cor 2:1; 12:14; 13:1).  He anticipates this visit in 1 Corinthians 16:5-9</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 </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After leaving the church this second time, Paul wrote a sorrowful letter (his third letter to the church) to urge the church to discipline the leader of the opposition (2 Cor 2:1-11; 7:8f.).  Titus delivered the letter then met Paul in Macedonia with the good news that most of the Corinthians had repented of rebelling against Paul's apostolic authority (2 Cor 7:6-7).  Nevertheless, Paul still felt it necessary to write the letter of 2 Corinthians to defend himself against the minority opposition (2 Cor 10–13).  So, Titus turned right around and headed back to Corinth to deliver 2 Corinthians, accompanied by two other brothers (2 Cor 8:16-24).  Later Paul made a third visit to the church, anticipated in 2 Corinthians 13:1; Acts 19:21 and recorded in Acts 20:2-3.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64</a:t>
            </a:fld>
            <a:endParaRPr lang="en-US"/>
          </a:p>
        </p:txBody>
      </p:sp>
    </p:spTree>
    <p:extLst>
      <p:ext uri="{BB962C8B-B14F-4D97-AF65-F5344CB8AC3E}">
        <p14:creationId xmlns:p14="http://schemas.microsoft.com/office/powerpoint/2010/main" val="21087680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Basically, 2 Corinthians addresses how the church can respond to God. It answers the same question for us: How can you be responsive to God’s heart for you? Instead of apathy, what is the right way to respond to the Lord for all he has done to save you, provide for you, purify you, restore you?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0344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Encourage those who lead you.</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642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97109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false teachers noted in this summary statement were NOT Apollos, Peter, and Christ (1 Cor 1:12)! Instead, they are unnamed men who would have undermined the theology of the new covenant standing that each true teacher upheld. Paul wanted to assure them that the money he had asked them to collect in 1 Corinthians 16 would be used to advance the gospel by helping Jewish believers in their mother church in Jerusalem, thus strengthening his teaching that the church was composed of both Jews and Gentiles who were equal in Christ.</a:t>
            </a:r>
          </a:p>
          <a:p>
            <a:endParaRPr lang="en-US" dirty="0"/>
          </a:p>
          <a:p>
            <a:r>
              <a:rPr lang="en-US" dirty="0"/>
              <a:t>The letter functions as an example of the servant-leader standing of today's Christian pastors, elders, and other believers who shepherd God's flock. Their credibility is vital, and we must defend them from attackers so that the message they preach is not undermined.</a:t>
            </a: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5</a:t>
            </a:fld>
            <a:endParaRPr lang="en-US"/>
          </a:p>
        </p:txBody>
      </p:sp>
    </p:spTree>
    <p:extLst>
      <p:ext uri="{BB962C8B-B14F-4D97-AF65-F5344CB8AC3E}">
        <p14:creationId xmlns:p14="http://schemas.microsoft.com/office/powerpoint/2010/main" val="10158757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His postponed visit when they doubted his care actually prevented Paul from overly rebuking them for not disciplining their leader who opposed Paul (1:12-24).</a:t>
            </a:r>
            <a:endParaRPr lang="en-SG" sz="1200" b="0"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68</a:t>
            </a:fld>
            <a:endParaRPr lang="en-US"/>
          </a:p>
        </p:txBody>
      </p:sp>
    </p:spTree>
    <p:extLst>
      <p:ext uri="{BB962C8B-B14F-4D97-AF65-F5344CB8AC3E}">
        <p14:creationId xmlns:p14="http://schemas.microsoft.com/office/powerpoint/2010/main" val="4252460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Their discipline of this leader should make Paul’s next visit a positive one so that Satan would not drive a wedge between Paul, this leader, and the church (2:1-11). </a:t>
            </a:r>
          </a:p>
          <a:p>
            <a:r>
              <a:rPr lang="en-SG" dirty="0">
                <a:latin typeface="Arial" panose="020B0604020202020204" pitchFamily="34" charset="0"/>
                <a:cs typeface="Arial" panose="020B0604020202020204" pitchFamily="34" charset="0"/>
              </a:rPr>
              <a:t>Instead of returning, Paul’s sending Titus will remind them to spread the sweet aroma of Christ to believers and warn unbelievers of their impending peril (2:12-17).</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76</a:t>
            </a:fld>
            <a:endParaRPr lang="en-US"/>
          </a:p>
        </p:txBody>
      </p:sp>
    </p:spTree>
    <p:extLst>
      <p:ext uri="{BB962C8B-B14F-4D97-AF65-F5344CB8AC3E}">
        <p14:creationId xmlns:p14="http://schemas.microsoft.com/office/powerpoint/2010/main" val="15174027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Paul’s new covenant ministry blessed Corinth—not the false teachers (3:1–6:10)</a:t>
            </a:r>
            <a:r>
              <a:rPr lang="en-SG" sz="1200" b="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78</a:t>
            </a:fld>
            <a:endParaRPr lang="en-US"/>
          </a:p>
        </p:txBody>
      </p:sp>
    </p:spTree>
    <p:extLst>
      <p:ext uri="{BB962C8B-B14F-4D97-AF65-F5344CB8AC3E}">
        <p14:creationId xmlns:p14="http://schemas.microsoft.com/office/powerpoint/2010/main" val="19350730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01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dirty="0">
                <a:latin typeface="Arial"/>
                <a:ea typeface="ＭＳ Ｐゴシック" charset="0"/>
                <a:cs typeface="Arial"/>
              </a:rPr>
              <a:t>These verses are the key verses on the New</a:t>
            </a:r>
            <a:r>
              <a:rPr lang="en-US" baseline="0" dirty="0">
                <a:latin typeface="Arial"/>
                <a:ea typeface="ＭＳ Ｐゴシック" charset="0"/>
                <a:cs typeface="Arial"/>
              </a:rPr>
              <a:t> Covenant in the whole Bible.</a:t>
            </a:r>
          </a:p>
          <a:p>
            <a:r>
              <a:rPr lang="en-US" baseline="0" dirty="0">
                <a:latin typeface="Arial"/>
                <a:ea typeface="ＭＳ Ｐゴシック" charset="0"/>
                <a:cs typeface="Arial"/>
              </a:rPr>
              <a:t>_______</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Common-384</a:t>
            </a:r>
          </a:p>
          <a:p>
            <a:r>
              <a:rPr lang="en-US" baseline="0" dirty="0">
                <a:latin typeface="Arial"/>
                <a:ea typeface="ＭＳ Ｐゴシック" charset="0"/>
                <a:cs typeface="Arial"/>
              </a:rPr>
              <a:t>BE-24-Jeremiah-58</a:t>
            </a:r>
          </a:p>
          <a:p>
            <a:r>
              <a:rPr lang="en-US" baseline="0" dirty="0">
                <a:latin typeface="Arial"/>
                <a:ea typeface="ＭＳ Ｐゴシック" charset="0"/>
                <a:cs typeface="Arial"/>
              </a:rPr>
              <a:t>FU-05-Biblical Covenants-27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OS-24-Jeremiah-162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NS-08-2 Corinthians-79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NS-19-Hebrews-333</a:t>
            </a:r>
            <a:endParaRPr lang="en-US" dirty="0">
              <a:latin typeface="Arial"/>
              <a:ea typeface="ＭＳ Ｐゴシック" charset="0"/>
              <a:cs typeface="Arial"/>
            </a:endParaRPr>
          </a:p>
          <a:p>
            <a:endParaRPr lang="en-US" dirty="0">
              <a:latin typeface="Arial"/>
              <a:ea typeface="ＭＳ Ｐゴシック" charset="0"/>
              <a:cs typeface="Arial"/>
            </a:endParaRPr>
          </a:p>
        </p:txBody>
      </p:sp>
      <p:sp>
        <p:nvSpPr>
          <p:cNvPr id="2201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9271DBF-9AE1-0F4B-B741-4DC707DDF1E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275419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C1D3A4-0773-2D4D-ABBC-14E24974A5A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22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221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sz="1100" b="0" dirty="0">
                <a:latin typeface="Arial" panose="020B0604020202020204" pitchFamily="34" charset="0"/>
                <a:ea typeface="ＭＳ Ｐゴシック" charset="0"/>
                <a:cs typeface="Arial" panose="020B0604020202020204" pitchFamily="34" charset="0"/>
              </a:rPr>
              <a:t>Three covenants amplify</a:t>
            </a:r>
            <a:r>
              <a:rPr lang="en-US" sz="1100" b="0" baseline="0" dirty="0">
                <a:latin typeface="Arial" panose="020B0604020202020204" pitchFamily="34" charset="0"/>
                <a:ea typeface="ＭＳ Ｐゴシック" charset="0"/>
                <a:cs typeface="Arial" panose="020B0604020202020204" pitchFamily="34" charset="0"/>
              </a:rPr>
              <a:t> </a:t>
            </a:r>
            <a:r>
              <a:rPr lang="en-US" sz="1100" b="0" dirty="0">
                <a:latin typeface="Arial" panose="020B0604020202020204" pitchFamily="34" charset="0"/>
                <a:ea typeface="ＭＳ Ｐゴシック" charset="0"/>
                <a:cs typeface="Arial" panose="020B0604020202020204" pitchFamily="34" charset="0"/>
              </a:rPr>
              <a:t>the Abrahamic covenant.</a:t>
            </a:r>
            <a:r>
              <a:rPr lang="en-US" sz="1100" b="0" baseline="0" dirty="0">
                <a:latin typeface="Arial" panose="020B0604020202020204" pitchFamily="34" charset="0"/>
                <a:ea typeface="ＭＳ Ｐゴシック" charset="0"/>
                <a:cs typeface="Arial" panose="020B0604020202020204" pitchFamily="34" charset="0"/>
              </a:rPr>
              <a:t> T</a:t>
            </a:r>
            <a:r>
              <a:rPr lang="en-US" sz="1100" b="0" dirty="0">
                <a:latin typeface="Arial" panose="020B0604020202020204" pitchFamily="34" charset="0"/>
                <a:ea typeface="ＭＳ Ｐゴシック" charset="0"/>
                <a:cs typeface="Arial" panose="020B0604020202020204" pitchFamily="34" charset="0"/>
              </a:rPr>
              <a:t>he new covenant was one of them. </a:t>
            </a:r>
          </a:p>
          <a:p>
            <a:pPr>
              <a:lnSpc>
                <a:spcPct val="90000"/>
              </a:lnSpc>
              <a:spcBef>
                <a:spcPct val="0"/>
              </a:spcBef>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(cf. Deut. 30:1-10)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Land from Wadi of Egypt to Euphrates River (Isa. 27:12)</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Eternal possession of land (Gen. 17:8) after exile/restoration</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Whole world blessed via the land (Isa. 14:1-2)</a:t>
            </a: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2 Samuel 7:12-16 promises perpetual:</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Sons (</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house</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 never wiped out)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Kingdom (political dynasty)</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Throne (right to rule by descendants)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Temple (son to build it)</a:t>
            </a:r>
          </a:p>
          <a:p>
            <a:pPr>
              <a:lnSpc>
                <a:spcPct val="90000"/>
              </a:lnSpc>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Jeremiah 31:31-34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Forgiveness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Indwelling Spirit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New heart, nature, mind</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Reunification of Israel and Judah</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No need for evangelism</a:t>
            </a:r>
          </a:p>
          <a:p>
            <a:r>
              <a:rPr lang="en-US" sz="1100" baseline="0" dirty="0">
                <a:latin typeface="Arial"/>
                <a:ea typeface="ＭＳ Ｐゴシック" charset="0"/>
                <a:cs typeface="Arial"/>
              </a:rPr>
              <a:t>__________</a:t>
            </a:r>
          </a:p>
          <a:p>
            <a:r>
              <a:rPr lang="en-US" sz="1100" baseline="0" dirty="0">
                <a:latin typeface="Arial"/>
                <a:ea typeface="ＭＳ Ｐゴシック" charset="0"/>
                <a:cs typeface="Arial"/>
              </a:rPr>
              <a:t>Common-385</a:t>
            </a:r>
          </a:p>
          <a:p>
            <a:r>
              <a:rPr lang="en-US" sz="1100" baseline="0" dirty="0">
                <a:latin typeface="Arial"/>
                <a:ea typeface="ＭＳ Ｐゴシック" charset="0"/>
                <a:cs typeface="Arial"/>
              </a:rPr>
              <a:t>BE-24-Jeremiah-59</a:t>
            </a:r>
          </a:p>
          <a:p>
            <a:r>
              <a:rPr lang="en-US" sz="1100" baseline="0" dirty="0">
                <a:latin typeface="Arial"/>
                <a:ea typeface="ＭＳ Ｐゴシック" charset="0"/>
                <a:cs typeface="Arial"/>
              </a:rPr>
              <a:t>FU-05-Biblical Covenants-28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OS-24-Jeremiah-163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NS-08-2 Corinthians-80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NS-19-Hebrews-334</a:t>
            </a:r>
            <a:endParaRPr lang="en-US" sz="1100" dirty="0">
              <a:latin typeface="Arial"/>
              <a:ea typeface="ＭＳ Ｐゴシック" charset="0"/>
              <a:cs typeface="Arial"/>
            </a:endParaRP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10420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1A4511-0FA2-E147-80BA-4321446656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425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Jeremiah anticipates a time when the divided nation is once again united (31:33) and also believes in the Lord (31:34). This has not happened since Jeremiah's time. The people did return to the land in 538 BC, but they certainly did not "all know me" (31:33) nor did they receive forgiveness as a nation when they rejected Messiah Jesus. While some new covenant elements are being fulfilled now since the cup of the Lord's supper celebrates forgiveness for those who believe (Luke 22:20-22), the ultimate fulfillment of this promise awaits Israel's trust in Jesus in the future at his return.</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Common-386</a:t>
            </a:r>
          </a:p>
          <a:p>
            <a:r>
              <a:rPr lang="en-US" sz="1200" baseline="0" dirty="0">
                <a:latin typeface="Arial"/>
                <a:ea typeface="ＭＳ Ｐゴシック" charset="0"/>
                <a:cs typeface="Arial"/>
              </a:rPr>
              <a:t>BE-24-Jeremiah-60</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Covenants-29</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NS-19-Hebrews-335</a:t>
            </a:r>
            <a:endParaRPr lang="en-US" sz="1200" dirty="0">
              <a:latin typeface="Arial"/>
              <a:ea typeface="ＭＳ Ｐゴシック" charset="0"/>
              <a:cs typeface="Arial"/>
            </a:endParaRPr>
          </a:p>
          <a:p>
            <a:pPr>
              <a:spcBef>
                <a:spcPct val="0"/>
              </a:spcBef>
            </a:pP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03302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80DD49-A05C-B141-8160-34BB4EBFE4C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63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Verse 34 looks forward to a time when everyone in Israel is saved (all know me) and forgiven. Zechariah repeatedly promises this to happen in a single day! </a:t>
            </a:r>
          </a:p>
          <a:p>
            <a:pPr>
              <a:spcBef>
                <a:spcPct val="0"/>
              </a:spcBef>
            </a:pPr>
            <a:endParaRPr lang="en-US" dirty="0">
              <a:latin typeface="Calibri" charset="0"/>
              <a:ea typeface="ＭＳ Ｐゴシック" charset="0"/>
              <a:cs typeface="ＭＳ Ｐゴシック"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3:9</a:t>
            </a:r>
            <a:r>
              <a:rPr lang="en-US" sz="1200" kern="1200" dirty="0">
                <a:solidFill>
                  <a:schemeClr val="tx1"/>
                </a:solidFill>
                <a:effectLst/>
                <a:latin typeface="+mn-lt"/>
                <a:ea typeface="+mn-ea"/>
                <a:cs typeface="+mn-cs"/>
              </a:rPr>
              <a:t> Now look at the jewel I have set before Jeshua, a single stone with seven facets.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will engrave an inscription on it, says the LORD of Heaven’s Armies, and I will remove the sins of this land in a single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I will make the clans of Judah like a flame that sets a woodpile ablaze or like a burning torch among sheaves of grain. They will burn up all the neighboring nations right and left, while the people living in Jerusalem remain secure.</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12:11</a:t>
            </a:r>
            <a:r>
              <a:rPr lang="en-US" sz="1200" kern="1200" dirty="0">
                <a:solidFill>
                  <a:schemeClr val="tx1"/>
                </a:solidFill>
                <a:effectLst/>
                <a:latin typeface="+mn-lt"/>
                <a:ea typeface="+mn-ea"/>
                <a:cs typeface="+mn-cs"/>
              </a:rPr>
              <a:t> The sorrow and mourning in Jerusalem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will be like the great mourning for Hadad-Rimmon in the valley of Megiddo.</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14:4</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his feet will stand on the Mount of Olives, east of Jerusalem. And the Mount of Olives will split apart, making a wide valley running from east to west. Half the mountain will move toward the north and half toward the south.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the sources of light will no longer shine, </a:t>
            </a:r>
            <a:r>
              <a:rPr lang="en-US" sz="1200" b="1"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yet there will be continuous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 Only the LORD knows how this could happen. There will be no normal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and night, for at evening time it will still be light.</a:t>
            </a:r>
            <a:endParaRPr lang="en-US" dirty="0">
              <a:latin typeface="Calibri" charset="0"/>
              <a:ea typeface="ＭＳ Ｐゴシック" charset="0"/>
              <a:cs typeface="ＭＳ Ｐゴシック" charset="0"/>
            </a:endParaRP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Common-387</a:t>
            </a:r>
          </a:p>
          <a:p>
            <a:r>
              <a:rPr lang="en-US" sz="1200" baseline="0" dirty="0">
                <a:latin typeface="Arial"/>
                <a:ea typeface="ＭＳ Ｐゴシック" charset="0"/>
                <a:cs typeface="Arial"/>
              </a:rPr>
              <a:t>BE-24-Jeremiah-61</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Covenants-30</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854113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9F2266-65EB-D74A-9F6A-FEB0913FECBA}"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28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83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Arial" panose="020B0604020202020204" pitchFamily="34" charset="0"/>
                <a:ea typeface="ＭＳ Ｐゴシック" charset="0"/>
                <a:cs typeface="Arial" panose="020B0604020202020204" pitchFamily="34" charset="0"/>
              </a:rPr>
              <a:t>How do we know that it was unconditional? Here are at least three reasons.</a:t>
            </a:r>
          </a:p>
          <a:p>
            <a:pPr>
              <a:spcBef>
                <a:spcPct val="0"/>
              </a:spcBef>
            </a:pPr>
            <a:r>
              <a:rPr lang="en-US" dirty="0">
                <a:latin typeface="Arial" panose="020B0604020202020204" pitchFamily="34" charset="0"/>
                <a:ea typeface="ＭＳ Ｐゴシック" charset="0"/>
                <a:cs typeface="Arial" panose="020B0604020202020204" pitchFamily="34" charset="0"/>
              </a:rPr>
              <a:t>By "unconditional" we mean not that nothing else has to happen, for there is a time element here in that the new covenant will not be put into effect until Israel believes. The term "unconditional" means that no conditions can cause God to be unfaithful to his promise.</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Common-388</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Passover had its "cup of redemption" that referred to the salvation of Israel from slavery in Egypt. But Jesus changed the familiar wording on the night of the Last Supper to apply this "cup of redemption" not simply to political redemption. He declared himself as the fulfillment of this cup as it ultimately celebrates redemption in HIS blood as the TRUE Passover Lamb!</a:t>
            </a:r>
          </a:p>
          <a:p>
            <a:r>
              <a:rPr lang="en-US" dirty="0"/>
              <a:t>__________</a:t>
            </a:r>
          </a:p>
          <a:p>
            <a:r>
              <a:rPr lang="en-US" dirty="0"/>
              <a:t>Common-389</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E93D2-6052-9D41-95B2-9D51089F47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04406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reconcile these seemingly contradictory applications.</a:t>
            </a:r>
          </a:p>
          <a:p>
            <a:r>
              <a:rPr lang="en-US" dirty="0"/>
              <a:t>__________</a:t>
            </a:r>
          </a:p>
          <a:p>
            <a:r>
              <a:rPr lang="en-US" dirty="0"/>
              <a:t>Common-390</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E93D2-6052-9D41-95B2-9D51089F47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5186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the word "kingdom" does not appear in this letter, labor for the kingdom is the focus. Such efforts are not without hardship, as this letter well testifies. </a:t>
            </a:r>
          </a:p>
          <a:p>
            <a:endParaRPr lang="en-US" dirty="0"/>
          </a:p>
          <a:p>
            <a:r>
              <a:rPr lang="en-US" dirty="0"/>
              <a:t>HARDSHIPS: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111" charset="0"/>
                <a:ea typeface="ＭＳ Ｐゴシック" pitchFamily="-107" charset="-128"/>
                <a:cs typeface="ＭＳ Ｐゴシック" pitchFamily="-107" charset="-128"/>
              </a:rPr>
              <a:t>2Cor. 11:23</a:t>
            </a:r>
            <a:r>
              <a:rPr lang="en-US" sz="1200" kern="1200">
                <a:solidFill>
                  <a:schemeClr val="tx1"/>
                </a:solidFill>
                <a:effectLst/>
                <a:latin typeface="Times New Roman" pitchFamily="-111" charset="0"/>
                <a:ea typeface="ＭＳ Ｐゴシック" pitchFamily="-107" charset="-128"/>
                <a:cs typeface="ＭＳ Ｐゴシック" pitchFamily="-107" charset="-128"/>
              </a:rPr>
              <a:t> Are they servants of Christ? I know I sound like a madman, but I have served him far more! I have worked harder, been put in prison more often, been whipped times without number, and faced death again and again. </a:t>
            </a:r>
            <a:r>
              <a:rPr lang="en-US" sz="1200" b="1" kern="1200" baseline="30000">
                <a:solidFill>
                  <a:schemeClr val="tx1"/>
                </a:solidFill>
                <a:effectLst/>
                <a:latin typeface="Times New Roman" pitchFamily="-111" charset="0"/>
                <a:ea typeface="ＭＳ Ｐゴシック" pitchFamily="-107" charset="-128"/>
                <a:cs typeface="ＭＳ Ｐゴシック" pitchFamily="-107" charset="-128"/>
              </a:rPr>
              <a:t>24</a:t>
            </a:r>
            <a:r>
              <a:rPr lang="en-US" sz="1200" kern="1200">
                <a:solidFill>
                  <a:schemeClr val="tx1"/>
                </a:solidFill>
                <a:effectLst/>
                <a:latin typeface="Times New Roman" pitchFamily="-111" charset="0"/>
                <a:ea typeface="ＭＳ Ｐゴシック" pitchFamily="-107" charset="-128"/>
                <a:cs typeface="ＭＳ Ｐゴシック" pitchFamily="-107" charset="-128"/>
              </a:rPr>
              <a:t> Five different times the Jewish leaders gave me thirty-nine lashes. </a:t>
            </a:r>
            <a:r>
              <a:rPr lang="en-US" sz="1200" b="1" kern="1200" baseline="30000">
                <a:solidFill>
                  <a:schemeClr val="tx1"/>
                </a:solidFill>
                <a:effectLst/>
                <a:latin typeface="Times New Roman" pitchFamily="-111" charset="0"/>
                <a:ea typeface="ＭＳ Ｐゴシック" pitchFamily="-107" charset="-128"/>
                <a:cs typeface="ＭＳ Ｐゴシック" pitchFamily="-107" charset="-128"/>
              </a:rPr>
              <a:t>25</a:t>
            </a:r>
            <a:r>
              <a:rPr lang="en-US" sz="1200" kern="1200">
                <a:solidFill>
                  <a:schemeClr val="tx1"/>
                </a:solidFill>
                <a:effectLst/>
                <a:latin typeface="Times New Roman" pitchFamily="-111" charset="0"/>
                <a:ea typeface="ＭＳ Ｐゴシック" pitchFamily="-107" charset="-128"/>
                <a:cs typeface="ＭＳ Ｐゴシック" pitchFamily="-107" charset="-128"/>
              </a:rPr>
              <a:t> Three times I was beaten with rods. Once I was stoned. Three times I was shipwrecked. Once I spent a whole night and a day adrift at sea. </a:t>
            </a:r>
            <a:r>
              <a:rPr lang="en-US" sz="1200" b="1" kern="1200" baseline="30000">
                <a:solidFill>
                  <a:schemeClr val="tx1"/>
                </a:solidFill>
                <a:effectLst/>
                <a:latin typeface="Times New Roman" pitchFamily="-111" charset="0"/>
                <a:ea typeface="ＭＳ Ｐゴシック" pitchFamily="-107" charset="-128"/>
                <a:cs typeface="ＭＳ Ｐゴシック" pitchFamily="-107" charset="-128"/>
              </a:rPr>
              <a:t>26</a:t>
            </a:r>
            <a:r>
              <a:rPr lang="en-US" sz="1200" kern="1200">
                <a:solidFill>
                  <a:schemeClr val="tx1"/>
                </a:solidFill>
                <a:effectLst/>
                <a:latin typeface="Times New Roman" pitchFamily="-111" charset="0"/>
                <a:ea typeface="ＭＳ Ｐゴシック" pitchFamily="-107" charset="-128"/>
                <a:cs typeface="ＭＳ Ｐゴシック" pitchFamily="-107" charset="-128"/>
              </a:rPr>
              <a:t> I have traveled on many long journeys. I have faced danger from rivers and from robbers. I have faced danger from my own people, the Jews, as well as from the Gentiles. I have faced danger in the cities, in the deserts, and on the seas. And I have faced danger from men who claim to be believers but are not. </a:t>
            </a:r>
            <a:r>
              <a:rPr lang="en-US" sz="1200" b="1" kern="1200" baseline="30000">
                <a:solidFill>
                  <a:schemeClr val="tx1"/>
                </a:solidFill>
                <a:effectLst/>
                <a:latin typeface="Times New Roman" pitchFamily="-111" charset="0"/>
                <a:ea typeface="ＭＳ Ｐゴシック" pitchFamily="-107" charset="-128"/>
                <a:cs typeface="ＭＳ Ｐゴシック" pitchFamily="-107" charset="-128"/>
              </a:rPr>
              <a:t>27</a:t>
            </a:r>
            <a:r>
              <a:rPr lang="en-US" sz="1200" kern="1200">
                <a:solidFill>
                  <a:schemeClr val="tx1"/>
                </a:solidFill>
                <a:effectLst/>
                <a:latin typeface="Times New Roman" pitchFamily="-111" charset="0"/>
                <a:ea typeface="ＭＳ Ｐゴシック" pitchFamily="-107" charset="-128"/>
                <a:cs typeface="ＭＳ Ｐゴシック" pitchFamily="-107" charset="-128"/>
              </a:rPr>
              <a:t> I have worked hard and long, enduring many sleepless nights. I have been hungry and thirsty and have often gone without food. I have shivered in the cold, without enough clothing to keep me warm. </a:t>
            </a:r>
          </a:p>
          <a:p>
            <a:endParaRPr lang="en-US" dirty="0"/>
          </a:p>
          <a:p>
            <a:r>
              <a:rPr lang="en-US" dirty="0"/>
              <a:t>DAMASCUS: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Times New Roman" pitchFamily="-111" charset="0"/>
                <a:ea typeface="ＭＳ Ｐゴシック" pitchFamily="-107" charset="-128"/>
                <a:cs typeface="ＭＳ Ｐゴシック" pitchFamily="-107" charset="-128"/>
              </a:rPr>
              <a:t>2Cor. 11:32</a:t>
            </a:r>
            <a:r>
              <a:rPr lang="en-US" sz="1200" kern="1200">
                <a:solidFill>
                  <a:schemeClr val="tx1"/>
                </a:solidFill>
                <a:effectLst/>
                <a:latin typeface="Times New Roman" pitchFamily="-111" charset="0"/>
                <a:ea typeface="ＭＳ Ｐゴシック" pitchFamily="-107" charset="-128"/>
                <a:cs typeface="ＭＳ Ｐゴシック" pitchFamily="-107" charset="-128"/>
              </a:rPr>
              <a:t> When I was in Damascus, the governor under King Aretas kept guards at the city gates to catch me. </a:t>
            </a:r>
            <a:r>
              <a:rPr lang="en-US" sz="1200" b="1" kern="1200" baseline="30000">
                <a:solidFill>
                  <a:schemeClr val="tx1"/>
                </a:solidFill>
                <a:effectLst/>
                <a:latin typeface="Times New Roman" pitchFamily="-111" charset="0"/>
                <a:ea typeface="ＭＳ Ｐゴシック" pitchFamily="-107" charset="-128"/>
                <a:cs typeface="ＭＳ Ｐゴシック" pitchFamily="-107" charset="-128"/>
              </a:rPr>
              <a:t>33</a:t>
            </a:r>
            <a:r>
              <a:rPr lang="en-US" sz="1200" kern="1200">
                <a:solidFill>
                  <a:schemeClr val="tx1"/>
                </a:solidFill>
                <a:effectLst/>
                <a:latin typeface="Times New Roman" pitchFamily="-111" charset="0"/>
                <a:ea typeface="ＭＳ Ｐゴシック" pitchFamily="-107" charset="-128"/>
                <a:cs typeface="ＭＳ Ｐゴシック" pitchFamily="-107" charset="-128"/>
              </a:rPr>
              <a:t> I had to be lowered in a basket through a window in the city wall to escape from him. </a:t>
            </a:r>
          </a:p>
          <a:p>
            <a:endParaRPr lang="en-US" dirty="0"/>
          </a:p>
          <a:p>
            <a:r>
              <a:rPr lang="en-US" sz="1200" kern="1200">
                <a:solidFill>
                  <a:schemeClr val="tx1"/>
                </a:solidFill>
                <a:effectLst/>
                <a:latin typeface="Times New Roman" pitchFamily="-111" charset="0"/>
                <a:ea typeface="ＭＳ Ｐゴシック" pitchFamily="-107" charset="-128"/>
                <a:cs typeface="ＭＳ Ｐゴシック" pitchFamily="-107" charset="-128"/>
              </a:rPr>
              <a:t>Paul’s Vision and His Thorn in the Flesh</a:t>
            </a:r>
          </a:p>
          <a:p>
            <a:br>
              <a:rPr lang="en-US" sz="1200" kern="1200">
                <a:solidFill>
                  <a:schemeClr val="tx1"/>
                </a:solidFill>
                <a:effectLst/>
                <a:latin typeface="Times New Roman" pitchFamily="-111" charset="0"/>
                <a:ea typeface="ＭＳ Ｐゴシック" pitchFamily="-107" charset="-128"/>
                <a:cs typeface="ＭＳ Ｐゴシック" pitchFamily="-107" charset="-128"/>
              </a:rPr>
            </a:br>
            <a:endParaRPr lang="en-US" sz="1200" kern="1200">
              <a:solidFill>
                <a:schemeClr val="tx1"/>
              </a:solidFill>
              <a:effectLst/>
              <a:latin typeface="Times New Roman" pitchFamily="-111" charset="0"/>
              <a:ea typeface="ＭＳ Ｐゴシック" pitchFamily="-107" charset="-128"/>
              <a:cs typeface="ＭＳ Ｐゴシック" pitchFamily="-107" charset="-128"/>
            </a:endParaRPr>
          </a:p>
          <a:p>
            <a:r>
              <a:rPr lang="en-US" sz="1200" b="1" kern="1200">
                <a:solidFill>
                  <a:schemeClr val="tx1"/>
                </a:solidFill>
                <a:effectLst/>
                <a:latin typeface="Times New Roman" pitchFamily="-111" charset="0"/>
                <a:ea typeface="ＭＳ Ｐゴシック" pitchFamily="-107" charset="-128"/>
                <a:cs typeface="ＭＳ Ｐゴシック" pitchFamily="-107" charset="-128"/>
              </a:rPr>
              <a:t>2Cor. 12:1</a:t>
            </a:r>
            <a:r>
              <a:rPr lang="en-US" sz="1200" kern="1200">
                <a:solidFill>
                  <a:schemeClr val="tx1"/>
                </a:solidFill>
                <a:effectLst/>
                <a:latin typeface="Times New Roman" pitchFamily="-111" charset="0"/>
                <a:ea typeface="ＭＳ Ｐゴシック" pitchFamily="-107" charset="-128"/>
                <a:cs typeface="ＭＳ Ｐゴシック" pitchFamily="-107" charset="-128"/>
              </a:rPr>
              <a:t>    This boasting will do no good, but I must go on. I will reluctantly tell about visions and revelations from the Lord. </a:t>
            </a:r>
            <a:r>
              <a:rPr lang="en-US" sz="1200" b="1" kern="1200" baseline="30000">
                <a:solidFill>
                  <a:schemeClr val="tx1"/>
                </a:solidFill>
                <a:effectLst/>
                <a:latin typeface="Times New Roman" pitchFamily="-111" charset="0"/>
                <a:ea typeface="ＭＳ Ｐゴシック" pitchFamily="-107" charset="-128"/>
                <a:cs typeface="ＭＳ Ｐゴシック" pitchFamily="-107" charset="-128"/>
              </a:rPr>
              <a:t>2</a:t>
            </a:r>
            <a:r>
              <a:rPr lang="en-US" sz="1200" kern="1200">
                <a:solidFill>
                  <a:schemeClr val="tx1"/>
                </a:solidFill>
                <a:effectLst/>
                <a:latin typeface="Times New Roman" pitchFamily="-111" charset="0"/>
                <a:ea typeface="ＭＳ Ｐゴシック" pitchFamily="-107" charset="-128"/>
                <a:cs typeface="ＭＳ Ｐゴシック" pitchFamily="-107" charset="-128"/>
              </a:rPr>
              <a:t> I was caught up to the third heaven fourteen years ago. Whether I was in my body or out of my body, I don’t know—only God knows. </a:t>
            </a:r>
            <a:r>
              <a:rPr lang="en-US" sz="1200" b="1" kern="1200" baseline="30000">
                <a:solidFill>
                  <a:schemeClr val="tx1"/>
                </a:solidFill>
                <a:effectLst/>
                <a:latin typeface="Times New Roman" pitchFamily="-111" charset="0"/>
                <a:ea typeface="ＭＳ Ｐゴシック" pitchFamily="-107" charset="-128"/>
                <a:cs typeface="ＭＳ Ｐゴシック" pitchFamily="-107" charset="-128"/>
              </a:rPr>
              <a:t>3</a:t>
            </a:r>
            <a:r>
              <a:rPr lang="en-US" sz="1200" kern="1200">
                <a:solidFill>
                  <a:schemeClr val="tx1"/>
                </a:solidFill>
                <a:effectLst/>
                <a:latin typeface="Times New Roman" pitchFamily="-111" charset="0"/>
                <a:ea typeface="ＭＳ Ｐゴシック" pitchFamily="-107" charset="-128"/>
                <a:cs typeface="ＭＳ Ｐゴシック" pitchFamily="-107" charset="-128"/>
              </a:rPr>
              <a:t> Yes, only God knows whether I was in my body or outside my body. But I do know </a:t>
            </a:r>
            <a:r>
              <a:rPr lang="en-US" sz="1200" b="1" kern="1200" baseline="30000">
                <a:solidFill>
                  <a:schemeClr val="tx1"/>
                </a:solidFill>
                <a:effectLst/>
                <a:latin typeface="Times New Roman" pitchFamily="-111" charset="0"/>
                <a:ea typeface="ＭＳ Ｐゴシック" pitchFamily="-107" charset="-128"/>
                <a:cs typeface="ＭＳ Ｐゴシック" pitchFamily="-107" charset="-128"/>
              </a:rPr>
              <a:t>4</a:t>
            </a:r>
            <a:r>
              <a:rPr lang="en-US" sz="1200" kern="1200">
                <a:solidFill>
                  <a:schemeClr val="tx1"/>
                </a:solidFill>
                <a:effectLst/>
                <a:latin typeface="Times New Roman" pitchFamily="-111" charset="0"/>
                <a:ea typeface="ＭＳ Ｐゴシック" pitchFamily="-107" charset="-128"/>
                <a:cs typeface="ＭＳ Ｐゴシック" pitchFamily="-107" charset="-128"/>
              </a:rPr>
              <a:t> that I was caught up to paradise and heard things so astounding that they cannot be expressed in words, things no human is allowed to tell.</a:t>
            </a:r>
          </a:p>
          <a:p>
            <a:br>
              <a:rPr lang="en-US" sz="1200" kern="1200">
                <a:solidFill>
                  <a:schemeClr val="tx1"/>
                </a:solidFill>
                <a:effectLst/>
                <a:latin typeface="Times New Roman" pitchFamily="-111" charset="0"/>
                <a:ea typeface="ＭＳ Ｐゴシック" pitchFamily="-107" charset="-128"/>
                <a:cs typeface="ＭＳ Ｐゴシック" pitchFamily="-107" charset="-128"/>
              </a:rPr>
            </a:br>
            <a:r>
              <a:rPr lang="en-US" sz="1200" kern="1200">
                <a:solidFill>
                  <a:schemeClr val="tx1"/>
                </a:solidFill>
                <a:effectLst/>
                <a:latin typeface="Times New Roman" pitchFamily="-111" charset="0"/>
                <a:ea typeface="ＭＳ Ｐゴシック" pitchFamily="-107" charset="-128"/>
                <a:cs typeface="ＭＳ Ｐゴシック" pitchFamily="-107" charset="-128"/>
              </a:rPr>
              <a:t>REVELATION OF PARADISE:</a:t>
            </a:r>
          </a:p>
          <a:p>
            <a:r>
              <a:rPr lang="en-US" sz="1200" b="1" kern="1200">
                <a:solidFill>
                  <a:schemeClr val="tx1"/>
                </a:solidFill>
                <a:effectLst/>
                <a:latin typeface="Times New Roman" pitchFamily="-111" charset="0"/>
                <a:ea typeface="ＭＳ Ｐゴシック" pitchFamily="-107" charset="-128"/>
                <a:cs typeface="ＭＳ Ｐゴシック" pitchFamily="-107" charset="-128"/>
              </a:rPr>
              <a:t>2Cor. 12:5</a:t>
            </a:r>
            <a:r>
              <a:rPr lang="en-US" sz="1200" kern="1200">
                <a:solidFill>
                  <a:schemeClr val="tx1"/>
                </a:solidFill>
                <a:effectLst/>
                <a:latin typeface="Times New Roman" pitchFamily="-111" charset="0"/>
                <a:ea typeface="ＭＳ Ｐゴシック" pitchFamily="-107" charset="-128"/>
                <a:cs typeface="ＭＳ Ｐゴシック" pitchFamily="-107" charset="-128"/>
              </a:rPr>
              <a:t>    That experience is worth boasting about, but I’m not going to do it. I will boast only about my weaknesses. </a:t>
            </a:r>
            <a:r>
              <a:rPr lang="en-US" sz="1200" b="1" kern="1200" baseline="30000">
                <a:solidFill>
                  <a:schemeClr val="tx1"/>
                </a:solidFill>
                <a:effectLst/>
                <a:latin typeface="Times New Roman" pitchFamily="-111" charset="0"/>
                <a:ea typeface="ＭＳ Ｐゴシック" pitchFamily="-107" charset="-128"/>
                <a:cs typeface="ＭＳ Ｐゴシック" pitchFamily="-107" charset="-128"/>
              </a:rPr>
              <a:t>6</a:t>
            </a:r>
            <a:r>
              <a:rPr lang="en-US" sz="1200" kern="1200">
                <a:solidFill>
                  <a:schemeClr val="tx1"/>
                </a:solidFill>
                <a:effectLst/>
                <a:latin typeface="Times New Roman" pitchFamily="-111" charset="0"/>
                <a:ea typeface="ＭＳ Ｐゴシック" pitchFamily="-107" charset="-128"/>
                <a:cs typeface="ＭＳ Ｐゴシック" pitchFamily="-107" charset="-128"/>
              </a:rPr>
              <a:t> If I wanted to boast, I would be no fool in doing so, because I would be telling the truth. But I won’t do it, because I don’t want anyone to give me credit beyond what they can see in my life or hear in my message, </a:t>
            </a:r>
            <a:r>
              <a:rPr lang="en-US" sz="1200" b="1" kern="1200" baseline="30000">
                <a:solidFill>
                  <a:schemeClr val="tx1"/>
                </a:solidFill>
                <a:effectLst/>
                <a:latin typeface="Times New Roman" pitchFamily="-111" charset="0"/>
                <a:ea typeface="ＭＳ Ｐゴシック" pitchFamily="-107" charset="-128"/>
                <a:cs typeface="ＭＳ Ｐゴシック" pitchFamily="-107" charset="-128"/>
              </a:rPr>
              <a:t>7</a:t>
            </a:r>
            <a:r>
              <a:rPr lang="en-US" sz="1200" kern="1200">
                <a:solidFill>
                  <a:schemeClr val="tx1"/>
                </a:solidFill>
                <a:effectLst/>
                <a:latin typeface="Times New Roman" pitchFamily="-111" charset="0"/>
                <a:ea typeface="ＭＳ Ｐゴシック" pitchFamily="-107" charset="-128"/>
                <a:cs typeface="ＭＳ Ｐゴシック" pitchFamily="-107" charset="-128"/>
              </a:rPr>
              <a:t> even though I have received such wonderful revelations from God. </a:t>
            </a:r>
          </a:p>
          <a:p>
            <a:endParaRPr lang="en-US" sz="1200" kern="1200">
              <a:solidFill>
                <a:schemeClr val="tx1"/>
              </a:solidFill>
              <a:effectLst/>
              <a:latin typeface="Times New Roman" pitchFamily="-111" charset="0"/>
              <a:ea typeface="ＭＳ Ｐゴシック" pitchFamily="-107" charset="-128"/>
              <a:cs typeface="ＭＳ Ｐゴシック" pitchFamily="-107" charset="-128"/>
            </a:endParaRPr>
          </a:p>
          <a:p>
            <a:r>
              <a:rPr lang="en-US" sz="1200" kern="1200">
                <a:solidFill>
                  <a:schemeClr val="tx1"/>
                </a:solidFill>
                <a:effectLst/>
                <a:latin typeface="Times New Roman" pitchFamily="-111" charset="0"/>
                <a:ea typeface="ＭＳ Ｐゴシック" pitchFamily="-107" charset="-128"/>
                <a:cs typeface="ＭＳ Ｐゴシック" pitchFamily="-107" charset="-128"/>
              </a:rPr>
              <a:t>THORN:</a:t>
            </a:r>
          </a:p>
          <a:p>
            <a:r>
              <a:rPr lang="en-US" sz="1200" kern="1200">
                <a:solidFill>
                  <a:schemeClr val="tx1"/>
                </a:solidFill>
                <a:effectLst/>
                <a:latin typeface="Times New Roman" pitchFamily="-111" charset="0"/>
                <a:ea typeface="ＭＳ Ｐゴシック" pitchFamily="-107" charset="-128"/>
                <a:cs typeface="ＭＳ Ｐゴシック" pitchFamily="-107" charset="-128"/>
              </a:rPr>
              <a:t>So to keep me from becoming proud, I was given a thorn in my flesh, a messenger from Satan to torment me and keep me from becoming proud.</a:t>
            </a:r>
          </a:p>
          <a:p>
            <a:endParaRPr lang="en-US" sz="1200" kern="1200">
              <a:solidFill>
                <a:schemeClr val="tx1"/>
              </a:solidFill>
              <a:effectLst/>
              <a:latin typeface="Times New Roman" pitchFamily="-111" charset="0"/>
              <a:ea typeface="ＭＳ Ｐゴシック" pitchFamily="-107" charset="-128"/>
              <a:cs typeface="ＭＳ Ｐゴシック" pitchFamily="-107" charset="-128"/>
            </a:endParaRPr>
          </a:p>
          <a:p>
            <a:r>
              <a:rPr lang="en-US" sz="1200" b="1" kern="1200">
                <a:solidFill>
                  <a:schemeClr val="tx1"/>
                </a:solidFill>
                <a:effectLst/>
                <a:latin typeface="Times New Roman" pitchFamily="-111" charset="0"/>
                <a:ea typeface="ＭＳ Ｐゴシック" pitchFamily="-107" charset="-128"/>
                <a:cs typeface="ＭＳ Ｐゴシック" pitchFamily="-107" charset="-128"/>
              </a:rPr>
              <a:t>2Cor. 12:8</a:t>
            </a:r>
            <a:r>
              <a:rPr lang="en-US" sz="1200" kern="1200">
                <a:solidFill>
                  <a:schemeClr val="tx1"/>
                </a:solidFill>
                <a:effectLst/>
                <a:latin typeface="Times New Roman" pitchFamily="-111" charset="0"/>
                <a:ea typeface="ＭＳ Ｐゴシック" pitchFamily="-107" charset="-128"/>
                <a:cs typeface="ＭＳ Ｐゴシック" pitchFamily="-107" charset="-128"/>
              </a:rPr>
              <a:t>    Three different times I begged the Lord to take it away. </a:t>
            </a:r>
            <a:r>
              <a:rPr lang="en-US" sz="1200" b="1" kern="1200" baseline="30000">
                <a:solidFill>
                  <a:schemeClr val="tx1"/>
                </a:solidFill>
                <a:effectLst/>
                <a:latin typeface="Times New Roman" pitchFamily="-111" charset="0"/>
                <a:ea typeface="ＭＳ Ｐゴシック" pitchFamily="-107" charset="-128"/>
                <a:cs typeface="ＭＳ Ｐゴシック" pitchFamily="-107" charset="-128"/>
              </a:rPr>
              <a:t>9</a:t>
            </a:r>
            <a:r>
              <a:rPr lang="en-US" sz="1200" kern="1200">
                <a:solidFill>
                  <a:schemeClr val="tx1"/>
                </a:solidFill>
                <a:effectLst/>
                <a:latin typeface="Times New Roman" pitchFamily="-111" charset="0"/>
                <a:ea typeface="ＭＳ Ｐゴシック" pitchFamily="-107" charset="-128"/>
                <a:cs typeface="ＭＳ Ｐゴシック" pitchFamily="-107" charset="-128"/>
              </a:rPr>
              <a:t> Each time he said, “My grace is all you need. My power works best in weakness.” So now I am glad to boast about my weaknesses, so that the power of Christ can work through me. </a:t>
            </a:r>
            <a:r>
              <a:rPr lang="en-US" sz="1200" b="1" kern="1200" baseline="30000">
                <a:solidFill>
                  <a:schemeClr val="tx1"/>
                </a:solidFill>
                <a:effectLst/>
                <a:latin typeface="Times New Roman" pitchFamily="-111" charset="0"/>
                <a:ea typeface="ＭＳ Ｐゴシック" pitchFamily="-107" charset="-128"/>
                <a:cs typeface="ＭＳ Ｐゴシック" pitchFamily="-107" charset="-128"/>
              </a:rPr>
              <a:t>10</a:t>
            </a:r>
            <a:r>
              <a:rPr lang="en-US" sz="1200" kern="1200">
                <a:solidFill>
                  <a:schemeClr val="tx1"/>
                </a:solidFill>
                <a:effectLst/>
                <a:latin typeface="Times New Roman" pitchFamily="-111" charset="0"/>
                <a:ea typeface="ＭＳ Ｐゴシック" pitchFamily="-107" charset="-128"/>
                <a:cs typeface="ＭＳ Ｐゴシック" pitchFamily="-107" charset="-128"/>
              </a:rPr>
              <a:t> That’s why I take pleasure in my weaknesses, and in the insults, hardships, persecutions, and troubles that I suffer for Christ. For when I am weak, then I am strong.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6</a:t>
            </a:fld>
            <a:endParaRPr lang="en-US"/>
          </a:p>
        </p:txBody>
      </p:sp>
    </p:spTree>
    <p:extLst>
      <p:ext uri="{BB962C8B-B14F-4D97-AF65-F5344CB8AC3E}">
        <p14:creationId xmlns:p14="http://schemas.microsoft.com/office/powerpoint/2010/main" val="13853547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reconcile these seemingly contradictory applications.</a:t>
            </a:r>
          </a:p>
          <a:p>
            <a:r>
              <a:rPr lang="en-US" dirty="0"/>
              <a:t>__________</a:t>
            </a:r>
          </a:p>
          <a:p>
            <a:r>
              <a:rPr lang="en-US" dirty="0"/>
              <a:t>Common-391</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E93D2-6052-9D41-95B2-9D51089F47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85444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7588047-64C6-214B-AB8D-659B5A42A2DB}"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33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347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Arial" panose="020B0604020202020204" pitchFamily="34" charset="0"/>
                <a:ea typeface="ＭＳ Ｐゴシック" charset="0"/>
                <a:cs typeface="Arial" panose="020B0604020202020204" pitchFamily="34" charset="0"/>
              </a:rPr>
              <a:t>Scholars debate about how far or when or to whom the covenant refers. This is because Jeremiah 31 declares the covenant is for Israel and Judah but in the New Testament,</a:t>
            </a:r>
            <a:r>
              <a:rPr lang="en-US" baseline="0"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it is declared for the church (Luke 22:20; 1 Cor 11:25; 2 Cor.3:6; Heb 8:8;9:15).</a:t>
            </a:r>
          </a:p>
          <a:p>
            <a:pPr>
              <a:spcBef>
                <a:spcPct val="0"/>
              </a:spcBef>
            </a:pPr>
            <a:endParaRPr lang="en-US" dirty="0">
              <a:latin typeface="Arial" panose="020B0604020202020204" pitchFamily="34" charset="0"/>
              <a:ea typeface="ＭＳ Ｐゴシック" charset="0"/>
              <a:cs typeface="Arial" panose="020B0604020202020204" pitchFamily="34" charset="0"/>
            </a:endParaRPr>
          </a:p>
          <a:p>
            <a:pPr>
              <a:spcBef>
                <a:spcPct val="0"/>
              </a:spcBef>
            </a:pPr>
            <a:r>
              <a:rPr lang="en-US" dirty="0">
                <a:latin typeface="Arial" panose="020B0604020202020204" pitchFamily="34" charset="0"/>
                <a:ea typeface="ＭＳ Ｐゴシック" charset="0"/>
                <a:cs typeface="Arial" panose="020B0604020202020204" pitchFamily="34" charset="0"/>
              </a:rPr>
              <a:t>So questions arise.</a:t>
            </a:r>
            <a:r>
              <a:rPr lang="en-US" baseline="0" dirty="0">
                <a:latin typeface="Arial" panose="020B0604020202020204" pitchFamily="34" charset="0"/>
                <a:ea typeface="ＭＳ Ｐゴシック" charset="0"/>
                <a:cs typeface="Arial" panose="020B0604020202020204" pitchFamily="34" charset="0"/>
              </a:rPr>
              <a:t> I</a:t>
            </a:r>
            <a:r>
              <a:rPr lang="en-US" dirty="0">
                <a:latin typeface="Arial" panose="020B0604020202020204" pitchFamily="34" charset="0"/>
                <a:ea typeface="ＭＳ Ｐゴシック" charset="0"/>
                <a:cs typeface="Arial" panose="020B0604020202020204" pitchFamily="34" charset="0"/>
              </a:rPr>
              <a:t>s there a new covenant? Is it especially for the church? Or is it only for Israel? Or were there two covenants? Or are these promises built upon each other?</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Common-392</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Covenants-33</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NS-19-Hebrews-338</a:t>
            </a:r>
            <a:endParaRPr lang="en-US" dirty="0">
              <a:latin typeface="Calibri" charset="0"/>
              <a:ea typeface="ＭＳ Ｐゴシック" charset="0"/>
              <a:cs typeface="ＭＳ Ｐゴシック" charset="0"/>
            </a:endParaRPr>
          </a:p>
          <a:p>
            <a:pPr>
              <a:spcBef>
                <a:spcPct val="0"/>
              </a:spcBef>
            </a:pP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85531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55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arenR"/>
            </a:pPr>
            <a:r>
              <a:rPr lang="en-US" dirty="0">
                <a:latin typeface=""/>
                <a:ea typeface="ＭＳ Ｐゴシック" charset="0"/>
                <a:cs typeface="ＭＳ Ｐゴシック" charset="0"/>
              </a:rPr>
              <a:t>Ignores NT, Christ</a:t>
            </a:r>
            <a:r>
              <a:rPr lang="mr-IN" altLang="ja-JP" dirty="0">
                <a:latin typeface=""/>
                <a:ea typeface="ＭＳ Ｐゴシック" charset="0"/>
                <a:cs typeface="ＭＳ Ｐゴシック" charset="0"/>
              </a:rPr>
              <a:t>'</a:t>
            </a:r>
            <a:r>
              <a:rPr lang="en-US" dirty="0">
                <a:latin typeface=""/>
                <a:ea typeface="ＭＳ Ｐゴシック" charset="0"/>
                <a:cs typeface="ＭＳ Ｐゴシック" charset="0"/>
              </a:rPr>
              <a:t>s words, Paul</a:t>
            </a:r>
            <a:r>
              <a:rPr lang="mr-IN" altLang="ja-JP" dirty="0">
                <a:latin typeface=""/>
                <a:ea typeface="ＭＳ Ｐゴシック" charset="0"/>
                <a:cs typeface="ＭＳ Ｐゴシック" charset="0"/>
              </a:rPr>
              <a:t>'</a:t>
            </a:r>
            <a:r>
              <a:rPr lang="en-US" dirty="0">
                <a:latin typeface=""/>
                <a:ea typeface="ＭＳ Ｐゴシック" charset="0"/>
                <a:cs typeface="ＭＳ Ｐゴシック" charset="0"/>
              </a:rPr>
              <a:t>s teachings</a:t>
            </a:r>
          </a:p>
          <a:p>
            <a:pPr marL="228600" indent="-228600">
              <a:buFontTx/>
              <a:buAutoNum type="arabicParenR"/>
            </a:pPr>
            <a:r>
              <a:rPr lang="en-US" dirty="0">
                <a:latin typeface=""/>
                <a:ea typeface="ＭＳ Ｐゴシック" charset="0"/>
                <a:cs typeface="ＭＳ Ｐゴシック" charset="0"/>
              </a:rPr>
              <a:t>Ignore present work of the Holy Spirit cue cards </a:t>
            </a:r>
          </a:p>
          <a:p>
            <a:pPr marL="228600" indent="-228600">
              <a:buFontTx/>
              <a:buAutoNum type="arabicParenR"/>
            </a:pPr>
            <a:endParaRPr lang="en-US" dirty="0">
              <a:latin typeface=""/>
              <a:ea typeface="ＭＳ Ｐゴシック" charset="0"/>
              <a:cs typeface="ＭＳ Ｐゴシック" charset="0"/>
            </a:endParaRPr>
          </a:p>
          <a:p>
            <a:pPr marL="228600" indent="-228600"/>
            <a:r>
              <a:rPr lang="en-US" dirty="0">
                <a:latin typeface=""/>
                <a:ea typeface="ＭＳ Ｐゴシック" charset="0"/>
                <a:cs typeface="ＭＳ Ｐゴシック" charset="0"/>
              </a:rPr>
              <a:t>1)Cannot reconcile same terminology for OT and NT covenants.</a:t>
            </a:r>
          </a:p>
          <a:p>
            <a:pPr marL="228600" indent="-228600"/>
            <a:r>
              <a:rPr lang="en-US" dirty="0">
                <a:latin typeface=""/>
                <a:ea typeface="ＭＳ Ｐゴシック" charset="0"/>
                <a:cs typeface="ＭＳ Ｐゴシック" charset="0"/>
              </a:rPr>
              <a:t>2) The distinctions are too sharp. </a:t>
            </a:r>
          </a:p>
          <a:p>
            <a:pPr marL="228600" indent="-228600"/>
            <a:endParaRPr lang="en-US" dirty="0">
              <a:latin typeface=""/>
              <a:ea typeface="ＭＳ Ｐゴシック" charset="0"/>
              <a:cs typeface="ＭＳ Ｐゴシック" charset="0"/>
            </a:endParaRPr>
          </a:p>
          <a:p>
            <a:pPr marL="228600" indent="-228600">
              <a:buFontTx/>
              <a:buAutoNum type="arabicParenR" startAt="3"/>
            </a:pPr>
            <a:r>
              <a:rPr lang="en-US" dirty="0">
                <a:latin typeface=""/>
                <a:ea typeface="ＭＳ Ｐゴシック" charset="0"/>
                <a:cs typeface="ＭＳ Ｐゴシック" charset="0"/>
              </a:rPr>
              <a:t>View most modern pre-mils take. Deals with both OT/NT data, forgiveness and the holy spirit are blessings that we experience now. </a:t>
            </a:r>
          </a:p>
          <a:p>
            <a:pPr marL="228600" indent="-228600">
              <a:buFontTx/>
              <a:buAutoNum type="arabicParenR" startAt="3"/>
            </a:pPr>
            <a:endParaRPr lang="en-US" dirty="0">
              <a:latin typeface=""/>
              <a:ea typeface="ＭＳ Ｐゴシック" charset="0"/>
              <a:cs typeface="ＭＳ Ｐゴシック" charset="0"/>
            </a:endParaRPr>
          </a:p>
          <a:p>
            <a:pPr marL="228600" indent="-228600">
              <a:buFontTx/>
              <a:buAutoNum type="arabicParenR" startAt="3"/>
            </a:pPr>
            <a:r>
              <a:rPr lang="en-US" dirty="0">
                <a:latin typeface=""/>
                <a:ea typeface="ＭＳ Ｐゴシック" charset="0"/>
                <a:cs typeface="ＭＳ Ｐゴシック" charset="0"/>
              </a:rPr>
              <a:t>Ignoring OT data between the distinctions between church and Israel </a:t>
            </a:r>
          </a:p>
          <a:p>
            <a:r>
              <a:rPr lang="en-US" dirty="0"/>
              <a:t>__________</a:t>
            </a:r>
          </a:p>
          <a:p>
            <a:r>
              <a:rPr lang="en-US" dirty="0"/>
              <a:t>Common-393</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marL="0" indent="0">
              <a:buFont typeface="Arial" panose="020B0604020202020204" pitchFamily="34" charset="0"/>
              <a:buNone/>
            </a:pPr>
            <a:endParaRPr lang="en-US" dirty="0">
              <a:latin typeface=""/>
              <a:ea typeface="ＭＳ Ｐゴシック" charset="0"/>
              <a:cs typeface="ＭＳ Ｐゴシック" charset="0"/>
            </a:endParaRPr>
          </a:p>
        </p:txBody>
      </p:sp>
      <p:sp>
        <p:nvSpPr>
          <p:cNvPr id="2355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AE10705-8DA6-E640-8A52-A437EAD0B62F}"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9F7DCC-D495-A042-BC5D-DE5572031F6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375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757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Here are two unacceptable views on the new covenant (NC) that do not distinguish between it and the old covenant (OC0.</a:t>
            </a:r>
          </a:p>
          <a:p>
            <a:r>
              <a:rPr lang="en-US" dirty="0"/>
              <a:t>__________</a:t>
            </a:r>
          </a:p>
          <a:p>
            <a:r>
              <a:rPr lang="en-US" dirty="0"/>
              <a:t>Common-394</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05AF16-3FB1-9A4E-9187-F88E424D653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396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396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The first two views have too many problems.</a:t>
            </a:r>
          </a:p>
          <a:p>
            <a:r>
              <a:rPr lang="en-US" dirty="0"/>
              <a:t>__________</a:t>
            </a:r>
          </a:p>
          <a:p>
            <a:r>
              <a:rPr lang="en-US" dirty="0"/>
              <a:t>Common-395</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67E98D-D759-574C-A4D1-A2397BE6FA3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Christians are therefore no longer under the old covenant of Moses. But that does not mean there is no future fulfillment of this new covenant to a believing Israel.</a:t>
            </a:r>
          </a:p>
          <a:p>
            <a:r>
              <a:rPr lang="en-US" dirty="0"/>
              <a:t>__________</a:t>
            </a:r>
          </a:p>
          <a:p>
            <a:r>
              <a:rPr lang="en-US" dirty="0"/>
              <a:t>Common-396</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42009882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Paul's ministry was deemed even greater than Moses's since the glory of the new covenant is greater than that of the Mosaic covenant (2 Cor 3).</a:t>
            </a:r>
          </a:p>
          <a:p>
            <a:r>
              <a:rPr lang="en-US" dirty="0"/>
              <a:t>_____________</a:t>
            </a:r>
          </a:p>
          <a:p>
            <a:r>
              <a:rPr lang="en-US" dirty="0"/>
              <a:t>Common-397</a:t>
            </a:r>
          </a:p>
          <a:p>
            <a:r>
              <a:rPr lang="en-US" dirty="0"/>
              <a:t>OS-24-Jeremiah-177</a:t>
            </a:r>
          </a:p>
          <a:p>
            <a:r>
              <a:rPr lang="en-US" dirty="0"/>
              <a:t>NS-08-2Cor-85</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C2D4E-3306-1E45-BCC0-9ECB597C8D25}"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37055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God's promises had an accompanying sign or visible evidence of his covenant faithfulness, except perhaps the Land Covenant, although even it promises the exile of the nation (Deut 30:1-10).</a:t>
            </a:r>
          </a:p>
          <a:p>
            <a:r>
              <a:rPr lang="en-US" dirty="0"/>
              <a:t>____________</a:t>
            </a:r>
          </a:p>
          <a:p>
            <a:r>
              <a:rPr lang="en-US" dirty="0"/>
              <a:t>Common-397</a:t>
            </a:r>
          </a:p>
          <a:p>
            <a:r>
              <a:rPr lang="en-US" dirty="0"/>
              <a:t>OS-24-Jeremiah-177</a:t>
            </a:r>
          </a:p>
          <a:p>
            <a:r>
              <a:rPr lang="en-US" dirty="0"/>
              <a:t>NS-08-2Cor-89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E93D2-6052-9D41-95B2-9D51089F47D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69980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6" charset="0"/>
                <a:ea typeface="ＭＳ Ｐゴシック" charset="-128"/>
                <a:cs typeface="ＭＳ Ｐゴシック" charset="-128"/>
              </a:rPr>
              <a:t>What covenant does Jesus mediate that is far better than the old (8:6)?</a:t>
            </a:r>
            <a:r>
              <a:rPr lang="en-SG" dirty="0">
                <a:effectLst/>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Arial" panose="020B0604020202020204" pitchFamily="34" charset="0"/>
                <a:cs typeface="Arial" panose="020B0604020202020204" pitchFamily="34" charset="0"/>
              </a:rPr>
              <a:t>Christians</a:t>
            </a:r>
            <a:r>
              <a:rPr lang="en-US" baseline="0" dirty="0">
                <a:latin typeface="Arial" panose="020B0604020202020204" pitchFamily="34" charset="0"/>
                <a:cs typeface="Arial" panose="020B0604020202020204" pitchFamily="34" charset="0"/>
              </a:rPr>
              <a:t> are not under the covenant with Moses. We are new covenant believers. </a:t>
            </a:r>
            <a:endParaRPr lang="en-SG" dirty="0">
              <a:effectLst/>
            </a:endParaRPr>
          </a:p>
          <a:p>
            <a:r>
              <a:rPr lang="en-SG" dirty="0">
                <a:effectLst/>
              </a:rPr>
              <a:t>_____________</a:t>
            </a:r>
          </a:p>
          <a:p>
            <a:pPr>
              <a:spcBef>
                <a:spcPts val="0"/>
              </a:spcBef>
              <a:buNone/>
            </a:pPr>
            <a:r>
              <a:rPr lang="en-US" dirty="0"/>
              <a:t>Common English-150</a:t>
            </a:r>
          </a:p>
          <a:p>
            <a:pPr>
              <a:spcBef>
                <a:spcPts val="0"/>
              </a:spcBef>
              <a:buNone/>
            </a:pPr>
            <a:r>
              <a:rPr lang="en-US" dirty="0"/>
              <a:t>BE-05-Deut-46</a:t>
            </a:r>
          </a:p>
          <a:p>
            <a:pPr>
              <a:spcBef>
                <a:spcPts val="0"/>
              </a:spcBef>
              <a:buNone/>
            </a:pPr>
            <a:r>
              <a:rPr lang="en-US" dirty="0"/>
              <a:t>CH-02-Nature, etc.-104</a:t>
            </a:r>
          </a:p>
          <a:p>
            <a:pPr>
              <a:spcBef>
                <a:spcPts val="0"/>
              </a:spcBef>
              <a:buNone/>
            </a:pPr>
            <a:r>
              <a:rPr lang="en-US" baseline="0" dirty="0">
                <a:latin typeface="Arial"/>
                <a:ea typeface="ＭＳ Ｐゴシック" charset="0"/>
                <a:cs typeface="Arial"/>
              </a:rPr>
              <a:t>FU-05-Biblical Covenants-34</a:t>
            </a:r>
            <a:endParaRPr lang="en-US" dirty="0"/>
          </a:p>
          <a:p>
            <a:pPr>
              <a:spcBef>
                <a:spcPts val="0"/>
              </a:spcBef>
              <a:buNone/>
            </a:pPr>
            <a:r>
              <a:rPr lang="en-US" dirty="0"/>
              <a:t>OS-02-Exodus-370, 463</a:t>
            </a:r>
          </a:p>
          <a:p>
            <a:pPr>
              <a:spcBef>
                <a:spcPts val="0"/>
              </a:spcBef>
              <a:buNone/>
            </a:pPr>
            <a:r>
              <a:rPr lang="en-US" dirty="0"/>
              <a:t>OS-05-Deut-185</a:t>
            </a:r>
          </a:p>
          <a:p>
            <a:pPr>
              <a:spcBef>
                <a:spcPts val="0"/>
              </a:spcBef>
              <a:buNone/>
            </a:pPr>
            <a:r>
              <a:rPr lang="en-US" dirty="0"/>
              <a:t>OS-24-Jeremiah-177</a:t>
            </a:r>
          </a:p>
          <a:p>
            <a:pPr>
              <a:spcBef>
                <a:spcPts val="0"/>
              </a:spcBef>
              <a:buNone/>
            </a:pPr>
            <a:r>
              <a:rPr lang="en-US" dirty="0"/>
              <a:t>NS-08-2 Corinthians-41</a:t>
            </a:r>
          </a:p>
          <a:p>
            <a:pPr>
              <a:spcBef>
                <a:spcPts val="0"/>
              </a:spcBef>
              <a:buNone/>
            </a:pPr>
            <a:r>
              <a:rPr lang="en-US" dirty="0"/>
              <a:t>NS-09-Galatians-144</a:t>
            </a:r>
          </a:p>
          <a:p>
            <a:pPr>
              <a:spcBef>
                <a:spcPts val="0"/>
              </a:spcBef>
              <a:buNone/>
            </a:pPr>
            <a:r>
              <a:rPr lang="en-US" dirty="0"/>
              <a:t>NS-19-Hebrews-298, 344</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9512446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Also, God's covenant (promise) to Noah still applies today never to flood the entire earth. But the major part shows the unfolding of the Abrahamic Covenant in its land, Davidic,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 because believers have died to the Law (Rom 7:1-6).</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answering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b="0" dirty="0">
                <a:latin typeface="Arial" panose="020B0604020202020204" pitchFamily="34" charset="0"/>
                <a:ea typeface="ＭＳ Ｐゴシック" charset="0"/>
                <a:cs typeface="Arial" panose="020B0604020202020204" pitchFamily="34" charset="0"/>
              </a:rPr>
              <a:t>Common-151</a:t>
            </a:r>
            <a:endParaRPr lang="en-US" altLang="zh-CN" b="0" dirty="0">
              <a:latin typeface="Arial" charset="0"/>
              <a:ea typeface="SimSun" charset="0"/>
              <a:cs typeface="SimSu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ES-13-Tribulation-23</a:t>
            </a:r>
          </a:p>
          <a:p>
            <a:pPr eaLnBrk="1" hangingPunct="1"/>
            <a:r>
              <a:rPr lang="en-US" altLang="zh-CN" b="0" dirty="0">
                <a:latin typeface="Arial" charset="0"/>
                <a:ea typeface="SimSun" charset="0"/>
                <a:cs typeface="SimSun" charset="0"/>
              </a:rPr>
              <a:t>ES-27-Kingdom_&amp;_Covenants_Timeline-1</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Theology-25 &amp; 90</a:t>
            </a:r>
          </a:p>
          <a:p>
            <a:pPr eaLnBrk="1" hangingPunct="1"/>
            <a:r>
              <a:rPr lang="en-US" altLang="zh-CN" b="0" dirty="0">
                <a:latin typeface="Arial" charset="0"/>
                <a:ea typeface="SimSun" charset="0"/>
                <a:cs typeface="SimSun" charset="0"/>
              </a:rPr>
              <a:t>OS-00-Pentateuch-18</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OS-24-Jeremiah-178-p337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OS-36-Zephaniah-143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OS-38-Zechariah-220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SA-08-Mosaic Law-19-p38a</a:t>
            </a:r>
          </a:p>
        </p:txBody>
      </p:sp>
    </p:spTree>
    <p:extLst>
      <p:ext uri="{BB962C8B-B14F-4D97-AF65-F5344CB8AC3E}">
        <p14:creationId xmlns:p14="http://schemas.microsoft.com/office/powerpoint/2010/main" val="1646823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devotes nearly four chapters to show his status as a minister of the new covenant. So this is his greatest defense within his letters how the old covenant given to Israel at Sinai has been replaced by the new covenant given in the present age to the church. </a:t>
            </a:r>
          </a:p>
          <a:p>
            <a:endParaRPr lang="en-US" dirty="0"/>
          </a:p>
          <a:p>
            <a:r>
              <a:rPr lang="en-US" dirty="0"/>
              <a:t>Of course, the Corinthians themselves were also new covenant believers, but Paul does not emphasise this. Rather, he lifts the teachers of the church to a common status as those entrusted with even a more glorious covenant than Moses received.</a:t>
            </a: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7</a:t>
            </a:fld>
            <a:endParaRPr lang="en-US"/>
          </a:p>
        </p:txBody>
      </p:sp>
    </p:spTree>
    <p:extLst>
      <p:ext uri="{BB962C8B-B14F-4D97-AF65-F5344CB8AC3E}">
        <p14:creationId xmlns:p14="http://schemas.microsoft.com/office/powerpoint/2010/main" val="817290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t>
            </a:r>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aul never gives up during suffering because God's power helps him to minister for their benefit (4:1-15).</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96</a:t>
            </a:fld>
            <a:endParaRPr lang="en-US"/>
          </a:p>
        </p:txBody>
      </p:sp>
    </p:spTree>
    <p:extLst>
      <p:ext uri="{BB962C8B-B14F-4D97-AF65-F5344CB8AC3E}">
        <p14:creationId xmlns:p14="http://schemas.microsoft.com/office/powerpoint/2010/main" val="10507715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F8DB55-1390-8747-AAD2-5281E11BED2A}" type="slidenum">
              <a:rPr lang="en-US" sz="1200">
                <a:solidFill>
                  <a:srgbClr val="000000"/>
                </a:solidFill>
                <a:latin typeface="Arial" charset="0"/>
              </a:rPr>
              <a:pPr eaLnBrk="1" hangingPunct="1"/>
              <a:t>97</a:t>
            </a:fld>
            <a:endParaRPr lang="en-US" sz="1200">
              <a:solidFill>
                <a:srgbClr val="000000"/>
              </a:solidFill>
              <a:latin typeface="Arial" charset="0"/>
            </a:endParaRPr>
          </a:p>
        </p:txBody>
      </p:sp>
      <p:sp>
        <p:nvSpPr>
          <p:cNvPr id="1873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376909-3B73-9E44-BF7A-7430DD05281A}" type="slidenum">
              <a:rPr lang="en-US" sz="1200">
                <a:solidFill>
                  <a:srgbClr val="000000"/>
                </a:solidFill>
                <a:latin typeface="Arial" charset="0"/>
              </a:rPr>
              <a:pPr eaLnBrk="1" hangingPunct="1"/>
              <a:t>98</a:t>
            </a:fld>
            <a:endParaRPr lang="en-US" sz="1200">
              <a:solidFill>
                <a:srgbClr val="000000"/>
              </a:solidFill>
              <a:latin typeface="Arial" charset="0"/>
            </a:endParaRPr>
          </a:p>
        </p:txBody>
      </p:sp>
      <p:sp>
        <p:nvSpPr>
          <p:cNvPr id="189442" name="Rectangle 2"/>
          <p:cNvSpPr>
            <a:spLocks noGrp="1" noRot="1" noChangeAspect="1" noChangeArrowheads="1"/>
          </p:cNvSpPr>
          <p:nvPr>
            <p:ph type="sldImg"/>
          </p:nvPr>
        </p:nvSpPr>
        <p:spPr>
          <a:solidFill>
            <a:srgbClr val="FFFFFF"/>
          </a:solidFill>
          <a:ln/>
        </p:spPr>
      </p:sp>
      <p:sp>
        <p:nvSpPr>
          <p:cNvPr id="189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BB953DD-CDEA-0648-BAE2-2BD0F56E2023}" type="slidenum">
              <a:rPr lang="en-US" sz="1200">
                <a:solidFill>
                  <a:srgbClr val="000000"/>
                </a:solidFill>
                <a:latin typeface="Arial" charset="0"/>
              </a:rPr>
              <a:pPr eaLnBrk="1" hangingPunct="1"/>
              <a:t>99</a:t>
            </a:fld>
            <a:endParaRPr lang="en-US" sz="1200">
              <a:solidFill>
                <a:srgbClr val="000000"/>
              </a:solidFill>
              <a:latin typeface="Arial"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41DA38-1AC7-C048-B610-CB9588C80DD9}" type="slidenum">
              <a:rPr lang="en-US" sz="1200">
                <a:solidFill>
                  <a:srgbClr val="000000"/>
                </a:solidFill>
                <a:latin typeface="Arial" charset="0"/>
              </a:rPr>
              <a:pPr eaLnBrk="1" hangingPunct="1"/>
              <a:t>100</a:t>
            </a:fld>
            <a:endParaRPr lang="en-US" sz="1200">
              <a:solidFill>
                <a:srgbClr val="000000"/>
              </a:solidFill>
              <a:latin typeface="Arial" charset="0"/>
            </a:endParaRPr>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51D456-DDEE-D646-8C19-FFD7DD176934}" type="slidenum">
              <a:rPr lang="en-US" sz="1200">
                <a:solidFill>
                  <a:srgbClr val="000000"/>
                </a:solidFill>
                <a:latin typeface="Arial" charset="0"/>
              </a:rPr>
              <a:pPr eaLnBrk="1" hangingPunct="1"/>
              <a:t>101</a:t>
            </a:fld>
            <a:endParaRPr lang="en-US" sz="1200">
              <a:solidFill>
                <a:srgbClr val="000000"/>
              </a:solidFill>
              <a:latin typeface="Arial" charset="0"/>
            </a:endParaRPr>
          </a:p>
        </p:txBody>
      </p:sp>
      <p:sp>
        <p:nvSpPr>
          <p:cNvPr id="195586" name="Rectangle 2"/>
          <p:cNvSpPr>
            <a:spLocks noGrp="1" noRot="1" noChangeAspect="1" noChangeArrowheads="1" noTextEdit="1"/>
          </p:cNvSpPr>
          <p:nvPr>
            <p:ph type="sldImg"/>
          </p:nvPr>
        </p:nvSpPr>
        <p:spPr>
          <a:solidFill>
            <a:srgbClr val="FFFFFF"/>
          </a:solidFill>
          <a:ln/>
        </p:spPr>
      </p:sp>
      <p:sp>
        <p:nvSpPr>
          <p:cNvPr id="195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531D44-D068-D944-A9A8-C22191F781B7}" type="slidenum">
              <a:rPr lang="en-US" sz="1200">
                <a:solidFill>
                  <a:srgbClr val="000000"/>
                </a:solidFill>
                <a:latin typeface="Arial" charset="0"/>
              </a:rPr>
              <a:pPr eaLnBrk="1" hangingPunct="1"/>
              <a:t>102</a:t>
            </a:fld>
            <a:endParaRPr lang="en-US" sz="1200">
              <a:solidFill>
                <a:srgbClr val="000000"/>
              </a:solidFill>
              <a:latin typeface="Arial" charset="0"/>
            </a:endParaRPr>
          </a:p>
        </p:txBody>
      </p:sp>
      <p:sp>
        <p:nvSpPr>
          <p:cNvPr id="197634" name="Rectangle 2"/>
          <p:cNvSpPr>
            <a:spLocks noGrp="1" noRot="1" noChangeAspect="1" noChangeArrowheads="1" noTextEdit="1"/>
          </p:cNvSpPr>
          <p:nvPr>
            <p:ph type="sldImg"/>
          </p:nvPr>
        </p:nvSpPr>
        <p:spPr>
          <a:solidFill>
            <a:srgbClr val="FFFFFF"/>
          </a:solidFill>
          <a:ln/>
        </p:spPr>
      </p:sp>
      <p:sp>
        <p:nvSpPr>
          <p:cNvPr id="197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2428C9-966D-3B4D-ABDC-D68915843208}" type="slidenum">
              <a:rPr lang="en-US" sz="1200">
                <a:solidFill>
                  <a:srgbClr val="000000"/>
                </a:solidFill>
                <a:latin typeface="Arial" charset="0"/>
              </a:rPr>
              <a:pPr eaLnBrk="1" hangingPunct="1"/>
              <a:t>103</a:t>
            </a:fld>
            <a:endParaRPr lang="en-US" sz="1200">
              <a:solidFill>
                <a:srgbClr val="000000"/>
              </a:solidFill>
              <a:latin typeface="Arial" charset="0"/>
            </a:endParaRPr>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25EEB1-454C-9C4D-AFFF-EC856E40BCB0}" type="slidenum">
              <a:rPr lang="en-US" sz="1200">
                <a:solidFill>
                  <a:srgbClr val="000000"/>
                </a:solidFill>
                <a:latin typeface="Arial" charset="0"/>
              </a:rPr>
              <a:pPr eaLnBrk="1" hangingPunct="1"/>
              <a:t>104</a:t>
            </a:fld>
            <a:endParaRPr lang="en-US" sz="1200">
              <a:solidFill>
                <a:srgbClr val="000000"/>
              </a:solidFill>
              <a:latin typeface="Arial"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750BAE-FA91-1F4C-95D2-49C4BB3D6AE4}" type="slidenum">
              <a:rPr lang="en-US" sz="1200">
                <a:solidFill>
                  <a:srgbClr val="000000"/>
                </a:solidFill>
                <a:latin typeface="Arial" charset="0"/>
              </a:rPr>
              <a:pPr eaLnBrk="1" hangingPunct="1"/>
              <a:t>105</a:t>
            </a:fld>
            <a:endParaRPr lang="en-US" sz="1200">
              <a:solidFill>
                <a:srgbClr val="000000"/>
              </a:solidFill>
              <a:latin typeface="Arial"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never tried to scare believers into thinking that they could lose their salvation. Instead, he lifted them up by showing them their high position as God's eternal children and then sought to motivate them to reach that status in their behaviour. </a:t>
            </a:r>
          </a:p>
          <a:p>
            <a:endParaRPr lang="en-US" dirty="0"/>
          </a:p>
          <a:p>
            <a:r>
              <a:rPr lang="en-US" sz="1200" b="1" kern="1200">
                <a:solidFill>
                  <a:schemeClr val="tx1"/>
                </a:solidFill>
                <a:effectLst/>
                <a:latin typeface="Times New Roman" pitchFamily="-111" charset="0"/>
                <a:ea typeface="ＭＳ Ｐゴシック" pitchFamily="-107" charset="-128"/>
                <a:cs typeface="ＭＳ Ｐゴシック" pitchFamily="-107" charset="-128"/>
              </a:rPr>
              <a:t>2Cor. 1:21</a:t>
            </a:r>
            <a:r>
              <a:rPr lang="en-US" sz="1200" kern="1200">
                <a:solidFill>
                  <a:schemeClr val="tx1"/>
                </a:solidFill>
                <a:effectLst/>
                <a:latin typeface="Times New Roman" pitchFamily="-111" charset="0"/>
                <a:ea typeface="ＭＳ Ｐゴシック" pitchFamily="-107" charset="-128"/>
                <a:cs typeface="ＭＳ Ｐゴシック" pitchFamily="-107" charset="-128"/>
              </a:rPr>
              <a:t>    It is God who enables us, along with you, to stand firm for Christ. He has commissioned us, </a:t>
            </a:r>
            <a:r>
              <a:rPr lang="en-US" sz="1200" b="1" kern="1200" baseline="30000">
                <a:solidFill>
                  <a:schemeClr val="tx1"/>
                </a:solidFill>
                <a:effectLst/>
                <a:latin typeface="Times New Roman" pitchFamily="-111" charset="0"/>
                <a:ea typeface="ＭＳ Ｐゴシック" pitchFamily="-107" charset="-128"/>
                <a:cs typeface="ＭＳ Ｐゴシック" pitchFamily="-107" charset="-128"/>
              </a:rPr>
              <a:t>22</a:t>
            </a:r>
            <a:r>
              <a:rPr lang="en-US" sz="1200" kern="1200">
                <a:solidFill>
                  <a:schemeClr val="tx1"/>
                </a:solidFill>
                <a:effectLst/>
                <a:latin typeface="Times New Roman" pitchFamily="-111" charset="0"/>
                <a:ea typeface="ＭＳ Ｐゴシック" pitchFamily="-107" charset="-128"/>
                <a:cs typeface="ＭＳ Ｐゴシック" pitchFamily="-107" charset="-128"/>
              </a:rPr>
              <a:t> and he has identified us as his own by placing the Holy Spirit in our hearts as the first installment that guarantees everything he has promised us.</a:t>
            </a:r>
          </a:p>
          <a:p>
            <a:endParaRPr lang="en-US" sz="1200" kern="1200">
              <a:solidFill>
                <a:schemeClr val="tx1"/>
              </a:solidFill>
              <a:effectLst/>
              <a:latin typeface="Times New Roman" pitchFamily="-111" charset="0"/>
              <a:ea typeface="ＭＳ Ｐゴシック" pitchFamily="-107" charset="-128"/>
              <a:cs typeface="ＭＳ Ｐゴシック" pitchFamily="-107" charset="-128"/>
            </a:endParaRPr>
          </a:p>
          <a:p>
            <a:r>
              <a:rPr lang="en-US" sz="1200" b="1" kern="1200">
                <a:solidFill>
                  <a:schemeClr val="tx1"/>
                </a:solidFill>
                <a:effectLst/>
                <a:latin typeface="Times New Roman" pitchFamily="-111" charset="0"/>
                <a:ea typeface="ＭＳ Ｐゴシック" pitchFamily="-107" charset="-128"/>
                <a:cs typeface="ＭＳ Ｐゴシック" pitchFamily="-107" charset="-128"/>
              </a:rPr>
              <a:t>2Cor. 5:10</a:t>
            </a:r>
            <a:r>
              <a:rPr lang="en-US" sz="1200" kern="1200">
                <a:solidFill>
                  <a:schemeClr val="tx1"/>
                </a:solidFill>
                <a:effectLst/>
                <a:latin typeface="Times New Roman" pitchFamily="-111" charset="0"/>
                <a:ea typeface="ＭＳ Ｐゴシック" pitchFamily="-107" charset="-128"/>
                <a:cs typeface="ＭＳ Ｐゴシック" pitchFamily="-107" charset="-128"/>
              </a:rPr>
              <a:t> For we must all stand before Christ to be judged. We will each receive whatever we deserve for the good or evil we have done in this earthly body. </a:t>
            </a: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8</a:t>
            </a:fld>
            <a:endParaRPr lang="en-US"/>
          </a:p>
        </p:txBody>
      </p:sp>
    </p:spTree>
    <p:extLst>
      <p:ext uri="{BB962C8B-B14F-4D97-AF65-F5344CB8AC3E}">
        <p14:creationId xmlns:p14="http://schemas.microsoft.com/office/powerpoint/2010/main" val="4619818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094211-B9E1-C04C-9E30-442E9209B12C}" type="slidenum">
              <a:rPr lang="en-US" sz="1200">
                <a:solidFill>
                  <a:srgbClr val="000000"/>
                </a:solidFill>
                <a:latin typeface="Arial" charset="0"/>
              </a:rPr>
              <a:pPr eaLnBrk="1" hangingPunct="1"/>
              <a:t>106</a:t>
            </a:fld>
            <a:endParaRPr lang="en-US" sz="1200">
              <a:solidFill>
                <a:srgbClr val="000000"/>
              </a:solidFill>
              <a:latin typeface="Arial" charset="0"/>
            </a:endParaRPr>
          </a:p>
        </p:txBody>
      </p:sp>
      <p:sp>
        <p:nvSpPr>
          <p:cNvPr id="205826" name="Rectangle 2"/>
          <p:cNvSpPr>
            <a:spLocks noGrp="1" noRot="1" noChangeAspect="1" noChangeArrowheads="1"/>
          </p:cNvSpPr>
          <p:nvPr>
            <p:ph type="sldImg"/>
          </p:nvPr>
        </p:nvSpPr>
        <p:spPr>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7098C2-B083-BE4C-94C7-AB2D74B32015}" type="slidenum">
              <a:rPr lang="en-US" sz="1200">
                <a:solidFill>
                  <a:srgbClr val="000000"/>
                </a:solidFill>
                <a:latin typeface="Arial" charset="0"/>
              </a:rPr>
              <a:pPr eaLnBrk="1" hangingPunct="1"/>
              <a:t>107</a:t>
            </a:fld>
            <a:endParaRPr lang="en-US" sz="1200">
              <a:solidFill>
                <a:srgbClr val="000000"/>
              </a:solidFill>
              <a:latin typeface="Arial"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0E7520-5186-F641-B1E0-699D700DA2DC}" type="slidenum">
              <a:rPr lang="en-US" sz="1200">
                <a:solidFill>
                  <a:srgbClr val="000000"/>
                </a:solidFill>
                <a:latin typeface="Arial" charset="0"/>
              </a:rPr>
              <a:pPr eaLnBrk="1" hangingPunct="1"/>
              <a:t>108</a:t>
            </a:fld>
            <a:endParaRPr lang="en-US" sz="1200">
              <a:solidFill>
                <a:srgbClr val="000000"/>
              </a:solidFill>
              <a:latin typeface="Arial" charset="0"/>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F6A010-670B-AA49-A7D0-E5ACF0E8AD1C}" type="slidenum">
              <a:rPr lang="en-US" sz="1200">
                <a:solidFill>
                  <a:srgbClr val="000000"/>
                </a:solidFill>
                <a:latin typeface="Arial" charset="0"/>
              </a:rPr>
              <a:pPr eaLnBrk="1" hangingPunct="1"/>
              <a:t>109</a:t>
            </a:fld>
            <a:endParaRPr lang="en-US" sz="1200">
              <a:solidFill>
                <a:srgbClr val="000000"/>
              </a:solidFill>
              <a:latin typeface="Arial" charset="0"/>
            </a:endParaRPr>
          </a:p>
        </p:txBody>
      </p:sp>
      <p:sp>
        <p:nvSpPr>
          <p:cNvPr id="9218" name="Rectangle 2"/>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625" tIns="44838" rIns="91625" bIns="44838"/>
          <a:lstStyle/>
          <a:p>
            <a:pPr>
              <a:spcBef>
                <a:spcPct val="0"/>
              </a:spcBef>
              <a:defRPr/>
            </a:pPr>
            <a:endParaRPr lang="en-US" sz="2400">
              <a:latin typeface="Arial" charset="0"/>
            </a:endParaRPr>
          </a:p>
        </p:txBody>
      </p:sp>
      <p:sp>
        <p:nvSpPr>
          <p:cNvPr id="211971" name="Rectangle 3"/>
          <p:cNvSpPr>
            <a:spLocks noGrp="1" noRot="1" noChangeAspect="1" noChangeArrowheads="1" noTextEdit="1"/>
          </p:cNvSpPr>
          <p:nvPr>
            <p:ph type="sldImg"/>
          </p:nvPr>
        </p:nvSpPr>
        <p:spPr>
          <a:xfrm>
            <a:off x="1158875" y="698500"/>
            <a:ext cx="4540250" cy="3405188"/>
          </a:xfrm>
          <a:ln w="12700" cap="flat">
            <a:solidFill>
              <a:schemeClr val="tx1"/>
            </a:solidFill>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7492161-F812-1E4E-835E-ED62B305AF84}" type="slidenum">
              <a:rPr lang="en-US" sz="1200">
                <a:solidFill>
                  <a:srgbClr val="000000"/>
                </a:solidFill>
                <a:latin typeface="Arial" charset="0"/>
              </a:rPr>
              <a:pPr eaLnBrk="1" hangingPunct="1"/>
              <a:t>110</a:t>
            </a:fld>
            <a:endParaRPr lang="en-US" sz="1200">
              <a:solidFill>
                <a:srgbClr val="000000"/>
              </a:solidFill>
              <a:latin typeface="Arial" charset="0"/>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07756B-B6E5-404F-ADF9-25C54D11FA88}" type="slidenum">
              <a:rPr lang="en-US" sz="1200">
                <a:solidFill>
                  <a:srgbClr val="000000"/>
                </a:solidFill>
                <a:latin typeface="Arial" charset="0"/>
              </a:rPr>
              <a:pPr eaLnBrk="1" hangingPunct="1"/>
              <a:t>111</a:t>
            </a:fld>
            <a:endParaRPr lang="en-US" sz="1200">
              <a:solidFill>
                <a:srgbClr val="000000"/>
              </a:solidFill>
              <a:latin typeface="Arial" charset="0"/>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FFFB47-BD17-0B42-B289-C1754A614B05}" type="slidenum">
              <a:rPr lang="en-US" sz="1200">
                <a:solidFill>
                  <a:srgbClr val="000000"/>
                </a:solidFill>
                <a:latin typeface="Arial" charset="0"/>
              </a:rPr>
              <a:pPr eaLnBrk="1" hangingPunct="1"/>
              <a:t>112</a:t>
            </a:fld>
            <a:endParaRPr lang="en-US" sz="1200">
              <a:solidFill>
                <a:srgbClr val="000000"/>
              </a:solidFill>
              <a:latin typeface="Arial" charset="0"/>
            </a:endParaRPr>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5A386D-5598-7C4B-B801-930DB470E403}" type="slidenum">
              <a:rPr lang="en-US" sz="1200">
                <a:solidFill>
                  <a:srgbClr val="000000"/>
                </a:solidFill>
                <a:latin typeface="Arial" charset="0"/>
              </a:rPr>
              <a:pPr eaLnBrk="1" hangingPunct="1"/>
              <a:t>113</a:t>
            </a:fld>
            <a:endParaRPr lang="en-US" sz="1200">
              <a:solidFill>
                <a:srgbClr val="000000"/>
              </a:solidFill>
              <a:latin typeface="Arial" charset="0"/>
            </a:endParaRPr>
          </a:p>
        </p:txBody>
      </p:sp>
      <p:sp>
        <p:nvSpPr>
          <p:cNvPr id="220162" name="Rectangle 2"/>
          <p:cNvSpPr>
            <a:spLocks noGrp="1" noRot="1" noChangeAspect="1" noChangeArrowheads="1"/>
          </p:cNvSpPr>
          <p:nvPr>
            <p:ph type="sldImg"/>
          </p:nvPr>
        </p:nvSpPr>
        <p:spPr>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287D66-D3EA-5A48-85AD-7E8F8CAF2EBB}" type="slidenum">
              <a:rPr lang="en-US" sz="1200">
                <a:solidFill>
                  <a:srgbClr val="000000"/>
                </a:solidFill>
                <a:latin typeface="Arial" charset="0"/>
              </a:rPr>
              <a:pPr eaLnBrk="1" hangingPunct="1"/>
              <a:t>114</a:t>
            </a:fld>
            <a:endParaRPr lang="en-US" sz="1200">
              <a:solidFill>
                <a:srgbClr val="000000"/>
              </a:solidFill>
              <a:latin typeface="Arial" charset="0"/>
            </a:endParaRPr>
          </a:p>
        </p:txBody>
      </p:sp>
      <p:sp>
        <p:nvSpPr>
          <p:cNvPr id="222210" name="Rectangle 2"/>
          <p:cNvSpPr>
            <a:spLocks noGrp="1" noRot="1" noChangeAspect="1" noChangeArrowheads="1"/>
          </p:cNvSpPr>
          <p:nvPr>
            <p:ph type="sldImg"/>
          </p:nvPr>
        </p:nvSpPr>
        <p:spPr>
          <a:solidFill>
            <a:srgbClr val="FFFFFF"/>
          </a:solidFill>
          <a:ln/>
        </p:spPr>
      </p:sp>
      <p:sp>
        <p:nvSpPr>
          <p:cNvPr id="222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E84EA2-1CC8-7A4F-B80D-5403AC297F54}" type="slidenum">
              <a:rPr lang="en-US" sz="1200">
                <a:solidFill>
                  <a:srgbClr val="000000"/>
                </a:solidFill>
                <a:latin typeface="Arial" charset="0"/>
              </a:rPr>
              <a:pPr eaLnBrk="1" hangingPunct="1"/>
              <a:t>115</a:t>
            </a:fld>
            <a:endParaRPr lang="en-US" sz="1200">
              <a:solidFill>
                <a:srgbClr val="000000"/>
              </a:solidFill>
              <a:latin typeface="Arial"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master is the "Lord Jesus Christ," and since he is the Lord of all, he is the highest authority in the universe. The focus should not be human teachers, but the Divine Teacher with all authority. </a:t>
            </a: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9</a:t>
            </a:fld>
            <a:endParaRPr lang="en-US"/>
          </a:p>
        </p:txBody>
      </p:sp>
    </p:spTree>
    <p:extLst>
      <p:ext uri="{BB962C8B-B14F-4D97-AF65-F5344CB8AC3E}">
        <p14:creationId xmlns:p14="http://schemas.microsoft.com/office/powerpoint/2010/main" val="39921741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89289E-3163-914B-8B08-C686CB062B96}" type="slidenum">
              <a:rPr lang="en-US" sz="1200">
                <a:solidFill>
                  <a:srgbClr val="000000"/>
                </a:solidFill>
                <a:latin typeface="Arial" charset="0"/>
              </a:rPr>
              <a:pPr eaLnBrk="1" hangingPunct="1"/>
              <a:t>116</a:t>
            </a:fld>
            <a:endParaRPr lang="en-US" sz="1200">
              <a:solidFill>
                <a:srgbClr val="000000"/>
              </a:solidFill>
              <a:latin typeface="Arial" charset="0"/>
            </a:endParaRPr>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254B364-5D22-794A-8749-DF5439E027DE}" type="slidenum">
              <a:rPr lang="en-US" sz="1200">
                <a:solidFill>
                  <a:srgbClr val="000000"/>
                </a:solidFill>
                <a:latin typeface="Arial" charset="0"/>
              </a:rPr>
              <a:pPr eaLnBrk="1" hangingPunct="1"/>
              <a:t>117</a:t>
            </a:fld>
            <a:endParaRPr lang="en-US" sz="1200">
              <a:solidFill>
                <a:srgbClr val="000000"/>
              </a:solidFill>
              <a:latin typeface="Arial" charset="0"/>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536726-8CFB-1B42-B599-AFE7E9630B56}" type="slidenum">
              <a:rPr lang="en-US" sz="1200">
                <a:solidFill>
                  <a:srgbClr val="000000"/>
                </a:solidFill>
                <a:latin typeface="Arial" charset="0"/>
              </a:rPr>
              <a:pPr eaLnBrk="1" hangingPunct="1"/>
              <a:t>118</a:t>
            </a:fld>
            <a:endParaRPr lang="en-US" sz="1200">
              <a:solidFill>
                <a:srgbClr val="000000"/>
              </a:solidFill>
              <a:latin typeface="Arial" charset="0"/>
            </a:endParaRPr>
          </a:p>
        </p:txBody>
      </p:sp>
      <p:sp>
        <p:nvSpPr>
          <p:cNvPr id="230402" name="Rectangle 2"/>
          <p:cNvSpPr>
            <a:spLocks noGrp="1" noRot="1" noChangeAspect="1" noChangeArrowheads="1"/>
          </p:cNvSpPr>
          <p:nvPr>
            <p:ph type="sldImg"/>
          </p:nvPr>
        </p:nvSpPr>
        <p:spPr>
          <a:solidFill>
            <a:srgbClr val="FFFFFF"/>
          </a:solidFill>
          <a:ln/>
        </p:spPr>
      </p:sp>
      <p:sp>
        <p:nvSpPr>
          <p:cNvPr id="230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5ACF6F-C7D7-1347-B38A-FE435104EC73}" type="slidenum">
              <a:rPr lang="en-US" sz="1200">
                <a:solidFill>
                  <a:srgbClr val="000000"/>
                </a:solidFill>
                <a:latin typeface="Arial" charset="0"/>
              </a:rPr>
              <a:pPr eaLnBrk="1" hangingPunct="1"/>
              <a:t>119</a:t>
            </a:fld>
            <a:endParaRPr lang="en-US" sz="1200">
              <a:solidFill>
                <a:srgbClr val="000000"/>
              </a:solidFill>
              <a:latin typeface="Arial" charset="0"/>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422348-15F9-B649-A38F-5440B214292E}" type="slidenum">
              <a:rPr lang="en-US" sz="1200">
                <a:solidFill>
                  <a:srgbClr val="000000"/>
                </a:solidFill>
                <a:latin typeface="Arial" charset="0"/>
              </a:rPr>
              <a:pPr eaLnBrk="1" hangingPunct="1"/>
              <a:t>120</a:t>
            </a:fld>
            <a:endParaRPr lang="en-US" sz="1200">
              <a:solidFill>
                <a:srgbClr val="000000"/>
              </a:solidFill>
              <a:latin typeface="Arial"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6B8AA76-8CB2-8E4F-B8AB-16461BD3132C}" type="slidenum">
              <a:rPr lang="en-US" sz="1200">
                <a:solidFill>
                  <a:srgbClr val="000000"/>
                </a:solidFill>
                <a:latin typeface="Arial" charset="0"/>
              </a:rPr>
              <a:pPr eaLnBrk="1" hangingPunct="1"/>
              <a:t>121</a:t>
            </a:fld>
            <a:endParaRPr lang="en-US" sz="1200">
              <a:solidFill>
                <a:srgbClr val="000000"/>
              </a:solidFill>
              <a:latin typeface="Arial"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A41D24-8BDE-6843-8980-85D9254FD6D5}" type="slidenum">
              <a:rPr lang="en-US" sz="1200">
                <a:solidFill>
                  <a:srgbClr val="000000"/>
                </a:solidFill>
                <a:latin typeface="Arial" charset="0"/>
              </a:rPr>
              <a:pPr eaLnBrk="1" hangingPunct="1"/>
              <a:t>122</a:t>
            </a:fld>
            <a:endParaRPr lang="en-US" sz="1200">
              <a:solidFill>
                <a:srgbClr val="000000"/>
              </a:solidFill>
              <a:latin typeface="Arial" charset="0"/>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1F8435-9C20-1640-974E-E19EC3CAFCD2}" type="slidenum">
              <a:rPr lang="en-US" sz="1200">
                <a:solidFill>
                  <a:srgbClr val="000000"/>
                </a:solidFill>
                <a:latin typeface="Arial" charset="0"/>
              </a:rPr>
              <a:pPr eaLnBrk="1" hangingPunct="1"/>
              <a:t>123</a:t>
            </a:fld>
            <a:endParaRPr lang="en-US" sz="1200">
              <a:solidFill>
                <a:srgbClr val="000000"/>
              </a:solidFill>
              <a:latin typeface="Arial" charset="0"/>
            </a:endParaRPr>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Paul retains courage in suffering because his motivation comes from an eternal view and a love that compels him in his ministry of reconciliation (4:16–6:2)</a:t>
            </a:r>
            <a:r>
              <a:rPr lang="en-SG" sz="1200" kern="1200" dirty="0">
                <a:solidFill>
                  <a:schemeClr val="tx1"/>
                </a:solidFill>
                <a:effectLst/>
                <a:latin typeface="Arial" panose="020B0604020202020204" pitchFamily="34" charset="0"/>
                <a:ea typeface="ＭＳ Ｐゴシック" pitchFamily="-107"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23C2D4E-3306-1E45-BCC0-9ECB597C8D25}" type="slidenum">
              <a:rPr lang="en-US" smtClean="0"/>
              <a:pPr>
                <a:defRPr/>
              </a:pPr>
              <a:t>124</a:t>
            </a:fld>
            <a:endParaRPr lang="en-US"/>
          </a:p>
        </p:txBody>
      </p:sp>
    </p:spTree>
    <p:extLst>
      <p:ext uri="{BB962C8B-B14F-4D97-AF65-F5344CB8AC3E}">
        <p14:creationId xmlns:p14="http://schemas.microsoft.com/office/powerpoint/2010/main" val="41074267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BB3799FD-455E-A244-815D-5EC067D0ADAE}" type="slidenum">
              <a:rPr lang="en-US" sz="1200">
                <a:solidFill>
                  <a:prstClr val="black"/>
                </a:solidFill>
              </a:rPr>
              <a:pPr/>
              <a:t>126</a:t>
            </a:fld>
            <a:endParaRPr lang="en-US" sz="1200">
              <a:solidFill>
                <a:prstClr val="black"/>
              </a:solidFill>
            </a:endParaRPr>
          </a:p>
        </p:txBody>
      </p:sp>
      <p:sp>
        <p:nvSpPr>
          <p:cNvPr id="237570" name="Rectangle 1026"/>
          <p:cNvSpPr>
            <a:spLocks noGrp="1" noRot="1" noChangeAspect="1" noChangeArrowheads="1"/>
          </p:cNvSpPr>
          <p:nvPr>
            <p:ph type="sldImg"/>
          </p:nvPr>
        </p:nvSpPr>
        <p:spPr>
          <a:solidFill>
            <a:srgbClr val="FFFFFF"/>
          </a:solidFill>
          <a:ln/>
        </p:spPr>
      </p:sp>
      <p:sp>
        <p:nvSpPr>
          <p:cNvPr id="2375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22.xml"/><Relationship Id="rId4" Type="http://schemas.openxmlformats.org/officeDocument/2006/relationships/image" Target="../media/image14.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pPr>
                <a:defRPr/>
              </a:pPr>
              <a:t>‹#›</a:t>
            </a:fld>
            <a:endParaRPr lang="en-US"/>
          </a:p>
        </p:txBody>
      </p:sp>
    </p:spTree>
    <p:extLst>
      <p:ext uri="{BB962C8B-B14F-4D97-AF65-F5344CB8AC3E}">
        <p14:creationId xmlns:p14="http://schemas.microsoft.com/office/powerpoint/2010/main" val="4031000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pPr>
                <a:defRPr/>
              </a:pPr>
              <a:t>‹#›</a:t>
            </a:fld>
            <a:endParaRPr lang="en-US"/>
          </a:p>
        </p:txBody>
      </p:sp>
    </p:spTree>
    <p:extLst>
      <p:ext uri="{BB962C8B-B14F-4D97-AF65-F5344CB8AC3E}">
        <p14:creationId xmlns:p14="http://schemas.microsoft.com/office/powerpoint/2010/main" val="6171608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F299107-A618-F848-ACDE-88001D042CA6}" type="slidenum">
              <a:rPr lang="en-US"/>
              <a:pPr>
                <a:defRPr/>
              </a:pPr>
              <a:t>‹#›</a:t>
            </a:fld>
            <a:endParaRPr lang="en-US"/>
          </a:p>
        </p:txBody>
      </p:sp>
    </p:spTree>
    <p:extLst>
      <p:ext uri="{BB962C8B-B14F-4D97-AF65-F5344CB8AC3E}">
        <p14:creationId xmlns:p14="http://schemas.microsoft.com/office/powerpoint/2010/main" val="30321824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A36D125-2033-AF48-BCC8-34B5C25B3C7B}" type="slidenum">
              <a:rPr lang="en-US"/>
              <a:pPr>
                <a:defRPr/>
              </a:pPr>
              <a:t>‹#›</a:t>
            </a:fld>
            <a:endParaRPr lang="en-US"/>
          </a:p>
        </p:txBody>
      </p:sp>
    </p:spTree>
    <p:extLst>
      <p:ext uri="{BB962C8B-B14F-4D97-AF65-F5344CB8AC3E}">
        <p14:creationId xmlns:p14="http://schemas.microsoft.com/office/powerpoint/2010/main" val="28922026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BCBA036-D776-3942-B2D9-E1C95ED38D15}" type="slidenum">
              <a:rPr lang="en-US"/>
              <a:pPr>
                <a:defRPr/>
              </a:pPr>
              <a:t>‹#›</a:t>
            </a:fld>
            <a:endParaRPr lang="en-US"/>
          </a:p>
        </p:txBody>
      </p:sp>
    </p:spTree>
    <p:extLst>
      <p:ext uri="{BB962C8B-B14F-4D97-AF65-F5344CB8AC3E}">
        <p14:creationId xmlns:p14="http://schemas.microsoft.com/office/powerpoint/2010/main" val="36233745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79C4C69-D410-C34D-8FB7-1D86220AD12F}" type="slidenum">
              <a:rPr lang="en-US"/>
              <a:pPr>
                <a:defRPr/>
              </a:pPr>
              <a:t>‹#›</a:t>
            </a:fld>
            <a:endParaRPr lang="en-US"/>
          </a:p>
        </p:txBody>
      </p:sp>
    </p:spTree>
    <p:extLst>
      <p:ext uri="{BB962C8B-B14F-4D97-AF65-F5344CB8AC3E}">
        <p14:creationId xmlns:p14="http://schemas.microsoft.com/office/powerpoint/2010/main" val="19723303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8041B03-1201-CE4E-8FD6-53C0AA5AFF3C}" type="slidenum">
              <a:rPr lang="en-US"/>
              <a:pPr>
                <a:defRPr/>
              </a:pPr>
              <a:t>‹#›</a:t>
            </a:fld>
            <a:endParaRPr lang="en-US"/>
          </a:p>
        </p:txBody>
      </p:sp>
    </p:spTree>
    <p:extLst>
      <p:ext uri="{BB962C8B-B14F-4D97-AF65-F5344CB8AC3E}">
        <p14:creationId xmlns:p14="http://schemas.microsoft.com/office/powerpoint/2010/main" val="6467641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0310B14-EE60-7649-9C32-F6CC9B8BEF22}" type="slidenum">
              <a:rPr lang="en-US"/>
              <a:pPr>
                <a:defRPr/>
              </a:pPr>
              <a:t>‹#›</a:t>
            </a:fld>
            <a:endParaRPr lang="en-US"/>
          </a:p>
        </p:txBody>
      </p:sp>
    </p:spTree>
    <p:extLst>
      <p:ext uri="{BB962C8B-B14F-4D97-AF65-F5344CB8AC3E}">
        <p14:creationId xmlns:p14="http://schemas.microsoft.com/office/powerpoint/2010/main" val="11969675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DA4D92-1DDC-574B-89A1-F636000EA672}" type="slidenum">
              <a:rPr lang="en-US"/>
              <a:pPr>
                <a:defRPr/>
              </a:pPr>
              <a:t>‹#›</a:t>
            </a:fld>
            <a:endParaRPr lang="en-US"/>
          </a:p>
        </p:txBody>
      </p:sp>
    </p:spTree>
    <p:extLst>
      <p:ext uri="{BB962C8B-B14F-4D97-AF65-F5344CB8AC3E}">
        <p14:creationId xmlns:p14="http://schemas.microsoft.com/office/powerpoint/2010/main" val="13838822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C9127D-B1B6-F942-924C-783346808C46}" type="slidenum">
              <a:rPr lang="en-US"/>
              <a:pPr>
                <a:defRPr/>
              </a:pPr>
              <a:t>‹#›</a:t>
            </a:fld>
            <a:endParaRPr lang="en-US"/>
          </a:p>
        </p:txBody>
      </p:sp>
    </p:spTree>
    <p:extLst>
      <p:ext uri="{BB962C8B-B14F-4D97-AF65-F5344CB8AC3E}">
        <p14:creationId xmlns:p14="http://schemas.microsoft.com/office/powerpoint/2010/main" val="19961427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Arial"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0E66895-212D-5344-BB55-5FD2FA2CC557}" type="slidenum">
              <a:rPr lang="en-US"/>
              <a:pPr>
                <a:defRPr/>
              </a:pPr>
              <a:t>‹#›</a:t>
            </a:fld>
            <a:endParaRPr lang="en-US"/>
          </a:p>
        </p:txBody>
      </p:sp>
    </p:spTree>
    <p:extLst>
      <p:ext uri="{BB962C8B-B14F-4D97-AF65-F5344CB8AC3E}">
        <p14:creationId xmlns:p14="http://schemas.microsoft.com/office/powerpoint/2010/main" val="35799870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079EF19-0234-E44C-88B2-8B37C9911D36}" type="slidenum">
              <a:rPr lang="en-US"/>
              <a:pPr>
                <a:defRPr/>
              </a:pPr>
              <a:t>‹#›</a:t>
            </a:fld>
            <a:endParaRPr lang="en-US"/>
          </a:p>
        </p:txBody>
      </p:sp>
    </p:spTree>
    <p:extLst>
      <p:ext uri="{BB962C8B-B14F-4D97-AF65-F5344CB8AC3E}">
        <p14:creationId xmlns:p14="http://schemas.microsoft.com/office/powerpoint/2010/main" val="225971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pPr>
                <a:defRPr/>
              </a:pPr>
              <a:t>‹#›</a:t>
            </a:fld>
            <a:endParaRPr lang="en-US"/>
          </a:p>
        </p:txBody>
      </p:sp>
    </p:spTree>
    <p:extLst>
      <p:ext uri="{BB962C8B-B14F-4D97-AF65-F5344CB8AC3E}">
        <p14:creationId xmlns:p14="http://schemas.microsoft.com/office/powerpoint/2010/main" val="30212831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4CAA58-C5A5-0346-BA7B-E49A768484BE}" type="slidenum">
              <a:rPr lang="en-US"/>
              <a:pPr>
                <a:defRPr/>
              </a:pPr>
              <a:t>‹#›</a:t>
            </a:fld>
            <a:endParaRPr lang="en-US"/>
          </a:p>
        </p:txBody>
      </p:sp>
    </p:spTree>
    <p:extLst>
      <p:ext uri="{BB962C8B-B14F-4D97-AF65-F5344CB8AC3E}">
        <p14:creationId xmlns:p14="http://schemas.microsoft.com/office/powerpoint/2010/main" val="6859281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686F59D-2A4A-9F42-8213-F0405C2FC243}" type="slidenum">
              <a:rPr lang="en-US"/>
              <a:pPr>
                <a:defRPr/>
              </a:pPr>
              <a:t>‹#›</a:t>
            </a:fld>
            <a:endParaRPr lang="en-US"/>
          </a:p>
        </p:txBody>
      </p:sp>
    </p:spTree>
    <p:extLst>
      <p:ext uri="{BB962C8B-B14F-4D97-AF65-F5344CB8AC3E}">
        <p14:creationId xmlns:p14="http://schemas.microsoft.com/office/powerpoint/2010/main" val="40250597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D4584D7-CB25-0242-B961-1457030ED8A9}" type="slidenum">
              <a:rPr lang="en-US"/>
              <a:pPr>
                <a:defRPr/>
              </a:pPr>
              <a:t>‹#›</a:t>
            </a:fld>
            <a:endParaRPr lang="en-US"/>
          </a:p>
        </p:txBody>
      </p:sp>
    </p:spTree>
    <p:extLst>
      <p:ext uri="{BB962C8B-B14F-4D97-AF65-F5344CB8AC3E}">
        <p14:creationId xmlns:p14="http://schemas.microsoft.com/office/powerpoint/2010/main" val="40467670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C80E18F9-AD84-A64A-8EDB-438EB0FF9B88}" type="slidenum">
              <a:rPr lang="en-US"/>
              <a:pPr>
                <a:defRPr/>
              </a:pPr>
              <a:t>‹#›</a:t>
            </a:fld>
            <a:endParaRPr lang="en-US"/>
          </a:p>
        </p:txBody>
      </p:sp>
    </p:spTree>
    <p:extLst>
      <p:ext uri="{BB962C8B-B14F-4D97-AF65-F5344CB8AC3E}">
        <p14:creationId xmlns:p14="http://schemas.microsoft.com/office/powerpoint/2010/main" val="10987083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ED0714B9-7A17-1A4B-AA12-A29720F6E0BD}" type="slidenum">
              <a:rPr lang="en-US"/>
              <a:pPr>
                <a:defRPr/>
              </a:pPr>
              <a:t>‹#›</a:t>
            </a:fld>
            <a:endParaRPr lang="en-US"/>
          </a:p>
        </p:txBody>
      </p:sp>
    </p:spTree>
    <p:extLst>
      <p:ext uri="{BB962C8B-B14F-4D97-AF65-F5344CB8AC3E}">
        <p14:creationId xmlns:p14="http://schemas.microsoft.com/office/powerpoint/2010/main" val="25222066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1FC3000-42FB-174B-8936-A4B5F095F6CF}" type="slidenum">
              <a:rPr lang="en-US"/>
              <a:pPr>
                <a:defRPr/>
              </a:pPr>
              <a:t>‹#›</a:t>
            </a:fld>
            <a:endParaRPr lang="en-US"/>
          </a:p>
        </p:txBody>
      </p:sp>
    </p:spTree>
    <p:extLst>
      <p:ext uri="{BB962C8B-B14F-4D97-AF65-F5344CB8AC3E}">
        <p14:creationId xmlns:p14="http://schemas.microsoft.com/office/powerpoint/2010/main" val="30576365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78F59A2-36CC-CA4D-98A9-3D4DE4DAFB48}" type="slidenum">
              <a:rPr lang="en-US"/>
              <a:pPr>
                <a:defRPr/>
              </a:pPr>
              <a:t>‹#›</a:t>
            </a:fld>
            <a:endParaRPr lang="en-US"/>
          </a:p>
        </p:txBody>
      </p:sp>
    </p:spTree>
    <p:extLst>
      <p:ext uri="{BB962C8B-B14F-4D97-AF65-F5344CB8AC3E}">
        <p14:creationId xmlns:p14="http://schemas.microsoft.com/office/powerpoint/2010/main" val="23224812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12945D5-22FA-6748-9AB9-553833B2CBF6}" type="slidenum">
              <a:rPr lang="en-US"/>
              <a:pPr>
                <a:defRPr/>
              </a:pPr>
              <a:t>‹#›</a:t>
            </a:fld>
            <a:endParaRPr lang="en-US"/>
          </a:p>
        </p:txBody>
      </p:sp>
    </p:spTree>
    <p:extLst>
      <p:ext uri="{BB962C8B-B14F-4D97-AF65-F5344CB8AC3E}">
        <p14:creationId xmlns:p14="http://schemas.microsoft.com/office/powerpoint/2010/main" val="41016860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9A3ED2E-C99C-0A4B-91A5-61100EC75C0E}" type="slidenum">
              <a:rPr lang="en-US"/>
              <a:pPr>
                <a:defRPr/>
              </a:pPr>
              <a:t>‹#›</a:t>
            </a:fld>
            <a:endParaRPr lang="en-US"/>
          </a:p>
        </p:txBody>
      </p:sp>
    </p:spTree>
    <p:extLst>
      <p:ext uri="{BB962C8B-B14F-4D97-AF65-F5344CB8AC3E}">
        <p14:creationId xmlns:p14="http://schemas.microsoft.com/office/powerpoint/2010/main" val="33022462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BA5F3C9-E2AC-C843-BE71-0028C8B9BB01}" type="slidenum">
              <a:rPr lang="en-US"/>
              <a:pPr>
                <a:defRPr/>
              </a:pPr>
              <a:t>‹#›</a:t>
            </a:fld>
            <a:endParaRPr lang="en-US"/>
          </a:p>
        </p:txBody>
      </p:sp>
    </p:spTree>
    <p:extLst>
      <p:ext uri="{BB962C8B-B14F-4D97-AF65-F5344CB8AC3E}">
        <p14:creationId xmlns:p14="http://schemas.microsoft.com/office/powerpoint/2010/main" val="2497083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7C5EA4-1929-FF46-8EF2-D79692060754}" type="slidenum">
              <a:rPr lang="en-US"/>
              <a:pPr>
                <a:defRPr/>
              </a:pPr>
              <a:t>‹#›</a:t>
            </a:fld>
            <a:endParaRPr lang="en-US"/>
          </a:p>
        </p:txBody>
      </p:sp>
    </p:spTree>
    <p:extLst>
      <p:ext uri="{BB962C8B-B14F-4D97-AF65-F5344CB8AC3E}">
        <p14:creationId xmlns:p14="http://schemas.microsoft.com/office/powerpoint/2010/main" val="629080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1"/>
            </a:lvl1pPr>
          </a:lstStyle>
          <a:p>
            <a:pPr>
              <a:defRPr/>
            </a:pPr>
            <a:endParaRPr lang="en-US"/>
          </a:p>
        </p:txBody>
      </p:sp>
      <p:sp>
        <p:nvSpPr>
          <p:cNvPr id="5" name="Rectangle 1029"/>
          <p:cNvSpPr>
            <a:spLocks noGrp="1" noChangeArrowheads="1"/>
          </p:cNvSpPr>
          <p:nvPr>
            <p:ph type="ftr" sz="quarter" idx="11"/>
          </p:nvPr>
        </p:nvSpPr>
        <p:spPr/>
        <p:txBody>
          <a:bodyPr/>
          <a:lstStyle>
            <a:lvl1pPr>
              <a:defRPr b="1"/>
            </a:lvl1pPr>
          </a:lstStyle>
          <a:p>
            <a:pPr>
              <a:defRPr/>
            </a:pPr>
            <a:endParaRPr lang="en-US"/>
          </a:p>
        </p:txBody>
      </p:sp>
      <p:sp>
        <p:nvSpPr>
          <p:cNvPr id="6" name="Rectangle 1030"/>
          <p:cNvSpPr>
            <a:spLocks noGrp="1" noChangeArrowheads="1"/>
          </p:cNvSpPr>
          <p:nvPr>
            <p:ph type="sldNum" sz="quarter" idx="12"/>
          </p:nvPr>
        </p:nvSpPr>
        <p:spPr/>
        <p:txBody>
          <a:bodyPr/>
          <a:lstStyle>
            <a:lvl1pPr>
              <a:defRPr b="1">
                <a:latin typeface="Times New Roman" charset="0"/>
              </a:defRPr>
            </a:lvl1pPr>
          </a:lstStyle>
          <a:p>
            <a:pPr>
              <a:defRPr/>
            </a:pPr>
            <a:fld id="{912AB7AE-D34C-B849-99EC-1C5B44E5F9A6}" type="slidenum">
              <a:rPr lang="en-US"/>
              <a:pPr>
                <a:defRPr/>
              </a:pPr>
              <a:t>‹#›</a:t>
            </a:fld>
            <a:endParaRPr lang="en-US"/>
          </a:p>
        </p:txBody>
      </p:sp>
    </p:spTree>
    <p:extLst>
      <p:ext uri="{BB962C8B-B14F-4D97-AF65-F5344CB8AC3E}">
        <p14:creationId xmlns:p14="http://schemas.microsoft.com/office/powerpoint/2010/main" val="7124147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15535643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30013337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pPr/>
              <a:t>‹#›</a:t>
            </a:fld>
            <a:endParaRPr lang="en-US"/>
          </a:p>
        </p:txBody>
      </p:sp>
    </p:spTree>
    <p:extLst>
      <p:ext uri="{BB962C8B-B14F-4D97-AF65-F5344CB8AC3E}">
        <p14:creationId xmlns:p14="http://schemas.microsoft.com/office/powerpoint/2010/main" val="1151951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pPr/>
              <a:t>‹#›</a:t>
            </a:fld>
            <a:endParaRPr lang="en-US"/>
          </a:p>
        </p:txBody>
      </p:sp>
    </p:spTree>
    <p:extLst>
      <p:ext uri="{BB962C8B-B14F-4D97-AF65-F5344CB8AC3E}">
        <p14:creationId xmlns:p14="http://schemas.microsoft.com/office/powerpoint/2010/main" val="19140899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C1874D-6019-5945-A8E3-23F7962A3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52441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9138B3-563A-E345-A4ED-466FA728DF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10580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BAB2AE-31C3-6A4A-A4FB-55758049B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19513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55A88F-EC0F-3344-8D08-2EE8C9907C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0049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65CB87-F8ED-5848-A418-7BD78FB67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485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CADEFD-430E-B94C-BFA1-956A36FF3FF8}" type="slidenum">
              <a:rPr lang="en-US"/>
              <a:pPr>
                <a:defRPr/>
              </a:pPr>
              <a:t>‹#›</a:t>
            </a:fld>
            <a:endParaRPr lang="en-US"/>
          </a:p>
        </p:txBody>
      </p:sp>
    </p:spTree>
    <p:extLst>
      <p:ext uri="{BB962C8B-B14F-4D97-AF65-F5344CB8AC3E}">
        <p14:creationId xmlns:p14="http://schemas.microsoft.com/office/powerpoint/2010/main" val="39290472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EAB572-478D-4D42-B9E9-514FCCDDE7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71243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1D378F-257D-354F-9698-5E91A9AD9E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18275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206BC1-9BAB-4B46-A03C-CC3B71BF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47536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F9D990-5BB7-7D4D-AB17-EDCDCB7AA6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96323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4DFF75-E2A9-1C49-A0C8-AE51C9FF55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72108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040ABC-8DFA-8841-8C06-6B7B452129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92792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51203"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4F608746-AAA3-084F-B90D-4C00654A57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79203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8CB8CF-2FD0-B34C-BAC3-F36A91757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35841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1429C-4D1D-B045-BC08-878BB42C12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12154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7BDF57-0786-8247-AC1F-407FA1280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0894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DCD3D9-0D76-254C-A34C-CDFF580E829A}" type="slidenum">
              <a:rPr lang="en-US"/>
              <a:pPr>
                <a:defRPr/>
              </a:pPr>
              <a:t>‹#›</a:t>
            </a:fld>
            <a:endParaRPr lang="en-US"/>
          </a:p>
        </p:txBody>
      </p:sp>
    </p:spTree>
    <p:extLst>
      <p:ext uri="{BB962C8B-B14F-4D97-AF65-F5344CB8AC3E}">
        <p14:creationId xmlns:p14="http://schemas.microsoft.com/office/powerpoint/2010/main" val="36138766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02F5659-4D65-864A-9709-258CDBA62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68495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991738-E47F-F44A-920F-F964BBC79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62994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E0601A0-9521-4442-9910-26CA8A8F7C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57125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6B85FC-B692-D744-85D9-5086F0F1DA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3461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70C0FF-A839-2E4E-BBB6-FBC9EAFA0A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15360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F5546A-5B27-1C43-A569-884C830670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56952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C07EA9-702C-8745-A8DE-FAA0A7B98E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90702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6349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72A411A0-B4D0-604F-85CE-B8DBCBFEB2A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161883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BFE61C-45DC-AF42-9DDB-B1F00CF9168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571247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D4AABE-6076-DD4E-A2BA-F15109E5494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39983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2372F-9C66-094A-82FF-7CF3906ACD93}" type="slidenum">
              <a:rPr lang="en-US"/>
              <a:pPr>
                <a:defRPr/>
              </a:pPr>
              <a:t>‹#›</a:t>
            </a:fld>
            <a:endParaRPr lang="en-US"/>
          </a:p>
        </p:txBody>
      </p:sp>
    </p:spTree>
    <p:extLst>
      <p:ext uri="{BB962C8B-B14F-4D97-AF65-F5344CB8AC3E}">
        <p14:creationId xmlns:p14="http://schemas.microsoft.com/office/powerpoint/2010/main" val="33681545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698F1F-A662-CE44-832B-85A4582E6E1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023323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76C616A-B55A-ED46-A49A-C2B9AC9978C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8795826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3B1CF4-35DD-154A-880F-F4F783337CA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446669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4990CF-A7EB-8249-A0B2-094293E7A4B5}"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233354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D59F4D-6803-5442-8D20-729FAA1B452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9892578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EE74A5-2159-0D44-907E-3A6EC81DF63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3906375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B6D3B0-B5F6-7245-ACE1-F52D8D8C768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3540755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02BA58-CAAE-C84D-943A-3ECA9F9EC73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8256389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D3439DF-7AC1-4049-BBAC-1D1514F7DF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7659743"/>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10FA8A21-870F-EC4E-887E-955FA9D68D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839600"/>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12EC0E-8138-BE45-837E-56D4240C6A66}" type="slidenum">
              <a:rPr lang="en-US"/>
              <a:pPr>
                <a:defRPr/>
              </a:pPr>
              <a:t>‹#›</a:t>
            </a:fld>
            <a:endParaRPr lang="en-US"/>
          </a:p>
        </p:txBody>
      </p:sp>
    </p:spTree>
    <p:extLst>
      <p:ext uri="{BB962C8B-B14F-4D97-AF65-F5344CB8AC3E}">
        <p14:creationId xmlns:p14="http://schemas.microsoft.com/office/powerpoint/2010/main" val="41809217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7C02FBDC-A282-A04D-B3F3-507BCDC8E7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751168"/>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2B6ADE07-CE14-494A-AD87-76134EA4E0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0929876"/>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A56066AB-589D-0042-B2EA-AE0C8981BB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9396165"/>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CDDBE836-4A44-844F-B871-830F0375EB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6300101"/>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A2D5C86E-8A1B-734F-86A6-5C0B06FDE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722122"/>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612AFE94-F41A-424E-B29D-DB923A2B8C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4931903"/>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AC9FDFAD-44D0-0547-B31F-C4E72AC9A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2192315"/>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7840C72-0259-C04F-8A99-B6122C495C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018695"/>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D69605F6-41FD-1C4D-885B-651F133DD1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1737157"/>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5A0FD167-5FDD-7949-AF13-8C0A0584784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58345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60B021A-DC47-5247-AD56-7D5F0A74F02E}" type="slidenum">
              <a:rPr lang="en-US"/>
              <a:pPr>
                <a:defRPr/>
              </a:pPr>
              <a:t>‹#›</a:t>
            </a:fld>
            <a:endParaRPr lang="en-US"/>
          </a:p>
        </p:txBody>
      </p:sp>
    </p:spTree>
    <p:extLst>
      <p:ext uri="{BB962C8B-B14F-4D97-AF65-F5344CB8AC3E}">
        <p14:creationId xmlns:p14="http://schemas.microsoft.com/office/powerpoint/2010/main" val="38921909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C8156BD0-0313-6749-B504-2DB2E5DEA41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821628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4408379F-9C21-614D-9C34-3F215C43A53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155715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19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pPr>
              <a:defRPr/>
            </a:pPr>
            <a:fld id="{65330E6D-8B96-4441-9E14-5A3152C2016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491164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8"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6"/>
          <p:cNvSpPr>
            <a:spLocks noGrp="1" noChangeArrowheads="1"/>
          </p:cNvSpPr>
          <p:nvPr>
            <p:ph type="sldNum" sz="quarter" idx="12"/>
          </p:nvPr>
        </p:nvSpPr>
        <p:spPr>
          <a:ln/>
        </p:spPr>
        <p:txBody>
          <a:bodyPr/>
          <a:lstStyle>
            <a:lvl1pPr>
              <a:defRPr/>
            </a:lvl1pPr>
          </a:lstStyle>
          <a:p>
            <a:pPr>
              <a:defRPr/>
            </a:pPr>
            <a:fld id="{D0A12E64-5AAA-4D4C-A52C-FA1D5ED7E2B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7883256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4"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6"/>
          <p:cNvSpPr>
            <a:spLocks noGrp="1" noChangeArrowheads="1"/>
          </p:cNvSpPr>
          <p:nvPr>
            <p:ph type="sldNum" sz="quarter" idx="12"/>
          </p:nvPr>
        </p:nvSpPr>
        <p:spPr>
          <a:ln/>
        </p:spPr>
        <p:txBody>
          <a:bodyPr/>
          <a:lstStyle>
            <a:lvl1pPr>
              <a:defRPr/>
            </a:lvl1pPr>
          </a:lstStyle>
          <a:p>
            <a:pPr>
              <a:defRPr/>
            </a:pPr>
            <a:fld id="{ECADD582-6401-F34D-B689-B510B51AD52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047356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3"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6"/>
          <p:cNvSpPr>
            <a:spLocks noGrp="1" noChangeArrowheads="1"/>
          </p:cNvSpPr>
          <p:nvPr>
            <p:ph type="sldNum" sz="quarter" idx="12"/>
          </p:nvPr>
        </p:nvSpPr>
        <p:spPr>
          <a:ln/>
        </p:spPr>
        <p:txBody>
          <a:bodyPr/>
          <a:lstStyle>
            <a:lvl1pPr>
              <a:defRPr/>
            </a:lvl1pPr>
          </a:lstStyle>
          <a:p>
            <a:pPr>
              <a:defRPr/>
            </a:pPr>
            <a:fld id="{65BCBC4D-6462-604E-8B2F-37EA4408C7E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159554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pPr>
              <a:defRPr/>
            </a:pPr>
            <a:fld id="{37777760-F80B-AE4B-9163-D87BD9EAE76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278621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pPr>
              <a:defRPr/>
            </a:pPr>
            <a:fld id="{E7B29FD1-00A3-0545-8A14-3462F9F9C67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224706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7FA1E3D7-C9C0-AC44-8C30-B7E4ED88CBC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1465933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228600"/>
            <a:ext cx="2081212"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1988" y="228600"/>
            <a:ext cx="6096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quarter" idx="10"/>
          </p:nvPr>
        </p:nvSpPr>
        <p:spPr>
          <a:ln/>
        </p:spPr>
        <p:txBody>
          <a:bodyPr/>
          <a:lstStyle>
            <a:lvl1pPr>
              <a:defRPr/>
            </a:lvl1pPr>
          </a:lstStyle>
          <a:p>
            <a:pPr>
              <a:defRPr/>
            </a:pPr>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pPr>
              <a:defRPr/>
            </a:pPr>
            <a:fld id="{27E0F3F8-6608-3548-8613-457F2E880A0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68524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9A08B9-D524-9B45-854A-B8F7AE0CECE6}" type="slidenum">
              <a:rPr lang="en-US"/>
              <a:pPr>
                <a:defRPr/>
              </a:pPr>
              <a:t>‹#›</a:t>
            </a:fld>
            <a:endParaRPr lang="en-US"/>
          </a:p>
        </p:txBody>
      </p:sp>
    </p:spTree>
    <p:extLst>
      <p:ext uri="{BB962C8B-B14F-4D97-AF65-F5344CB8AC3E}">
        <p14:creationId xmlns:p14="http://schemas.microsoft.com/office/powerpoint/2010/main" val="20179563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24CEA2-033A-B24D-9A67-CBF42D4F7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96467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4BAE9F-68D6-474F-BC11-12DEA5768F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40907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4CA56-1CA4-554D-BBD2-2738BAE4A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29013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FC30D4-E39A-3B45-95B7-E2E03DFFC0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9261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58FA0E6-FBCF-F14C-A7B1-4115F2D3F2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67884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BBE96F-32E3-814D-9C8D-4AF1CCEAC2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81308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C978DE-FAE3-7846-8A94-9EF1FB67E4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26236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67F8AB-7B8E-C949-96CB-A405AC5EEC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24021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4E045-DEC6-4346-BE6A-AF1E6B4181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441818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8F0630-6AC6-9743-BFA1-63A3023EB7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3681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E6A87A-6D15-1E4E-B57C-D35767E05946}" type="slidenum">
              <a:rPr lang="en-US"/>
              <a:pPr>
                <a:defRPr/>
              </a:pPr>
              <a:t>‹#›</a:t>
            </a:fld>
            <a:endParaRPr lang="en-US"/>
          </a:p>
        </p:txBody>
      </p:sp>
    </p:spTree>
    <p:extLst>
      <p:ext uri="{BB962C8B-B14F-4D97-AF65-F5344CB8AC3E}">
        <p14:creationId xmlns:p14="http://schemas.microsoft.com/office/powerpoint/2010/main" val="182773559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B79832-1646-8A4C-AB29-DBE105BFB3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71620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B78C91C-9079-4A48-A426-1DB1F6C82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5059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355196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94693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262316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2452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324923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470640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87797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071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pPr>
                <a:defRPr/>
              </a:pPr>
              <a:t>‹#›</a:t>
            </a:fld>
            <a:endParaRPr lang="en-US"/>
          </a:p>
        </p:txBody>
      </p:sp>
    </p:spTree>
    <p:extLst>
      <p:ext uri="{BB962C8B-B14F-4D97-AF65-F5344CB8AC3E}">
        <p14:creationId xmlns:p14="http://schemas.microsoft.com/office/powerpoint/2010/main" val="135008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D7EE81-845D-D848-B11F-BBB9F8B443DE}" type="slidenum">
              <a:rPr lang="en-US"/>
              <a:pPr>
                <a:defRPr/>
              </a:pPr>
              <a:t>‹#›</a:t>
            </a:fld>
            <a:endParaRPr lang="en-US"/>
          </a:p>
        </p:txBody>
      </p:sp>
    </p:spTree>
    <p:extLst>
      <p:ext uri="{BB962C8B-B14F-4D97-AF65-F5344CB8AC3E}">
        <p14:creationId xmlns:p14="http://schemas.microsoft.com/office/powerpoint/2010/main" val="166890869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20420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97586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523476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22481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141026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89730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07337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7104081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786301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485405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396C4D-3DBC-A94F-BB68-7A57E0A97BC7}" type="slidenum">
              <a:rPr lang="en-US"/>
              <a:pPr>
                <a:defRPr/>
              </a:pPr>
              <a:t>‹#›</a:t>
            </a:fld>
            <a:endParaRPr lang="en-US"/>
          </a:p>
        </p:txBody>
      </p:sp>
    </p:spTree>
    <p:extLst>
      <p:ext uri="{BB962C8B-B14F-4D97-AF65-F5344CB8AC3E}">
        <p14:creationId xmlns:p14="http://schemas.microsoft.com/office/powerpoint/2010/main" val="283074518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8842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12081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595295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602921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1277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655344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553927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46848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88786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6659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65B9AC-6D5B-7E4C-B3D1-D41C39555F26}" type="slidenum">
              <a:rPr lang="en-US"/>
              <a:pPr>
                <a:defRPr/>
              </a:pPr>
              <a:t>‹#›</a:t>
            </a:fld>
            <a:endParaRPr lang="en-US"/>
          </a:p>
        </p:txBody>
      </p:sp>
    </p:spTree>
    <p:extLst>
      <p:ext uri="{BB962C8B-B14F-4D97-AF65-F5344CB8AC3E}">
        <p14:creationId xmlns:p14="http://schemas.microsoft.com/office/powerpoint/2010/main" val="3116928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51934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463904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012370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416646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5516480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866315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684546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618233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797308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97470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066E6CE6-F21D-2748-AE2F-FD222D98F622}" type="slidenum">
              <a:rPr lang="en-US"/>
              <a:pPr>
                <a:defRPr/>
              </a:pPr>
              <a:t>‹#›</a:t>
            </a:fld>
            <a:endParaRPr lang="en-US"/>
          </a:p>
        </p:txBody>
      </p:sp>
    </p:spTree>
    <p:extLst>
      <p:ext uri="{BB962C8B-B14F-4D97-AF65-F5344CB8AC3E}">
        <p14:creationId xmlns:p14="http://schemas.microsoft.com/office/powerpoint/2010/main" val="5700133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541337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75872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7827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339321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412376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99391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914289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41902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81513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1553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11E523-326B-BA4E-9E49-4B8DACF5D948}" type="slidenum">
              <a:rPr lang="en-US"/>
              <a:pPr>
                <a:defRPr/>
              </a:pPr>
              <a:t>‹#›</a:t>
            </a:fld>
            <a:endParaRPr lang="en-US"/>
          </a:p>
        </p:txBody>
      </p:sp>
    </p:spTree>
    <p:extLst>
      <p:ext uri="{BB962C8B-B14F-4D97-AF65-F5344CB8AC3E}">
        <p14:creationId xmlns:p14="http://schemas.microsoft.com/office/powerpoint/2010/main" val="23558148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636821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83274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1519536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589154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583634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59500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885055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554542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491168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5555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C101656-CEE4-684F-8F4A-B58C4E1E79B2}" type="slidenum">
              <a:rPr lang="en-GB"/>
              <a:pPr>
                <a:defRPr/>
              </a:pPr>
              <a:t>‹#›</a:t>
            </a:fld>
            <a:endParaRPr lang="en-GB"/>
          </a:p>
        </p:txBody>
      </p:sp>
    </p:spTree>
    <p:extLst>
      <p:ext uri="{BB962C8B-B14F-4D97-AF65-F5344CB8AC3E}">
        <p14:creationId xmlns:p14="http://schemas.microsoft.com/office/powerpoint/2010/main" val="22524014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152952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79284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816752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436537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574242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585168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05236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8261392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087584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8485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80FC3FAF-B244-6D4C-B5D9-03DD2DB0B2EC}" type="slidenum">
              <a:rPr lang="en-GB"/>
              <a:pPr>
                <a:defRPr/>
              </a:pPr>
              <a:t>‹#›</a:t>
            </a:fld>
            <a:endParaRPr lang="en-GB"/>
          </a:p>
        </p:txBody>
      </p:sp>
    </p:spTree>
    <p:extLst>
      <p:ext uri="{BB962C8B-B14F-4D97-AF65-F5344CB8AC3E}">
        <p14:creationId xmlns:p14="http://schemas.microsoft.com/office/powerpoint/2010/main" val="403313665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1876894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713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56372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483620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09771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4960573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043601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001776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55207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3/8/26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4259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a:defRPr>
                <a:ea typeface="ＭＳ Ｐゴシック" pitchFamily="-65" charset="-128"/>
                <a:cs typeface="ＭＳ Ｐゴシック" pitchFamily="-65"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65" charset="-128"/>
                <a:cs typeface="ＭＳ Ｐゴシック" pitchFamily="-65"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26AE5C4A-A8AC-9148-92F1-7672A215EFF2}" type="slidenum">
              <a:rPr lang="en-US"/>
              <a:pPr>
                <a:defRPr/>
              </a:pPr>
              <a:t>‹#›</a:t>
            </a:fld>
            <a:endParaRPr lang="en-US"/>
          </a:p>
        </p:txBody>
      </p:sp>
    </p:spTree>
    <p:extLst>
      <p:ext uri="{BB962C8B-B14F-4D97-AF65-F5344CB8AC3E}">
        <p14:creationId xmlns:p14="http://schemas.microsoft.com/office/powerpoint/2010/main" val="42167806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3/8/26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1557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3/8/26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780745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3/8/26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5332438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3/8/26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715000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3/8/26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633111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3/8/26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573608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3/8/26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21396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3/8/26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76026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3/8/26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190458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A05467-7175-4571-8579-AAFB7842FCA9}" type="datetimeFigureOut">
              <a:rPr lang="en-US" smtClean="0">
                <a:solidFill>
                  <a:prstClr val="black">
                    <a:tint val="75000"/>
                  </a:prstClr>
                </a:solidFill>
                <a:latin typeface="Calibri"/>
              </a:rPr>
              <a:pPr/>
              <a:t>3/8/26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66321BF-86B5-456E-9DF6-3F2B9BCF628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72953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6A6F2B-903F-4E45-B419-0B289FFC0D7F}" type="slidenum">
              <a:rPr lang="en-US"/>
              <a:pPr>
                <a:defRPr/>
              </a:pPr>
              <a:t>‹#›</a:t>
            </a:fld>
            <a:endParaRPr lang="en-US"/>
          </a:p>
        </p:txBody>
      </p:sp>
    </p:spTree>
    <p:extLst>
      <p:ext uri="{BB962C8B-B14F-4D97-AF65-F5344CB8AC3E}">
        <p14:creationId xmlns:p14="http://schemas.microsoft.com/office/powerpoint/2010/main" val="366307845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3875599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0298633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31517191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6657077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8730163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3631856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6500284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6928374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6871788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53147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101A73-10D3-104D-8847-8A6A8160BE09}" type="slidenum">
              <a:rPr lang="en-US"/>
              <a:pPr>
                <a:defRPr/>
              </a:pPr>
              <a:t>‹#›</a:t>
            </a:fld>
            <a:endParaRPr lang="en-US"/>
          </a:p>
        </p:txBody>
      </p:sp>
    </p:spTree>
    <p:extLst>
      <p:ext uri="{BB962C8B-B14F-4D97-AF65-F5344CB8AC3E}">
        <p14:creationId xmlns:p14="http://schemas.microsoft.com/office/powerpoint/2010/main" val="314454890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022287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929001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9652877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2017583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7846290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0190294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0263091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0849195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2754718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11327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pPr>
                <a:defRPr/>
              </a:pPr>
              <a:t>‹#›</a:t>
            </a:fld>
            <a:endParaRPr lang="en-US"/>
          </a:p>
        </p:txBody>
      </p:sp>
    </p:spTree>
    <p:extLst>
      <p:ext uri="{BB962C8B-B14F-4D97-AF65-F5344CB8AC3E}">
        <p14:creationId xmlns:p14="http://schemas.microsoft.com/office/powerpoint/2010/main" val="38475498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A7F3A0-9A2E-0D4E-ABF2-334DE6D509F7}" type="slidenum">
              <a:rPr lang="en-US"/>
              <a:pPr>
                <a:defRPr/>
              </a:pPr>
              <a:t>‹#›</a:t>
            </a:fld>
            <a:endParaRPr lang="en-US"/>
          </a:p>
        </p:txBody>
      </p:sp>
    </p:spTree>
    <p:extLst>
      <p:ext uri="{BB962C8B-B14F-4D97-AF65-F5344CB8AC3E}">
        <p14:creationId xmlns:p14="http://schemas.microsoft.com/office/powerpoint/2010/main" val="127656782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9854792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7666647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3251009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2705357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103039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0336824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001097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3/8/26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6910329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3/8/26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2506611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3/8/26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24421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B6FF28-3D65-B84B-991B-15A9B521BCE8}" type="slidenum">
              <a:rPr lang="en-US"/>
              <a:pPr>
                <a:defRPr/>
              </a:pPr>
              <a:t>‹#›</a:t>
            </a:fld>
            <a:endParaRPr lang="en-US"/>
          </a:p>
        </p:txBody>
      </p:sp>
    </p:spTree>
    <p:extLst>
      <p:ext uri="{BB962C8B-B14F-4D97-AF65-F5344CB8AC3E}">
        <p14:creationId xmlns:p14="http://schemas.microsoft.com/office/powerpoint/2010/main" val="89530461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3/8/26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7196944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3/8/26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691178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3/8/26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0100376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9176103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13456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155DF63-BF03-2449-A07E-016AC7F528FF}"/>
              </a:ext>
            </a:extLst>
          </p:cNvPr>
          <p:cNvSpPr>
            <a:spLocks noGrp="1"/>
          </p:cNvSpPr>
          <p:nvPr>
            <p:ph type="dt" sz="half" idx="10"/>
          </p:nvPr>
        </p:nvSpPr>
        <p:spPr/>
        <p:txBody>
          <a:bodyPr/>
          <a:lstStyle>
            <a:lvl1pPr>
              <a:defRPr/>
            </a:lvl1pPr>
          </a:lstStyle>
          <a:p>
            <a:fld id="{D19D509D-D371-8545-8D7C-17551CF73FEC}" type="datetimeFigureOut">
              <a:rPr lang="en-US" altLang="en-US"/>
              <a:pPr/>
              <a:t>3/8/26</a:t>
            </a:fld>
            <a:endParaRPr lang="en-US" altLang="en-US"/>
          </a:p>
        </p:txBody>
      </p:sp>
      <p:sp>
        <p:nvSpPr>
          <p:cNvPr id="5" name="Footer Placeholder 4">
            <a:extLst>
              <a:ext uri="{FF2B5EF4-FFF2-40B4-BE49-F238E27FC236}">
                <a16:creationId xmlns:a16="http://schemas.microsoft.com/office/drawing/2014/main" id="{B923A97A-9565-AF42-BABF-F95D0A348A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2A28B0-E9F1-C248-A135-AC509F2EE516}"/>
              </a:ext>
            </a:extLst>
          </p:cNvPr>
          <p:cNvSpPr>
            <a:spLocks noGrp="1"/>
          </p:cNvSpPr>
          <p:nvPr>
            <p:ph type="sldNum" sz="quarter" idx="12"/>
          </p:nvPr>
        </p:nvSpPr>
        <p:spPr/>
        <p:txBody>
          <a:bodyPr/>
          <a:lstStyle>
            <a:lvl1pPr>
              <a:defRPr/>
            </a:lvl1pPr>
          </a:lstStyle>
          <a:p>
            <a:fld id="{D41CC3B4-1F99-8C4F-B726-9C2D144F03F3}" type="slidenum">
              <a:rPr lang="en-US" altLang="en-US"/>
              <a:pPr/>
              <a:t>‹#›</a:t>
            </a:fld>
            <a:endParaRPr lang="en-US" altLang="en-US"/>
          </a:p>
        </p:txBody>
      </p:sp>
    </p:spTree>
    <p:extLst>
      <p:ext uri="{BB962C8B-B14F-4D97-AF65-F5344CB8AC3E}">
        <p14:creationId xmlns:p14="http://schemas.microsoft.com/office/powerpoint/2010/main" val="396241041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B74307-1295-8549-ADAA-4345B0013969}"/>
              </a:ext>
            </a:extLst>
          </p:cNvPr>
          <p:cNvSpPr>
            <a:spLocks noGrp="1"/>
          </p:cNvSpPr>
          <p:nvPr>
            <p:ph type="dt" sz="half" idx="10"/>
          </p:nvPr>
        </p:nvSpPr>
        <p:spPr/>
        <p:txBody>
          <a:bodyPr/>
          <a:lstStyle>
            <a:lvl1pPr>
              <a:defRPr/>
            </a:lvl1pPr>
          </a:lstStyle>
          <a:p>
            <a:fld id="{32A15442-4AFD-384F-A9D1-33894CD9755B}" type="datetimeFigureOut">
              <a:rPr lang="en-US" altLang="en-US"/>
              <a:pPr/>
              <a:t>3/8/26</a:t>
            </a:fld>
            <a:endParaRPr lang="en-US" altLang="en-US"/>
          </a:p>
        </p:txBody>
      </p:sp>
      <p:sp>
        <p:nvSpPr>
          <p:cNvPr id="5" name="Footer Placeholder 4">
            <a:extLst>
              <a:ext uri="{FF2B5EF4-FFF2-40B4-BE49-F238E27FC236}">
                <a16:creationId xmlns:a16="http://schemas.microsoft.com/office/drawing/2014/main" id="{F32F6E1E-6DC9-7D4F-AAAB-708A384A4D9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1BB87C-419C-6447-86E6-5D026997A287}"/>
              </a:ext>
            </a:extLst>
          </p:cNvPr>
          <p:cNvSpPr>
            <a:spLocks noGrp="1"/>
          </p:cNvSpPr>
          <p:nvPr>
            <p:ph type="sldNum" sz="quarter" idx="12"/>
          </p:nvPr>
        </p:nvSpPr>
        <p:spPr/>
        <p:txBody>
          <a:bodyPr/>
          <a:lstStyle>
            <a:lvl1pPr>
              <a:defRPr/>
            </a:lvl1pPr>
          </a:lstStyle>
          <a:p>
            <a:fld id="{6BFC2511-8759-5744-A944-CEAB62E2B701}" type="slidenum">
              <a:rPr lang="en-US" altLang="en-US"/>
              <a:pPr/>
              <a:t>‹#›</a:t>
            </a:fld>
            <a:endParaRPr lang="en-US" altLang="en-US"/>
          </a:p>
        </p:txBody>
      </p:sp>
    </p:spTree>
    <p:extLst>
      <p:ext uri="{BB962C8B-B14F-4D97-AF65-F5344CB8AC3E}">
        <p14:creationId xmlns:p14="http://schemas.microsoft.com/office/powerpoint/2010/main" val="189966560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BF58C0-1F70-AF46-BCA7-E66633F2A03D}"/>
              </a:ext>
            </a:extLst>
          </p:cNvPr>
          <p:cNvSpPr>
            <a:spLocks noGrp="1"/>
          </p:cNvSpPr>
          <p:nvPr>
            <p:ph type="dt" sz="half" idx="10"/>
          </p:nvPr>
        </p:nvSpPr>
        <p:spPr/>
        <p:txBody>
          <a:bodyPr/>
          <a:lstStyle>
            <a:lvl1pPr>
              <a:defRPr/>
            </a:lvl1pPr>
          </a:lstStyle>
          <a:p>
            <a:fld id="{138969EA-7450-B242-B352-DAB9BC222335}" type="datetimeFigureOut">
              <a:rPr lang="en-US" altLang="en-US"/>
              <a:pPr/>
              <a:t>3/8/26</a:t>
            </a:fld>
            <a:endParaRPr lang="en-US" altLang="en-US"/>
          </a:p>
        </p:txBody>
      </p:sp>
      <p:sp>
        <p:nvSpPr>
          <p:cNvPr id="5" name="Footer Placeholder 4">
            <a:extLst>
              <a:ext uri="{FF2B5EF4-FFF2-40B4-BE49-F238E27FC236}">
                <a16:creationId xmlns:a16="http://schemas.microsoft.com/office/drawing/2014/main" id="{57B086CD-E13A-F848-96BF-5DE634DBA11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365D4E-6909-F844-93EB-47BEA33314F5}"/>
              </a:ext>
            </a:extLst>
          </p:cNvPr>
          <p:cNvSpPr>
            <a:spLocks noGrp="1"/>
          </p:cNvSpPr>
          <p:nvPr>
            <p:ph type="sldNum" sz="quarter" idx="12"/>
          </p:nvPr>
        </p:nvSpPr>
        <p:spPr/>
        <p:txBody>
          <a:bodyPr/>
          <a:lstStyle>
            <a:lvl1pPr>
              <a:defRPr/>
            </a:lvl1pPr>
          </a:lstStyle>
          <a:p>
            <a:fld id="{84F9E32F-BD8B-D948-9D5B-7CF6B1559ADA}" type="slidenum">
              <a:rPr lang="en-US" altLang="en-US"/>
              <a:pPr/>
              <a:t>‹#›</a:t>
            </a:fld>
            <a:endParaRPr lang="en-US" altLang="en-US"/>
          </a:p>
        </p:txBody>
      </p:sp>
    </p:spTree>
    <p:extLst>
      <p:ext uri="{BB962C8B-B14F-4D97-AF65-F5344CB8AC3E}">
        <p14:creationId xmlns:p14="http://schemas.microsoft.com/office/powerpoint/2010/main" val="87601328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06EA9D0-B7D6-A34B-B8B3-C0A9BB7112DB}"/>
              </a:ext>
            </a:extLst>
          </p:cNvPr>
          <p:cNvSpPr>
            <a:spLocks noGrp="1"/>
          </p:cNvSpPr>
          <p:nvPr>
            <p:ph type="dt" sz="half" idx="10"/>
          </p:nvPr>
        </p:nvSpPr>
        <p:spPr/>
        <p:txBody>
          <a:bodyPr/>
          <a:lstStyle>
            <a:lvl1pPr>
              <a:defRPr/>
            </a:lvl1pPr>
          </a:lstStyle>
          <a:p>
            <a:fld id="{8C51ED82-85FB-BB47-8001-42DD7744FEA2}" type="datetimeFigureOut">
              <a:rPr lang="en-US" altLang="en-US"/>
              <a:pPr/>
              <a:t>3/8/26</a:t>
            </a:fld>
            <a:endParaRPr lang="en-US" altLang="en-US"/>
          </a:p>
        </p:txBody>
      </p:sp>
      <p:sp>
        <p:nvSpPr>
          <p:cNvPr id="6" name="Footer Placeholder 4">
            <a:extLst>
              <a:ext uri="{FF2B5EF4-FFF2-40B4-BE49-F238E27FC236}">
                <a16:creationId xmlns:a16="http://schemas.microsoft.com/office/drawing/2014/main" id="{A2FCED7A-28B6-3545-B430-FC7EF9EBAB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8BB8D20-FD9D-4F40-8B00-2FE5CCE75509}"/>
              </a:ext>
            </a:extLst>
          </p:cNvPr>
          <p:cNvSpPr>
            <a:spLocks noGrp="1"/>
          </p:cNvSpPr>
          <p:nvPr>
            <p:ph type="sldNum" sz="quarter" idx="12"/>
          </p:nvPr>
        </p:nvSpPr>
        <p:spPr/>
        <p:txBody>
          <a:bodyPr/>
          <a:lstStyle>
            <a:lvl1pPr>
              <a:defRPr/>
            </a:lvl1pPr>
          </a:lstStyle>
          <a:p>
            <a:fld id="{317D664C-5BBC-E24B-8D80-7F5415515077}" type="slidenum">
              <a:rPr lang="en-US" altLang="en-US"/>
              <a:pPr/>
              <a:t>‹#›</a:t>
            </a:fld>
            <a:endParaRPr lang="en-US" altLang="en-US"/>
          </a:p>
        </p:txBody>
      </p:sp>
    </p:spTree>
    <p:extLst>
      <p:ext uri="{BB962C8B-B14F-4D97-AF65-F5344CB8AC3E}">
        <p14:creationId xmlns:p14="http://schemas.microsoft.com/office/powerpoint/2010/main" val="463076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FDB11DA-A0F0-5A43-8D9A-9F8C0D502CF9}"/>
              </a:ext>
            </a:extLst>
          </p:cNvPr>
          <p:cNvSpPr>
            <a:spLocks noGrp="1"/>
          </p:cNvSpPr>
          <p:nvPr>
            <p:ph type="dt" sz="half" idx="10"/>
          </p:nvPr>
        </p:nvSpPr>
        <p:spPr/>
        <p:txBody>
          <a:bodyPr/>
          <a:lstStyle>
            <a:lvl1pPr>
              <a:defRPr/>
            </a:lvl1pPr>
          </a:lstStyle>
          <a:p>
            <a:fld id="{CF27D10A-CC1C-4D4A-8DF4-83F2B7085534}" type="datetimeFigureOut">
              <a:rPr lang="en-US" altLang="en-US"/>
              <a:pPr/>
              <a:t>3/8/26</a:t>
            </a:fld>
            <a:endParaRPr lang="en-US" altLang="en-US"/>
          </a:p>
        </p:txBody>
      </p:sp>
      <p:sp>
        <p:nvSpPr>
          <p:cNvPr id="8" name="Footer Placeholder 4">
            <a:extLst>
              <a:ext uri="{FF2B5EF4-FFF2-40B4-BE49-F238E27FC236}">
                <a16:creationId xmlns:a16="http://schemas.microsoft.com/office/drawing/2014/main" id="{BBB5645F-613E-1F40-AD00-B62DC356D7F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6FFAB85-64CD-2941-9177-402C65CE4852}"/>
              </a:ext>
            </a:extLst>
          </p:cNvPr>
          <p:cNvSpPr>
            <a:spLocks noGrp="1"/>
          </p:cNvSpPr>
          <p:nvPr>
            <p:ph type="sldNum" sz="quarter" idx="12"/>
          </p:nvPr>
        </p:nvSpPr>
        <p:spPr/>
        <p:txBody>
          <a:bodyPr/>
          <a:lstStyle>
            <a:lvl1pPr>
              <a:defRPr/>
            </a:lvl1pPr>
          </a:lstStyle>
          <a:p>
            <a:fld id="{B2E9DBFF-105B-6F49-A55F-1C3B8DD22E05}" type="slidenum">
              <a:rPr lang="en-US" altLang="en-US"/>
              <a:pPr/>
              <a:t>‹#›</a:t>
            </a:fld>
            <a:endParaRPr lang="en-US" altLang="en-US"/>
          </a:p>
        </p:txBody>
      </p:sp>
    </p:spTree>
    <p:extLst>
      <p:ext uri="{BB962C8B-B14F-4D97-AF65-F5344CB8AC3E}">
        <p14:creationId xmlns:p14="http://schemas.microsoft.com/office/powerpoint/2010/main" val="3346080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052CD99-D289-224E-BD82-6175294A081D}" type="slidenum">
              <a:rPr lang="en-US"/>
              <a:pPr>
                <a:defRPr/>
              </a:pPr>
              <a:t>‹#›</a:t>
            </a:fld>
            <a:endParaRPr lang="en-US"/>
          </a:p>
        </p:txBody>
      </p:sp>
    </p:spTree>
    <p:extLst>
      <p:ext uri="{BB962C8B-B14F-4D97-AF65-F5344CB8AC3E}">
        <p14:creationId xmlns:p14="http://schemas.microsoft.com/office/powerpoint/2010/main" val="113631907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9333EC0-6A70-3B49-B0A9-05BCBE71170C}"/>
              </a:ext>
            </a:extLst>
          </p:cNvPr>
          <p:cNvSpPr>
            <a:spLocks noGrp="1"/>
          </p:cNvSpPr>
          <p:nvPr>
            <p:ph type="dt" sz="half" idx="10"/>
          </p:nvPr>
        </p:nvSpPr>
        <p:spPr/>
        <p:txBody>
          <a:bodyPr/>
          <a:lstStyle>
            <a:lvl1pPr>
              <a:defRPr/>
            </a:lvl1pPr>
          </a:lstStyle>
          <a:p>
            <a:fld id="{77349BAE-DAB1-8847-AA72-321D50C0ABE5}" type="datetimeFigureOut">
              <a:rPr lang="en-US" altLang="en-US"/>
              <a:pPr/>
              <a:t>3/8/26</a:t>
            </a:fld>
            <a:endParaRPr lang="en-US" altLang="en-US"/>
          </a:p>
        </p:txBody>
      </p:sp>
      <p:sp>
        <p:nvSpPr>
          <p:cNvPr id="4" name="Footer Placeholder 4">
            <a:extLst>
              <a:ext uri="{FF2B5EF4-FFF2-40B4-BE49-F238E27FC236}">
                <a16:creationId xmlns:a16="http://schemas.microsoft.com/office/drawing/2014/main" id="{2D158F98-B0E4-6C4F-BA24-0B320865395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2E428E3-349A-534A-AFDD-7DA6F62BEAA2}"/>
              </a:ext>
            </a:extLst>
          </p:cNvPr>
          <p:cNvSpPr>
            <a:spLocks noGrp="1"/>
          </p:cNvSpPr>
          <p:nvPr>
            <p:ph type="sldNum" sz="quarter" idx="12"/>
          </p:nvPr>
        </p:nvSpPr>
        <p:spPr/>
        <p:txBody>
          <a:bodyPr/>
          <a:lstStyle>
            <a:lvl1pPr>
              <a:defRPr/>
            </a:lvl1pPr>
          </a:lstStyle>
          <a:p>
            <a:fld id="{FBBDAF83-2A6C-2444-803F-031FA577EA38}" type="slidenum">
              <a:rPr lang="en-US" altLang="en-US"/>
              <a:pPr/>
              <a:t>‹#›</a:t>
            </a:fld>
            <a:endParaRPr lang="en-US" altLang="en-US"/>
          </a:p>
        </p:txBody>
      </p:sp>
    </p:spTree>
    <p:extLst>
      <p:ext uri="{BB962C8B-B14F-4D97-AF65-F5344CB8AC3E}">
        <p14:creationId xmlns:p14="http://schemas.microsoft.com/office/powerpoint/2010/main" val="421109965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C0CF9EB-1DA5-FD45-834B-068DDF782F88}"/>
              </a:ext>
            </a:extLst>
          </p:cNvPr>
          <p:cNvSpPr>
            <a:spLocks noGrp="1"/>
          </p:cNvSpPr>
          <p:nvPr>
            <p:ph type="dt" sz="half" idx="10"/>
          </p:nvPr>
        </p:nvSpPr>
        <p:spPr/>
        <p:txBody>
          <a:bodyPr/>
          <a:lstStyle>
            <a:lvl1pPr>
              <a:defRPr/>
            </a:lvl1pPr>
          </a:lstStyle>
          <a:p>
            <a:fld id="{D67B0F24-979E-F64B-8914-F1682D294E29}" type="datetimeFigureOut">
              <a:rPr lang="en-US" altLang="en-US"/>
              <a:pPr/>
              <a:t>3/8/26</a:t>
            </a:fld>
            <a:endParaRPr lang="en-US" altLang="en-US"/>
          </a:p>
        </p:txBody>
      </p:sp>
      <p:sp>
        <p:nvSpPr>
          <p:cNvPr id="3" name="Footer Placeholder 4">
            <a:extLst>
              <a:ext uri="{FF2B5EF4-FFF2-40B4-BE49-F238E27FC236}">
                <a16:creationId xmlns:a16="http://schemas.microsoft.com/office/drawing/2014/main" id="{0BD08F0B-889F-D14E-B6B9-E45515AF4A4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3C90B30-9617-8A41-9F25-1D827BC59D7E}"/>
              </a:ext>
            </a:extLst>
          </p:cNvPr>
          <p:cNvSpPr>
            <a:spLocks noGrp="1"/>
          </p:cNvSpPr>
          <p:nvPr>
            <p:ph type="sldNum" sz="quarter" idx="12"/>
          </p:nvPr>
        </p:nvSpPr>
        <p:spPr/>
        <p:txBody>
          <a:bodyPr/>
          <a:lstStyle>
            <a:lvl1pPr>
              <a:defRPr/>
            </a:lvl1pPr>
          </a:lstStyle>
          <a:p>
            <a:fld id="{4A9D787C-3E38-F043-872F-EC2458E6FD3F}" type="slidenum">
              <a:rPr lang="en-US" altLang="en-US"/>
              <a:pPr/>
              <a:t>‹#›</a:t>
            </a:fld>
            <a:endParaRPr lang="en-US" altLang="en-US"/>
          </a:p>
        </p:txBody>
      </p:sp>
    </p:spTree>
    <p:extLst>
      <p:ext uri="{BB962C8B-B14F-4D97-AF65-F5344CB8AC3E}">
        <p14:creationId xmlns:p14="http://schemas.microsoft.com/office/powerpoint/2010/main" val="318380261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E170BE7-C0AC-574D-8125-B43B8369E5C1}"/>
              </a:ext>
            </a:extLst>
          </p:cNvPr>
          <p:cNvSpPr>
            <a:spLocks noGrp="1"/>
          </p:cNvSpPr>
          <p:nvPr>
            <p:ph type="dt" sz="half" idx="10"/>
          </p:nvPr>
        </p:nvSpPr>
        <p:spPr/>
        <p:txBody>
          <a:bodyPr/>
          <a:lstStyle>
            <a:lvl1pPr>
              <a:defRPr/>
            </a:lvl1pPr>
          </a:lstStyle>
          <a:p>
            <a:fld id="{BF144D85-82C3-864A-9A27-2FDC2630043D}" type="datetimeFigureOut">
              <a:rPr lang="en-US" altLang="en-US"/>
              <a:pPr/>
              <a:t>3/8/26</a:t>
            </a:fld>
            <a:endParaRPr lang="en-US" altLang="en-US"/>
          </a:p>
        </p:txBody>
      </p:sp>
      <p:sp>
        <p:nvSpPr>
          <p:cNvPr id="6" name="Footer Placeholder 4">
            <a:extLst>
              <a:ext uri="{FF2B5EF4-FFF2-40B4-BE49-F238E27FC236}">
                <a16:creationId xmlns:a16="http://schemas.microsoft.com/office/drawing/2014/main" id="{382F43A2-3131-0D40-96EE-D8575AD8D6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F510C7-278F-804B-BE69-9AA3C9F6279E}"/>
              </a:ext>
            </a:extLst>
          </p:cNvPr>
          <p:cNvSpPr>
            <a:spLocks noGrp="1"/>
          </p:cNvSpPr>
          <p:nvPr>
            <p:ph type="sldNum" sz="quarter" idx="12"/>
          </p:nvPr>
        </p:nvSpPr>
        <p:spPr/>
        <p:txBody>
          <a:bodyPr/>
          <a:lstStyle>
            <a:lvl1pPr>
              <a:defRPr/>
            </a:lvl1pPr>
          </a:lstStyle>
          <a:p>
            <a:fld id="{5AEC8F7B-EA2D-2D40-9387-8A81FB7A5073}" type="slidenum">
              <a:rPr lang="en-US" altLang="en-US"/>
              <a:pPr/>
              <a:t>‹#›</a:t>
            </a:fld>
            <a:endParaRPr lang="en-US" altLang="en-US"/>
          </a:p>
        </p:txBody>
      </p:sp>
    </p:spTree>
    <p:extLst>
      <p:ext uri="{BB962C8B-B14F-4D97-AF65-F5344CB8AC3E}">
        <p14:creationId xmlns:p14="http://schemas.microsoft.com/office/powerpoint/2010/main" val="320083864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DC697D8-EE2C-624F-A3CD-E58E5A9183A1}"/>
              </a:ext>
            </a:extLst>
          </p:cNvPr>
          <p:cNvSpPr>
            <a:spLocks noGrp="1"/>
          </p:cNvSpPr>
          <p:nvPr>
            <p:ph type="dt" sz="half" idx="10"/>
          </p:nvPr>
        </p:nvSpPr>
        <p:spPr/>
        <p:txBody>
          <a:bodyPr/>
          <a:lstStyle>
            <a:lvl1pPr>
              <a:defRPr/>
            </a:lvl1pPr>
          </a:lstStyle>
          <a:p>
            <a:fld id="{B9CD90A7-2095-FE4D-8A99-18640D826F75}" type="datetimeFigureOut">
              <a:rPr lang="en-US" altLang="en-US"/>
              <a:pPr/>
              <a:t>3/8/26</a:t>
            </a:fld>
            <a:endParaRPr lang="en-US" altLang="en-US"/>
          </a:p>
        </p:txBody>
      </p:sp>
      <p:sp>
        <p:nvSpPr>
          <p:cNvPr id="6" name="Footer Placeholder 4">
            <a:extLst>
              <a:ext uri="{FF2B5EF4-FFF2-40B4-BE49-F238E27FC236}">
                <a16:creationId xmlns:a16="http://schemas.microsoft.com/office/drawing/2014/main" id="{2273BEBA-B723-BB47-80FA-BAD7228F49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25A4D5-F59D-C048-BD39-3B99B4ADAC00}"/>
              </a:ext>
            </a:extLst>
          </p:cNvPr>
          <p:cNvSpPr>
            <a:spLocks noGrp="1"/>
          </p:cNvSpPr>
          <p:nvPr>
            <p:ph type="sldNum" sz="quarter" idx="12"/>
          </p:nvPr>
        </p:nvSpPr>
        <p:spPr/>
        <p:txBody>
          <a:bodyPr/>
          <a:lstStyle>
            <a:lvl1pPr>
              <a:defRPr/>
            </a:lvl1pPr>
          </a:lstStyle>
          <a:p>
            <a:fld id="{7B722AF5-DC19-C54F-A8DB-3C5626EA2308}" type="slidenum">
              <a:rPr lang="en-US" altLang="en-US"/>
              <a:pPr/>
              <a:t>‹#›</a:t>
            </a:fld>
            <a:endParaRPr lang="en-US" altLang="en-US"/>
          </a:p>
        </p:txBody>
      </p:sp>
    </p:spTree>
    <p:extLst>
      <p:ext uri="{BB962C8B-B14F-4D97-AF65-F5344CB8AC3E}">
        <p14:creationId xmlns:p14="http://schemas.microsoft.com/office/powerpoint/2010/main" val="175452306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E0990-7804-5644-9C8F-DF6EA4FC99B9}"/>
              </a:ext>
            </a:extLst>
          </p:cNvPr>
          <p:cNvSpPr>
            <a:spLocks noGrp="1"/>
          </p:cNvSpPr>
          <p:nvPr>
            <p:ph type="dt" sz="half" idx="10"/>
          </p:nvPr>
        </p:nvSpPr>
        <p:spPr/>
        <p:txBody>
          <a:bodyPr/>
          <a:lstStyle>
            <a:lvl1pPr>
              <a:defRPr/>
            </a:lvl1pPr>
          </a:lstStyle>
          <a:p>
            <a:fld id="{D69BE518-2125-4041-9773-AFB0CEF39989}" type="datetimeFigureOut">
              <a:rPr lang="en-US" altLang="en-US"/>
              <a:pPr/>
              <a:t>3/8/26</a:t>
            </a:fld>
            <a:endParaRPr lang="en-US" altLang="en-US"/>
          </a:p>
        </p:txBody>
      </p:sp>
      <p:sp>
        <p:nvSpPr>
          <p:cNvPr id="5" name="Footer Placeholder 4">
            <a:extLst>
              <a:ext uri="{FF2B5EF4-FFF2-40B4-BE49-F238E27FC236}">
                <a16:creationId xmlns:a16="http://schemas.microsoft.com/office/drawing/2014/main" id="{3A220BB2-5B3B-244B-99E7-FA3ED875D7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AAB3FDD-ED54-3941-B9C0-9711F38504D9}"/>
              </a:ext>
            </a:extLst>
          </p:cNvPr>
          <p:cNvSpPr>
            <a:spLocks noGrp="1"/>
          </p:cNvSpPr>
          <p:nvPr>
            <p:ph type="sldNum" sz="quarter" idx="12"/>
          </p:nvPr>
        </p:nvSpPr>
        <p:spPr/>
        <p:txBody>
          <a:bodyPr/>
          <a:lstStyle>
            <a:lvl1pPr>
              <a:defRPr/>
            </a:lvl1pPr>
          </a:lstStyle>
          <a:p>
            <a:fld id="{773C387E-32D9-1C41-B6E2-AFAEAEA62DBA}" type="slidenum">
              <a:rPr lang="en-US" altLang="en-US"/>
              <a:pPr/>
              <a:t>‹#›</a:t>
            </a:fld>
            <a:endParaRPr lang="en-US" altLang="en-US"/>
          </a:p>
        </p:txBody>
      </p:sp>
    </p:spTree>
    <p:extLst>
      <p:ext uri="{BB962C8B-B14F-4D97-AF65-F5344CB8AC3E}">
        <p14:creationId xmlns:p14="http://schemas.microsoft.com/office/powerpoint/2010/main" val="412445592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06B09-E326-5748-AC9C-B680E71C8FEE}"/>
              </a:ext>
            </a:extLst>
          </p:cNvPr>
          <p:cNvSpPr>
            <a:spLocks noGrp="1"/>
          </p:cNvSpPr>
          <p:nvPr>
            <p:ph type="dt" sz="half" idx="10"/>
          </p:nvPr>
        </p:nvSpPr>
        <p:spPr/>
        <p:txBody>
          <a:bodyPr/>
          <a:lstStyle>
            <a:lvl1pPr>
              <a:defRPr/>
            </a:lvl1pPr>
          </a:lstStyle>
          <a:p>
            <a:fld id="{FB12C801-9CEA-CF47-BAF5-1CB64FA0D3B0}" type="datetimeFigureOut">
              <a:rPr lang="en-US" altLang="en-US"/>
              <a:pPr/>
              <a:t>3/8/26</a:t>
            </a:fld>
            <a:endParaRPr lang="en-US" altLang="en-US"/>
          </a:p>
        </p:txBody>
      </p:sp>
      <p:sp>
        <p:nvSpPr>
          <p:cNvPr id="5" name="Footer Placeholder 4">
            <a:extLst>
              <a:ext uri="{FF2B5EF4-FFF2-40B4-BE49-F238E27FC236}">
                <a16:creationId xmlns:a16="http://schemas.microsoft.com/office/drawing/2014/main" id="{19DA8AF5-9667-D84B-B43A-329957CD5C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1D33AD-425C-8A4B-AB59-FF90C9978E6B}"/>
              </a:ext>
            </a:extLst>
          </p:cNvPr>
          <p:cNvSpPr>
            <a:spLocks noGrp="1"/>
          </p:cNvSpPr>
          <p:nvPr>
            <p:ph type="sldNum" sz="quarter" idx="12"/>
          </p:nvPr>
        </p:nvSpPr>
        <p:spPr/>
        <p:txBody>
          <a:bodyPr/>
          <a:lstStyle>
            <a:lvl1pPr>
              <a:defRPr/>
            </a:lvl1pPr>
          </a:lstStyle>
          <a:p>
            <a:fld id="{4E4D4558-88D5-5449-B70D-7A07B8F41EC2}" type="slidenum">
              <a:rPr lang="en-US" altLang="en-US"/>
              <a:pPr/>
              <a:t>‹#›</a:t>
            </a:fld>
            <a:endParaRPr lang="en-US" altLang="en-US"/>
          </a:p>
        </p:txBody>
      </p:sp>
    </p:spTree>
    <p:extLst>
      <p:ext uri="{BB962C8B-B14F-4D97-AF65-F5344CB8AC3E}">
        <p14:creationId xmlns:p14="http://schemas.microsoft.com/office/powerpoint/2010/main" val="95107414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3312974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2360060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085997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36360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492771-48DE-E341-B709-93B604634362}" type="slidenum">
              <a:rPr lang="en-US"/>
              <a:pPr>
                <a:defRPr/>
              </a:pPr>
              <a:t>‹#›</a:t>
            </a:fld>
            <a:endParaRPr lang="en-US"/>
          </a:p>
        </p:txBody>
      </p:sp>
    </p:spTree>
    <p:extLst>
      <p:ext uri="{BB962C8B-B14F-4D97-AF65-F5344CB8AC3E}">
        <p14:creationId xmlns:p14="http://schemas.microsoft.com/office/powerpoint/2010/main" val="107784456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4465178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5440289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1153184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017781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40396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5321630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2359956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616971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6799159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D2C84-42FE-2943-B9A6-2FF5B9ED2764}" type="slidenum">
              <a:rPr lang="en-GB"/>
              <a:pPr>
                <a:defRPr/>
              </a:pPr>
              <a:t>‹#›</a:t>
            </a:fld>
            <a:endParaRPr lang="en-GB"/>
          </a:p>
        </p:txBody>
      </p:sp>
    </p:spTree>
    <p:extLst>
      <p:ext uri="{BB962C8B-B14F-4D97-AF65-F5344CB8AC3E}">
        <p14:creationId xmlns:p14="http://schemas.microsoft.com/office/powerpoint/2010/main" val="4123344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8D30DD4-775D-4D4D-8819-72E2A681C328}" type="slidenum">
              <a:rPr lang="en-US"/>
              <a:pPr>
                <a:defRPr/>
              </a:pPr>
              <a:t>‹#›</a:t>
            </a:fld>
            <a:endParaRPr lang="en-US"/>
          </a:p>
        </p:txBody>
      </p:sp>
    </p:spTree>
    <p:extLst>
      <p:ext uri="{BB962C8B-B14F-4D97-AF65-F5344CB8AC3E}">
        <p14:creationId xmlns:p14="http://schemas.microsoft.com/office/powerpoint/2010/main" val="427055205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88D7AA-62D0-AF4F-9480-04F13CE16105}" type="slidenum">
              <a:rPr lang="en-GB"/>
              <a:pPr>
                <a:defRPr/>
              </a:pPr>
              <a:t>‹#›</a:t>
            </a:fld>
            <a:endParaRPr lang="en-GB"/>
          </a:p>
        </p:txBody>
      </p:sp>
    </p:spTree>
    <p:extLst>
      <p:ext uri="{BB962C8B-B14F-4D97-AF65-F5344CB8AC3E}">
        <p14:creationId xmlns:p14="http://schemas.microsoft.com/office/powerpoint/2010/main" val="121170086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99FA0-7ACF-4D4A-967A-3014DFFF9039}" type="slidenum">
              <a:rPr lang="en-GB"/>
              <a:pPr>
                <a:defRPr/>
              </a:pPr>
              <a:t>‹#›</a:t>
            </a:fld>
            <a:endParaRPr lang="en-GB"/>
          </a:p>
        </p:txBody>
      </p:sp>
    </p:spTree>
    <p:extLst>
      <p:ext uri="{BB962C8B-B14F-4D97-AF65-F5344CB8AC3E}">
        <p14:creationId xmlns:p14="http://schemas.microsoft.com/office/powerpoint/2010/main" val="145586092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96E3D-3011-7341-BCCE-09C2FAEA6CB4}" type="slidenum">
              <a:rPr lang="en-GB"/>
              <a:pPr>
                <a:defRPr/>
              </a:pPr>
              <a:t>‹#›</a:t>
            </a:fld>
            <a:endParaRPr lang="en-GB"/>
          </a:p>
        </p:txBody>
      </p:sp>
    </p:spTree>
    <p:extLst>
      <p:ext uri="{BB962C8B-B14F-4D97-AF65-F5344CB8AC3E}">
        <p14:creationId xmlns:p14="http://schemas.microsoft.com/office/powerpoint/2010/main" val="268174882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3C291-1365-2445-9A10-E0E14E89D979}" type="slidenum">
              <a:rPr lang="en-GB"/>
              <a:pPr>
                <a:defRPr/>
              </a:pPr>
              <a:t>‹#›</a:t>
            </a:fld>
            <a:endParaRPr lang="en-GB"/>
          </a:p>
        </p:txBody>
      </p:sp>
    </p:spTree>
    <p:extLst>
      <p:ext uri="{BB962C8B-B14F-4D97-AF65-F5344CB8AC3E}">
        <p14:creationId xmlns:p14="http://schemas.microsoft.com/office/powerpoint/2010/main" val="255579899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9F7D4-559F-9040-A275-A83768BC0014}" type="slidenum">
              <a:rPr lang="en-GB"/>
              <a:pPr>
                <a:defRPr/>
              </a:pPr>
              <a:t>‹#›</a:t>
            </a:fld>
            <a:endParaRPr lang="en-GB"/>
          </a:p>
        </p:txBody>
      </p:sp>
    </p:spTree>
    <p:extLst>
      <p:ext uri="{BB962C8B-B14F-4D97-AF65-F5344CB8AC3E}">
        <p14:creationId xmlns:p14="http://schemas.microsoft.com/office/powerpoint/2010/main" val="143269557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8D26A-3A6A-E747-A74D-6A8482897586}" type="slidenum">
              <a:rPr lang="en-GB"/>
              <a:pPr>
                <a:defRPr/>
              </a:pPr>
              <a:t>‹#›</a:t>
            </a:fld>
            <a:endParaRPr lang="en-GB"/>
          </a:p>
        </p:txBody>
      </p:sp>
    </p:spTree>
    <p:extLst>
      <p:ext uri="{BB962C8B-B14F-4D97-AF65-F5344CB8AC3E}">
        <p14:creationId xmlns:p14="http://schemas.microsoft.com/office/powerpoint/2010/main" val="58759441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6D655-8D8C-B249-9F81-98F3CE81FADC}" type="slidenum">
              <a:rPr lang="en-GB"/>
              <a:pPr>
                <a:defRPr/>
              </a:pPr>
              <a:t>‹#›</a:t>
            </a:fld>
            <a:endParaRPr lang="en-GB"/>
          </a:p>
        </p:txBody>
      </p:sp>
    </p:spTree>
    <p:extLst>
      <p:ext uri="{BB962C8B-B14F-4D97-AF65-F5344CB8AC3E}">
        <p14:creationId xmlns:p14="http://schemas.microsoft.com/office/powerpoint/2010/main" val="282108497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77F22-9B94-FC43-BF13-80FCB3D058F8}" type="slidenum">
              <a:rPr lang="en-GB"/>
              <a:pPr>
                <a:defRPr/>
              </a:pPr>
              <a:t>‹#›</a:t>
            </a:fld>
            <a:endParaRPr lang="en-GB"/>
          </a:p>
        </p:txBody>
      </p:sp>
    </p:spTree>
    <p:extLst>
      <p:ext uri="{BB962C8B-B14F-4D97-AF65-F5344CB8AC3E}">
        <p14:creationId xmlns:p14="http://schemas.microsoft.com/office/powerpoint/2010/main" val="199600625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9425C-02D2-C443-A832-13BEC997296E}" type="slidenum">
              <a:rPr lang="en-GB"/>
              <a:pPr>
                <a:defRPr/>
              </a:pPr>
              <a:t>‹#›</a:t>
            </a:fld>
            <a:endParaRPr lang="en-GB"/>
          </a:p>
        </p:txBody>
      </p:sp>
    </p:spTree>
    <p:extLst>
      <p:ext uri="{BB962C8B-B14F-4D97-AF65-F5344CB8AC3E}">
        <p14:creationId xmlns:p14="http://schemas.microsoft.com/office/powerpoint/2010/main" val="209378629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5689E-0350-2C4E-9A7B-535AAFCF5C49}" type="slidenum">
              <a:rPr lang="en-GB"/>
              <a:pPr>
                <a:defRPr/>
              </a:pPr>
              <a:t>‹#›</a:t>
            </a:fld>
            <a:endParaRPr lang="en-GB"/>
          </a:p>
        </p:txBody>
      </p:sp>
    </p:spTree>
    <p:extLst>
      <p:ext uri="{BB962C8B-B14F-4D97-AF65-F5344CB8AC3E}">
        <p14:creationId xmlns:p14="http://schemas.microsoft.com/office/powerpoint/2010/main" val="35893073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B89949-B6AF-A745-B1B7-9CF02C660E6B}" type="slidenum">
              <a:rPr lang="en-US"/>
              <a:pPr>
                <a:defRPr/>
              </a:pPr>
              <a:t>‹#›</a:t>
            </a:fld>
            <a:endParaRPr lang="en-US"/>
          </a:p>
        </p:txBody>
      </p:sp>
    </p:spTree>
    <p:extLst>
      <p:ext uri="{BB962C8B-B14F-4D97-AF65-F5344CB8AC3E}">
        <p14:creationId xmlns:p14="http://schemas.microsoft.com/office/powerpoint/2010/main" val="313274642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1104249692"/>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4013341284"/>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2295264796"/>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1512981301"/>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600597186"/>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3878439020"/>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4223160660"/>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3692347841"/>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1536422276"/>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3853479224"/>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7B0478-833D-194F-82B6-658FA5DC7FA1}" type="slidenum">
              <a:rPr lang="en-US"/>
              <a:pPr>
                <a:defRPr/>
              </a:pPr>
              <a:t>‹#›</a:t>
            </a:fld>
            <a:endParaRPr lang="en-US"/>
          </a:p>
        </p:txBody>
      </p:sp>
    </p:spTree>
    <p:extLst>
      <p:ext uri="{BB962C8B-B14F-4D97-AF65-F5344CB8AC3E}">
        <p14:creationId xmlns:p14="http://schemas.microsoft.com/office/powerpoint/2010/main" val="244217347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1279750371"/>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5399309-1E73-9E4F-AC70-E9B9447B9298}"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141612818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F0008996-75F6-D84C-96B8-C7EBB3878901}" type="slidenum">
              <a:rPr lang="en-US"/>
              <a:pPr>
                <a:defRPr/>
              </a:pPr>
              <a:t>‹#›</a:t>
            </a:fld>
            <a:endParaRPr lang="en-US"/>
          </a:p>
        </p:txBody>
      </p:sp>
    </p:spTree>
    <p:extLst>
      <p:ext uri="{BB962C8B-B14F-4D97-AF65-F5344CB8AC3E}">
        <p14:creationId xmlns:p14="http://schemas.microsoft.com/office/powerpoint/2010/main" val="282475448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6821F036-2361-B644-9D86-92F5050B2470}" type="slidenum">
              <a:rPr lang="en-US"/>
              <a:pPr>
                <a:defRPr/>
              </a:pPr>
              <a:t>‹#›</a:t>
            </a:fld>
            <a:endParaRPr lang="en-US"/>
          </a:p>
        </p:txBody>
      </p:sp>
    </p:spTree>
    <p:extLst>
      <p:ext uri="{BB962C8B-B14F-4D97-AF65-F5344CB8AC3E}">
        <p14:creationId xmlns:p14="http://schemas.microsoft.com/office/powerpoint/2010/main" val="165709981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11452AEC-0BAC-0548-A77B-DA9CBF2841F3}" type="slidenum">
              <a:rPr lang="en-US"/>
              <a:pPr>
                <a:defRPr/>
              </a:pPr>
              <a:t>‹#›</a:t>
            </a:fld>
            <a:endParaRPr lang="en-US"/>
          </a:p>
        </p:txBody>
      </p:sp>
    </p:spTree>
    <p:extLst>
      <p:ext uri="{BB962C8B-B14F-4D97-AF65-F5344CB8AC3E}">
        <p14:creationId xmlns:p14="http://schemas.microsoft.com/office/powerpoint/2010/main" val="90384448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BB4D6095-9722-CD45-A0F0-43261986EC2C}" type="slidenum">
              <a:rPr lang="en-US"/>
              <a:pPr>
                <a:defRPr/>
              </a:pPr>
              <a:t>‹#›</a:t>
            </a:fld>
            <a:endParaRPr lang="en-US"/>
          </a:p>
        </p:txBody>
      </p:sp>
    </p:spTree>
    <p:extLst>
      <p:ext uri="{BB962C8B-B14F-4D97-AF65-F5344CB8AC3E}">
        <p14:creationId xmlns:p14="http://schemas.microsoft.com/office/powerpoint/2010/main" val="311918740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defRPr>
            </a:lvl1pPr>
          </a:lstStyle>
          <a:p>
            <a:pPr>
              <a:defRPr/>
            </a:pPr>
            <a:fld id="{EA809B3A-B3C1-6E4F-8117-52B6F281C156}" type="slidenum">
              <a:rPr lang="en-US"/>
              <a:pPr>
                <a:defRPr/>
              </a:pPr>
              <a:t>‹#›</a:t>
            </a:fld>
            <a:endParaRPr lang="en-US"/>
          </a:p>
        </p:txBody>
      </p:sp>
    </p:spTree>
    <p:extLst>
      <p:ext uri="{BB962C8B-B14F-4D97-AF65-F5344CB8AC3E}">
        <p14:creationId xmlns:p14="http://schemas.microsoft.com/office/powerpoint/2010/main" val="393022210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defRPr>
            </a:lvl1pPr>
          </a:lstStyle>
          <a:p>
            <a:pPr>
              <a:defRPr/>
            </a:pPr>
            <a:fld id="{280BE959-B483-A849-B30A-DFB7DCE0DBFD}" type="slidenum">
              <a:rPr lang="en-US"/>
              <a:pPr>
                <a:defRPr/>
              </a:pPr>
              <a:t>‹#›</a:t>
            </a:fld>
            <a:endParaRPr lang="en-US"/>
          </a:p>
        </p:txBody>
      </p:sp>
    </p:spTree>
    <p:extLst>
      <p:ext uri="{BB962C8B-B14F-4D97-AF65-F5344CB8AC3E}">
        <p14:creationId xmlns:p14="http://schemas.microsoft.com/office/powerpoint/2010/main" val="110867286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defRPr>
            </a:lvl1pPr>
          </a:lstStyle>
          <a:p>
            <a:pPr>
              <a:defRPr/>
            </a:pPr>
            <a:fld id="{4B82E03C-D951-A348-A6B3-FFA3F9E0D680}" type="slidenum">
              <a:rPr lang="en-US"/>
              <a:pPr>
                <a:defRPr/>
              </a:pPr>
              <a:t>‹#›</a:t>
            </a:fld>
            <a:endParaRPr lang="en-US"/>
          </a:p>
        </p:txBody>
      </p:sp>
    </p:spTree>
    <p:extLst>
      <p:ext uri="{BB962C8B-B14F-4D97-AF65-F5344CB8AC3E}">
        <p14:creationId xmlns:p14="http://schemas.microsoft.com/office/powerpoint/2010/main" val="43721505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514C5536-E288-554B-980D-7E77EA7B2FCE}" type="slidenum">
              <a:rPr lang="en-US"/>
              <a:pPr>
                <a:defRPr/>
              </a:pPr>
              <a:t>‹#›</a:t>
            </a:fld>
            <a:endParaRPr lang="en-US"/>
          </a:p>
        </p:txBody>
      </p:sp>
    </p:spTree>
    <p:extLst>
      <p:ext uri="{BB962C8B-B14F-4D97-AF65-F5344CB8AC3E}">
        <p14:creationId xmlns:p14="http://schemas.microsoft.com/office/powerpoint/2010/main" val="18809422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0D0B7E-D11E-F643-9284-27CEF73C4855}" type="slidenum">
              <a:rPr lang="en-US"/>
              <a:pPr>
                <a:defRPr/>
              </a:pPr>
              <a:t>‹#›</a:t>
            </a:fld>
            <a:endParaRPr lang="en-US"/>
          </a:p>
        </p:txBody>
      </p:sp>
    </p:spTree>
    <p:extLst>
      <p:ext uri="{BB962C8B-B14F-4D97-AF65-F5344CB8AC3E}">
        <p14:creationId xmlns:p14="http://schemas.microsoft.com/office/powerpoint/2010/main" val="41319916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A5F06463-6C53-7F40-891F-6DC3A516C027}" type="slidenum">
              <a:rPr lang="en-US"/>
              <a:pPr>
                <a:defRPr/>
              </a:pPr>
              <a:t>‹#›</a:t>
            </a:fld>
            <a:endParaRPr lang="en-US"/>
          </a:p>
        </p:txBody>
      </p:sp>
    </p:spTree>
    <p:extLst>
      <p:ext uri="{BB962C8B-B14F-4D97-AF65-F5344CB8AC3E}">
        <p14:creationId xmlns:p14="http://schemas.microsoft.com/office/powerpoint/2010/main" val="63312694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3DAFC735-94C0-3D44-8A05-8D24F8F09402}" type="slidenum">
              <a:rPr lang="en-US"/>
              <a:pPr>
                <a:defRPr/>
              </a:pPr>
              <a:t>‹#›</a:t>
            </a:fld>
            <a:endParaRPr lang="en-US"/>
          </a:p>
        </p:txBody>
      </p:sp>
    </p:spTree>
    <p:extLst>
      <p:ext uri="{BB962C8B-B14F-4D97-AF65-F5344CB8AC3E}">
        <p14:creationId xmlns:p14="http://schemas.microsoft.com/office/powerpoint/2010/main" val="142010059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51B5754D-5852-EE43-B7BC-097D87A2CCE4}" type="slidenum">
              <a:rPr lang="en-US"/>
              <a:pPr>
                <a:defRPr/>
              </a:pPr>
              <a:t>‹#›</a:t>
            </a:fld>
            <a:endParaRPr lang="en-US"/>
          </a:p>
        </p:txBody>
      </p:sp>
    </p:spTree>
    <p:extLst>
      <p:ext uri="{BB962C8B-B14F-4D97-AF65-F5344CB8AC3E}">
        <p14:creationId xmlns:p14="http://schemas.microsoft.com/office/powerpoint/2010/main" val="167950237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4280105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4382080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7443285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3095541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5581357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1249250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5007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729397-18C2-294B-8A69-9E5DA2585569}" type="slidenum">
              <a:rPr lang="en-US"/>
              <a:pPr>
                <a:defRPr/>
              </a:pPr>
              <a:t>‹#›</a:t>
            </a:fld>
            <a:endParaRPr lang="en-US"/>
          </a:p>
        </p:txBody>
      </p:sp>
    </p:spTree>
    <p:extLst>
      <p:ext uri="{BB962C8B-B14F-4D97-AF65-F5344CB8AC3E}">
        <p14:creationId xmlns:p14="http://schemas.microsoft.com/office/powerpoint/2010/main" val="319973841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3536716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56522896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2255036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0064193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1520644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6738098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59045643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56465241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45638219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4095083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5F62487-61F7-334F-9EBB-F61EFB3B3EB7}" type="slidenum">
              <a:rPr lang="en-US"/>
              <a:pPr>
                <a:defRPr/>
              </a:pPr>
              <a:t>‹#›</a:t>
            </a:fld>
            <a:endParaRPr lang="en-US"/>
          </a:p>
        </p:txBody>
      </p:sp>
    </p:spTree>
    <p:extLst>
      <p:ext uri="{BB962C8B-B14F-4D97-AF65-F5344CB8AC3E}">
        <p14:creationId xmlns:p14="http://schemas.microsoft.com/office/powerpoint/2010/main" val="141219702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7142980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91212980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12884681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2889113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00315366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0484655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57673439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AA40-39EF-5647-B662-2C19DFCABF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5852752"/>
      </p:ext>
    </p:extLst>
  </p:cSld>
  <p:clrMapOvr>
    <a:masterClrMapping/>
  </p:clrMapOvr>
  <p:transitio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E8720-31A4-9141-93BC-468D794BE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600208"/>
      </p:ext>
    </p:extLst>
  </p:cSld>
  <p:clrMapOvr>
    <a:masterClrMapping/>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F3F7F-8144-6744-B725-62B38CCEC4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22013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pPr>
                <a:defRPr/>
              </a:pPr>
              <a:t>‹#›</a:t>
            </a:fld>
            <a:endParaRPr lang="en-US"/>
          </a:p>
        </p:txBody>
      </p:sp>
    </p:spTree>
    <p:extLst>
      <p:ext uri="{BB962C8B-B14F-4D97-AF65-F5344CB8AC3E}">
        <p14:creationId xmlns:p14="http://schemas.microsoft.com/office/powerpoint/2010/main" val="37344584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A61D9B-3B5D-0043-8D3D-D1ECADAE07F1}" type="slidenum">
              <a:rPr lang="en-US"/>
              <a:pPr>
                <a:defRPr/>
              </a:pPr>
              <a:t>‹#›</a:t>
            </a:fld>
            <a:endParaRPr lang="en-US"/>
          </a:p>
        </p:txBody>
      </p:sp>
    </p:spTree>
    <p:extLst>
      <p:ext uri="{BB962C8B-B14F-4D97-AF65-F5344CB8AC3E}">
        <p14:creationId xmlns:p14="http://schemas.microsoft.com/office/powerpoint/2010/main" val="313541333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7E63-1A9F-2140-B771-ED8DDF5F3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6740644"/>
      </p:ext>
    </p:extLst>
  </p:cSld>
  <p:clrMapOvr>
    <a:masterClrMapping/>
  </p:clrMapOvr>
  <p:transitio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C42415-86E9-0A42-9E59-AC28AAFA2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9953918"/>
      </p:ext>
    </p:extLst>
  </p:cSld>
  <p:clrMapOvr>
    <a:masterClrMapping/>
  </p:clrMapOvr>
  <p:transition>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14335-2C15-A447-AA59-EB094CF8C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7635641"/>
      </p:ext>
    </p:extLst>
  </p:cSld>
  <p:clrMapOvr>
    <a:masterClrMapping/>
  </p:clrMapOvr>
  <p:transition>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F4099-C770-ED40-A742-B53C179C70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5470180"/>
      </p:ext>
    </p:extLst>
  </p:cSld>
  <p:clrMapOvr>
    <a:masterClrMapping/>
  </p:clrMapOvr>
  <p:transition>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6C719-03C8-5245-9F7D-6EA185D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5406686"/>
      </p:ext>
    </p:extLst>
  </p:cSld>
  <p:clrMapOvr>
    <a:masterClrMapping/>
  </p:clrMapOvr>
  <p:transition>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E116A-D42C-F14C-AD8A-9C1E16F0C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3601400"/>
      </p:ext>
    </p:extLst>
  </p:cSld>
  <p:clrMapOvr>
    <a:masterClrMapping/>
  </p:clrMapOvr>
  <p:transition>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8D7618-D461-7B4B-BC06-34DEB6ECE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6394744"/>
      </p:ext>
    </p:extLst>
  </p:cSld>
  <p:clrMapOvr>
    <a:masterClrMapping/>
  </p:clrMapOvr>
  <p:transitio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FDA2F-3DD0-FA49-9074-FB8ED4F3A6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3339780"/>
      </p:ext>
    </p:extLst>
  </p:cSld>
  <p:clrMapOvr>
    <a:masterClrMapping/>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3/8/26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1053310434"/>
      </p:ext>
    </p:extLst>
  </p:cSld>
  <p:clrMapOvr>
    <a:overrideClrMapping bg1="lt1" tx1="dk1" bg2="lt2" tx2="dk2" accent1="accent1" accent2="accent2" accent3="accent3" accent4="accent4" accent5="accent5" accent6="accent6" hlink="hlink" folHlink="folHlink"/>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3/8/26</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3533637860"/>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B5931B4-62D4-A54F-B27A-50CDBA359ECD}" type="slidenum">
              <a:rPr lang="en-US"/>
              <a:pPr>
                <a:defRPr/>
              </a:pPr>
              <a:t>‹#›</a:t>
            </a:fld>
            <a:endParaRPr lang="en-US"/>
          </a:p>
        </p:txBody>
      </p:sp>
    </p:spTree>
    <p:extLst>
      <p:ext uri="{BB962C8B-B14F-4D97-AF65-F5344CB8AC3E}">
        <p14:creationId xmlns:p14="http://schemas.microsoft.com/office/powerpoint/2010/main" val="134685105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3/8/26</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1021196939"/>
      </p:ext>
    </p:extLst>
  </p:cSld>
  <p:clrMapOvr>
    <a:overrideClrMapping bg1="lt1" tx1="dk1" bg2="lt2" tx2="dk2" accent1="accent1" accent2="accent2" accent3="accent3" accent4="accent4" accent5="accent5" accent6="accent6" hlink="hlink" folHlink="folHlink"/>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3/8/26</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83918896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3/8/26</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373632484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243517352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3/8/26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2957494226"/>
      </p:ext>
    </p:extLst>
  </p:cSld>
  <p:clrMapOvr>
    <a:overrideClrMapping bg1="lt1" tx1="dk1" bg2="lt2" tx2="dk2" accent1="accent1" accent2="accent2" accent3="accent3" accent4="accent4" accent5="accent5" accent6="accent6" hlink="hlink" folHlink="folHlink"/>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3/8/26</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1972366452"/>
      </p:ext>
    </p:extLst>
  </p:cSld>
  <p:clrMapOvr>
    <a:overrideClrMapping bg1="lt1" tx1="dk1" bg2="lt2" tx2="dk2" accent1="accent1" accent2="accent2" accent3="accent3" accent4="accent4" accent5="accent5" accent6="accent6" hlink="hlink" folHlink="folHlink"/>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3/8/26</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3165702787"/>
      </p:ext>
    </p:extLst>
  </p:cSld>
  <p:clrMapOvr>
    <a:overrideClrMapping bg1="lt1" tx1="dk1" bg2="lt2" tx2="dk2" accent1="accent1" accent2="accent2" accent3="accent3" accent4="accent4" accent5="accent5" accent6="accent6" hlink="hlink" folHlink="folHlink"/>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3/8/26</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1601956969"/>
      </p:ext>
    </p:extLst>
  </p:cSld>
  <p:clrMapOvr>
    <a:overrideClrMapping bg1="lt1" tx1="dk1" bg2="lt2" tx2="dk2" accent1="accent1" accent2="accent2" accent3="accent3" accent4="accent4" accent5="accent5" accent6="accent6" hlink="hlink" folHlink="folHlink"/>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510F77FB-FCF7-FB4F-8854-9874423380FD}" type="slidenum">
              <a:rPr lang="en-US"/>
              <a:pPr>
                <a:defRPr/>
              </a:pPr>
              <a:t>‹#›</a:t>
            </a:fld>
            <a:endParaRPr lang="en-US"/>
          </a:p>
        </p:txBody>
      </p:sp>
    </p:spTree>
    <p:extLst>
      <p:ext uri="{BB962C8B-B14F-4D97-AF65-F5344CB8AC3E}">
        <p14:creationId xmlns:p14="http://schemas.microsoft.com/office/powerpoint/2010/main" val="26199959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6E11AE9-A1A8-4541-8E0D-870215BFEC6C}" type="slidenum">
              <a:rPr lang="en-US"/>
              <a:pPr>
                <a:defRPr/>
              </a:pPr>
              <a:t>‹#›</a:t>
            </a:fld>
            <a:endParaRPr lang="en-US"/>
          </a:p>
        </p:txBody>
      </p:sp>
    </p:spTree>
    <p:extLst>
      <p:ext uri="{BB962C8B-B14F-4D97-AF65-F5344CB8AC3E}">
        <p14:creationId xmlns:p14="http://schemas.microsoft.com/office/powerpoint/2010/main" val="2479630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57B43CD-8FC0-0240-9013-E365DC388C6A}" type="slidenum">
              <a:rPr lang="en-US"/>
              <a:pPr>
                <a:defRPr/>
              </a:pPr>
              <a:t>‹#›</a:t>
            </a:fld>
            <a:endParaRPr lang="en-US"/>
          </a:p>
        </p:txBody>
      </p:sp>
    </p:spTree>
    <p:extLst>
      <p:ext uri="{BB962C8B-B14F-4D97-AF65-F5344CB8AC3E}">
        <p14:creationId xmlns:p14="http://schemas.microsoft.com/office/powerpoint/2010/main" val="4154368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A8EB0820-8FD6-504D-83A4-7441565B042C}" type="slidenum">
              <a:rPr lang="en-US"/>
              <a:pPr>
                <a:defRPr/>
              </a:pPr>
              <a:t>‹#›</a:t>
            </a:fld>
            <a:endParaRPr lang="en-US"/>
          </a:p>
        </p:txBody>
      </p:sp>
    </p:spTree>
    <p:extLst>
      <p:ext uri="{BB962C8B-B14F-4D97-AF65-F5344CB8AC3E}">
        <p14:creationId xmlns:p14="http://schemas.microsoft.com/office/powerpoint/2010/main" val="153530675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4D2D1B5-E88A-E342-823A-E795D11BE9BA}" type="slidenum">
              <a:rPr lang="en-US"/>
              <a:pPr>
                <a:defRPr/>
              </a:pPr>
              <a:t>‹#›</a:t>
            </a:fld>
            <a:endParaRPr lang="en-US"/>
          </a:p>
        </p:txBody>
      </p:sp>
    </p:spTree>
    <p:extLst>
      <p:ext uri="{BB962C8B-B14F-4D97-AF65-F5344CB8AC3E}">
        <p14:creationId xmlns:p14="http://schemas.microsoft.com/office/powerpoint/2010/main" val="100302664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DA17DD2-1244-B94B-BC81-29CE71D33366}" type="slidenum">
              <a:rPr lang="en-US"/>
              <a:pPr>
                <a:defRPr/>
              </a:pPr>
              <a:t>‹#›</a:t>
            </a:fld>
            <a:endParaRPr lang="en-US"/>
          </a:p>
        </p:txBody>
      </p:sp>
    </p:spTree>
    <p:extLst>
      <p:ext uri="{BB962C8B-B14F-4D97-AF65-F5344CB8AC3E}">
        <p14:creationId xmlns:p14="http://schemas.microsoft.com/office/powerpoint/2010/main" val="122007524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6DD0CB75-837D-5E47-B9A1-D9791542FF54}" type="slidenum">
              <a:rPr lang="en-US"/>
              <a:pPr>
                <a:defRPr/>
              </a:pPr>
              <a:t>‹#›</a:t>
            </a:fld>
            <a:endParaRPr lang="en-US"/>
          </a:p>
        </p:txBody>
      </p:sp>
    </p:spTree>
    <p:extLst>
      <p:ext uri="{BB962C8B-B14F-4D97-AF65-F5344CB8AC3E}">
        <p14:creationId xmlns:p14="http://schemas.microsoft.com/office/powerpoint/2010/main" val="168809021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6770EFC5-029A-0148-B9DD-4566EAB0E848}" type="slidenum">
              <a:rPr lang="en-US"/>
              <a:pPr>
                <a:defRPr/>
              </a:pPr>
              <a:t>‹#›</a:t>
            </a:fld>
            <a:endParaRPr lang="en-US"/>
          </a:p>
        </p:txBody>
      </p:sp>
    </p:spTree>
    <p:extLst>
      <p:ext uri="{BB962C8B-B14F-4D97-AF65-F5344CB8AC3E}">
        <p14:creationId xmlns:p14="http://schemas.microsoft.com/office/powerpoint/2010/main" val="167923214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7A80C771-4F1E-6E4B-ACEC-9BEF39166E8C}" type="slidenum">
              <a:rPr lang="en-US"/>
              <a:pPr>
                <a:defRPr/>
              </a:pPr>
              <a:t>‹#›</a:t>
            </a:fld>
            <a:endParaRPr lang="en-US"/>
          </a:p>
        </p:txBody>
      </p:sp>
    </p:spTree>
    <p:extLst>
      <p:ext uri="{BB962C8B-B14F-4D97-AF65-F5344CB8AC3E}">
        <p14:creationId xmlns:p14="http://schemas.microsoft.com/office/powerpoint/2010/main" val="355591364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7682F0E3-B578-AD42-8109-430FAD97479E}" type="slidenum">
              <a:rPr lang="en-US"/>
              <a:pPr>
                <a:defRPr/>
              </a:pPr>
              <a:t>‹#›</a:t>
            </a:fld>
            <a:endParaRPr lang="en-US"/>
          </a:p>
        </p:txBody>
      </p:sp>
    </p:spTree>
    <p:extLst>
      <p:ext uri="{BB962C8B-B14F-4D97-AF65-F5344CB8AC3E}">
        <p14:creationId xmlns:p14="http://schemas.microsoft.com/office/powerpoint/2010/main" val="320110096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A5C313C9-ABC3-DE43-B16A-62455024E4E6}" type="slidenum">
              <a:rPr lang="en-US"/>
              <a:pPr>
                <a:defRPr/>
              </a:pPr>
              <a:t>‹#›</a:t>
            </a:fld>
            <a:endParaRPr lang="en-US"/>
          </a:p>
        </p:txBody>
      </p:sp>
    </p:spTree>
    <p:extLst>
      <p:ext uri="{BB962C8B-B14F-4D97-AF65-F5344CB8AC3E}">
        <p14:creationId xmlns:p14="http://schemas.microsoft.com/office/powerpoint/2010/main" val="206684010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2B98885-6A85-8D4F-A789-E610462AA929}" type="slidenum">
              <a:rPr lang="en-US"/>
              <a:pPr>
                <a:defRPr/>
              </a:pPr>
              <a:t>‹#›</a:t>
            </a:fld>
            <a:endParaRPr lang="en-US"/>
          </a:p>
        </p:txBody>
      </p:sp>
    </p:spTree>
    <p:extLst>
      <p:ext uri="{BB962C8B-B14F-4D97-AF65-F5344CB8AC3E}">
        <p14:creationId xmlns:p14="http://schemas.microsoft.com/office/powerpoint/2010/main" val="132497729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ahoma" charset="0"/>
              </a:defRPr>
            </a:lvl1pPr>
          </a:lstStyle>
          <a:p>
            <a:pPr>
              <a:defRPr/>
            </a:pPr>
            <a:fld id="{CD01A552-17B6-4D42-B670-FF88F0BEC505}" type="slidenum">
              <a:rPr lang="en-US"/>
              <a:pPr>
                <a:defRPr/>
              </a:pPr>
              <a:t>‹#›</a:t>
            </a:fld>
            <a:endParaRPr lang="en-US"/>
          </a:p>
        </p:txBody>
      </p:sp>
    </p:spTree>
    <p:extLst>
      <p:ext uri="{BB962C8B-B14F-4D97-AF65-F5344CB8AC3E}">
        <p14:creationId xmlns:p14="http://schemas.microsoft.com/office/powerpoint/2010/main" val="40665462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A4F0BE3-F954-6A49-A456-76F314B0A03C}" type="slidenum">
              <a:rPr lang="en-US"/>
              <a:pPr>
                <a:defRPr/>
              </a:pPr>
              <a:t>‹#›</a:t>
            </a:fld>
            <a:endParaRPr lang="en-US"/>
          </a:p>
        </p:txBody>
      </p:sp>
    </p:spTree>
    <p:extLst>
      <p:ext uri="{BB962C8B-B14F-4D97-AF65-F5344CB8AC3E}">
        <p14:creationId xmlns:p14="http://schemas.microsoft.com/office/powerpoint/2010/main" val="210859590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atin typeface="Arial" charset="0"/>
                <a:cs typeface="Arial" charset="0"/>
              </a:defRPr>
            </a:lvl1pPr>
          </a:lstStyle>
          <a:p>
            <a:pPr>
              <a:defRPr/>
            </a:pPr>
            <a:fld id="{A45FD52C-383C-B149-BC9E-9FB2E019D161}" type="slidenum">
              <a:rPr lang="en-US"/>
              <a:pPr>
                <a:defRPr/>
              </a:pPr>
              <a:t>‹#›</a:t>
            </a:fld>
            <a:endParaRPr lang="en-US"/>
          </a:p>
        </p:txBody>
      </p:sp>
    </p:spTree>
    <p:extLst>
      <p:ext uri="{BB962C8B-B14F-4D97-AF65-F5344CB8AC3E}">
        <p14:creationId xmlns:p14="http://schemas.microsoft.com/office/powerpoint/2010/main" val="24346374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961605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8356A1-1DE4-E746-9592-E7CB3A28FEB2}" type="slidenum">
              <a:rPr lang="en-US"/>
              <a:pPr>
                <a:defRPr/>
              </a:pPr>
              <a:t>‹#›</a:t>
            </a:fld>
            <a:endParaRPr lang="en-US"/>
          </a:p>
        </p:txBody>
      </p:sp>
    </p:spTree>
    <p:extLst>
      <p:ext uri="{BB962C8B-B14F-4D97-AF65-F5344CB8AC3E}">
        <p14:creationId xmlns:p14="http://schemas.microsoft.com/office/powerpoint/2010/main" val="3676716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EEDED3D-90C1-8F4F-8B44-0BB8B37CE402}" type="slidenum">
              <a:rPr lang="en-US"/>
              <a:pPr>
                <a:defRPr/>
              </a:pPr>
              <a:t>‹#›</a:t>
            </a:fld>
            <a:endParaRPr lang="en-US"/>
          </a:p>
        </p:txBody>
      </p:sp>
    </p:spTree>
    <p:extLst>
      <p:ext uri="{BB962C8B-B14F-4D97-AF65-F5344CB8AC3E}">
        <p14:creationId xmlns:p14="http://schemas.microsoft.com/office/powerpoint/2010/main" val="30799077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20642D-992F-E64C-9F1F-A86CEBF04565}" type="slidenum">
              <a:rPr lang="en-US"/>
              <a:pPr>
                <a:defRPr/>
              </a:pPr>
              <a:t>‹#›</a:t>
            </a:fld>
            <a:endParaRPr lang="en-US"/>
          </a:p>
        </p:txBody>
      </p:sp>
    </p:spTree>
    <p:extLst>
      <p:ext uri="{BB962C8B-B14F-4D97-AF65-F5344CB8AC3E}">
        <p14:creationId xmlns:p14="http://schemas.microsoft.com/office/powerpoint/2010/main" val="41726352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4B635E-C6A5-7C40-AE6D-44293C5472E5}" type="slidenum">
              <a:rPr lang="en-US"/>
              <a:pPr>
                <a:defRPr/>
              </a:pPr>
              <a:t>‹#›</a:t>
            </a:fld>
            <a:endParaRPr lang="en-US"/>
          </a:p>
        </p:txBody>
      </p:sp>
    </p:spTree>
    <p:extLst>
      <p:ext uri="{BB962C8B-B14F-4D97-AF65-F5344CB8AC3E}">
        <p14:creationId xmlns:p14="http://schemas.microsoft.com/office/powerpoint/2010/main" val="42124426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30F47EE-B7DC-304C-8B3A-B063F9A8939F}" type="slidenum">
              <a:rPr lang="en-US"/>
              <a:pPr>
                <a:defRPr/>
              </a:pPr>
              <a:t>‹#›</a:t>
            </a:fld>
            <a:endParaRPr lang="en-US"/>
          </a:p>
        </p:txBody>
      </p:sp>
    </p:spTree>
    <p:extLst>
      <p:ext uri="{BB962C8B-B14F-4D97-AF65-F5344CB8AC3E}">
        <p14:creationId xmlns:p14="http://schemas.microsoft.com/office/powerpoint/2010/main" val="37834578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2722B3-23A1-5242-853C-4A0643E133C9}" type="slidenum">
              <a:rPr lang="en-US"/>
              <a:pPr>
                <a:defRPr/>
              </a:pPr>
              <a:t>‹#›</a:t>
            </a:fld>
            <a:endParaRPr lang="en-US"/>
          </a:p>
        </p:txBody>
      </p:sp>
    </p:spTree>
    <p:extLst>
      <p:ext uri="{BB962C8B-B14F-4D97-AF65-F5344CB8AC3E}">
        <p14:creationId xmlns:p14="http://schemas.microsoft.com/office/powerpoint/2010/main" val="3030500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pPr>
                <a:defRPr/>
              </a:pPr>
              <a:t>‹#›</a:t>
            </a:fld>
            <a:endParaRPr lang="en-US"/>
          </a:p>
        </p:txBody>
      </p:sp>
    </p:spTree>
    <p:extLst>
      <p:ext uri="{BB962C8B-B14F-4D97-AF65-F5344CB8AC3E}">
        <p14:creationId xmlns:p14="http://schemas.microsoft.com/office/powerpoint/2010/main" val="7587972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6821D9-119C-1344-9C94-3A0236BD2E97}" type="slidenum">
              <a:rPr lang="en-US"/>
              <a:pPr>
                <a:defRPr/>
              </a:pPr>
              <a:t>‹#›</a:t>
            </a:fld>
            <a:endParaRPr lang="en-US"/>
          </a:p>
        </p:txBody>
      </p:sp>
    </p:spTree>
    <p:extLst>
      <p:ext uri="{BB962C8B-B14F-4D97-AF65-F5344CB8AC3E}">
        <p14:creationId xmlns:p14="http://schemas.microsoft.com/office/powerpoint/2010/main" val="3265368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latin typeface="Arial" charset="0"/>
            </a:endParaRPr>
          </a:p>
        </p:txBody>
      </p:sp>
      <p:sp>
        <p:nvSpPr>
          <p:cNvPr id="10445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0446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1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15" name="Rectangle 15"/>
          <p:cNvSpPr>
            <a:spLocks noGrp="1" noChangeArrowheads="1"/>
          </p:cNvSpPr>
          <p:nvPr>
            <p:ph type="sldNum" sz="quarter" idx="12"/>
          </p:nvPr>
        </p:nvSpPr>
        <p:spPr/>
        <p:txBody>
          <a:bodyPr/>
          <a:lstStyle>
            <a:lvl1pPr eaLnBrk="1" hangingPunct="1">
              <a:defRPr/>
            </a:lvl1pPr>
          </a:lstStyle>
          <a:p>
            <a:pPr>
              <a:defRPr/>
            </a:pPr>
            <a:fld id="{3CA7111A-5171-2C48-8A32-C5513D7ED6BC}" type="slidenum">
              <a:rPr lang="en-US"/>
              <a:pPr>
                <a:defRPr/>
              </a:pPr>
              <a:t>‹#›</a:t>
            </a:fld>
            <a:endParaRPr lang="en-US"/>
          </a:p>
        </p:txBody>
      </p:sp>
    </p:spTree>
    <p:extLst>
      <p:ext uri="{BB962C8B-B14F-4D97-AF65-F5344CB8AC3E}">
        <p14:creationId xmlns:p14="http://schemas.microsoft.com/office/powerpoint/2010/main" val="185826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F2FCC547-0E31-854D-9A39-48BA819D5A14}" type="slidenum">
              <a:rPr lang="en-US"/>
              <a:pPr>
                <a:defRPr/>
              </a:pPr>
              <a:t>‹#›</a:t>
            </a:fld>
            <a:endParaRPr lang="en-US"/>
          </a:p>
        </p:txBody>
      </p:sp>
    </p:spTree>
    <p:extLst>
      <p:ext uri="{BB962C8B-B14F-4D97-AF65-F5344CB8AC3E}">
        <p14:creationId xmlns:p14="http://schemas.microsoft.com/office/powerpoint/2010/main" val="2784719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321827EA-6D9A-6C43-A94F-F42AE65F5B7C}" type="slidenum">
              <a:rPr lang="en-US"/>
              <a:pPr>
                <a:defRPr/>
              </a:pPr>
              <a:t>‹#›</a:t>
            </a:fld>
            <a:endParaRPr lang="en-US"/>
          </a:p>
        </p:txBody>
      </p:sp>
    </p:spTree>
    <p:extLst>
      <p:ext uri="{BB962C8B-B14F-4D97-AF65-F5344CB8AC3E}">
        <p14:creationId xmlns:p14="http://schemas.microsoft.com/office/powerpoint/2010/main" val="3955578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4AE15B1-00CB-1F49-B741-DEB628EBA135}" type="slidenum">
              <a:rPr lang="en-US"/>
              <a:pPr>
                <a:defRPr/>
              </a:pPr>
              <a:t>‹#›</a:t>
            </a:fld>
            <a:endParaRPr lang="en-US"/>
          </a:p>
        </p:txBody>
      </p:sp>
    </p:spTree>
    <p:extLst>
      <p:ext uri="{BB962C8B-B14F-4D97-AF65-F5344CB8AC3E}">
        <p14:creationId xmlns:p14="http://schemas.microsoft.com/office/powerpoint/2010/main" val="14657725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5"/>
          <p:cNvSpPr>
            <a:spLocks noGrp="1" noChangeArrowheads="1"/>
          </p:cNvSpPr>
          <p:nvPr>
            <p:ph type="sldNum" sz="quarter" idx="12"/>
          </p:nvPr>
        </p:nvSpPr>
        <p:spPr/>
        <p:txBody>
          <a:bodyPr/>
          <a:lstStyle>
            <a:lvl1pPr eaLnBrk="1" hangingPunct="1">
              <a:defRPr/>
            </a:lvl1pPr>
          </a:lstStyle>
          <a:p>
            <a:pPr>
              <a:defRPr/>
            </a:pPr>
            <a:fld id="{DA07EB45-7744-974E-B4D8-BB025B4976DD}" type="slidenum">
              <a:rPr lang="en-US"/>
              <a:pPr>
                <a:defRPr/>
              </a:pPr>
              <a:t>‹#›</a:t>
            </a:fld>
            <a:endParaRPr lang="en-US"/>
          </a:p>
        </p:txBody>
      </p:sp>
    </p:spTree>
    <p:extLst>
      <p:ext uri="{BB962C8B-B14F-4D97-AF65-F5344CB8AC3E}">
        <p14:creationId xmlns:p14="http://schemas.microsoft.com/office/powerpoint/2010/main" val="1512362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5"/>
          <p:cNvSpPr>
            <a:spLocks noGrp="1" noChangeArrowheads="1"/>
          </p:cNvSpPr>
          <p:nvPr>
            <p:ph type="sldNum" sz="quarter" idx="12"/>
          </p:nvPr>
        </p:nvSpPr>
        <p:spPr/>
        <p:txBody>
          <a:bodyPr/>
          <a:lstStyle>
            <a:lvl1pPr eaLnBrk="1" hangingPunct="1">
              <a:defRPr/>
            </a:lvl1pPr>
          </a:lstStyle>
          <a:p>
            <a:pPr>
              <a:defRPr/>
            </a:pPr>
            <a:fld id="{6CFCD788-4756-F341-B737-72A9E7F682E9}" type="slidenum">
              <a:rPr lang="en-US"/>
              <a:pPr>
                <a:defRPr/>
              </a:pPr>
              <a:t>‹#›</a:t>
            </a:fld>
            <a:endParaRPr lang="en-US"/>
          </a:p>
        </p:txBody>
      </p:sp>
    </p:spTree>
    <p:extLst>
      <p:ext uri="{BB962C8B-B14F-4D97-AF65-F5344CB8AC3E}">
        <p14:creationId xmlns:p14="http://schemas.microsoft.com/office/powerpoint/2010/main" val="19958887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5"/>
          <p:cNvSpPr>
            <a:spLocks noGrp="1" noChangeArrowheads="1"/>
          </p:cNvSpPr>
          <p:nvPr>
            <p:ph type="sldNum" sz="quarter" idx="12"/>
          </p:nvPr>
        </p:nvSpPr>
        <p:spPr/>
        <p:txBody>
          <a:bodyPr/>
          <a:lstStyle>
            <a:lvl1pPr eaLnBrk="1" hangingPunct="1">
              <a:defRPr/>
            </a:lvl1pPr>
          </a:lstStyle>
          <a:p>
            <a:pPr>
              <a:defRPr/>
            </a:pPr>
            <a:fld id="{CF6D155D-09DE-7745-805F-3AE9065F5FFD}" type="slidenum">
              <a:rPr lang="en-US"/>
              <a:pPr>
                <a:defRPr/>
              </a:pPr>
              <a:t>‹#›</a:t>
            </a:fld>
            <a:endParaRPr lang="en-US"/>
          </a:p>
        </p:txBody>
      </p:sp>
    </p:spTree>
    <p:extLst>
      <p:ext uri="{BB962C8B-B14F-4D97-AF65-F5344CB8AC3E}">
        <p14:creationId xmlns:p14="http://schemas.microsoft.com/office/powerpoint/2010/main" val="34120059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EB64141-D985-104A-9A0C-EF198B86C7BE}" type="slidenum">
              <a:rPr lang="en-US"/>
              <a:pPr>
                <a:defRPr/>
              </a:pPr>
              <a:t>‹#›</a:t>
            </a:fld>
            <a:endParaRPr lang="en-US"/>
          </a:p>
        </p:txBody>
      </p:sp>
    </p:spTree>
    <p:extLst>
      <p:ext uri="{BB962C8B-B14F-4D97-AF65-F5344CB8AC3E}">
        <p14:creationId xmlns:p14="http://schemas.microsoft.com/office/powerpoint/2010/main" val="36026585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B3368054-7B9E-5449-9550-01A7E2ECA192}" type="slidenum">
              <a:rPr lang="en-US"/>
              <a:pPr>
                <a:defRPr/>
              </a:pPr>
              <a:t>‹#›</a:t>
            </a:fld>
            <a:endParaRPr lang="en-US"/>
          </a:p>
        </p:txBody>
      </p:sp>
    </p:spTree>
    <p:extLst>
      <p:ext uri="{BB962C8B-B14F-4D97-AF65-F5344CB8AC3E}">
        <p14:creationId xmlns:p14="http://schemas.microsoft.com/office/powerpoint/2010/main" val="4163581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pPr>
                <a:defRPr/>
              </a:pPr>
              <a:t>‹#›</a:t>
            </a:fld>
            <a:endParaRPr lang="en-US"/>
          </a:p>
        </p:txBody>
      </p:sp>
    </p:spTree>
    <p:extLst>
      <p:ext uri="{BB962C8B-B14F-4D97-AF65-F5344CB8AC3E}">
        <p14:creationId xmlns:p14="http://schemas.microsoft.com/office/powerpoint/2010/main" val="34088862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5D0C6318-2D88-F344-BB3E-EB18ABB64556}" type="slidenum">
              <a:rPr lang="en-US"/>
              <a:pPr>
                <a:defRPr/>
              </a:pPr>
              <a:t>‹#›</a:t>
            </a:fld>
            <a:endParaRPr lang="en-US"/>
          </a:p>
        </p:txBody>
      </p:sp>
    </p:spTree>
    <p:extLst>
      <p:ext uri="{BB962C8B-B14F-4D97-AF65-F5344CB8AC3E}">
        <p14:creationId xmlns:p14="http://schemas.microsoft.com/office/powerpoint/2010/main" val="35434146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448D095C-D6C5-0841-8181-CFE1D34649C4}" type="slidenum">
              <a:rPr lang="en-US"/>
              <a:pPr>
                <a:defRPr/>
              </a:pPr>
              <a:t>‹#›</a:t>
            </a:fld>
            <a:endParaRPr lang="en-US"/>
          </a:p>
        </p:txBody>
      </p:sp>
    </p:spTree>
    <p:extLst>
      <p:ext uri="{BB962C8B-B14F-4D97-AF65-F5344CB8AC3E}">
        <p14:creationId xmlns:p14="http://schemas.microsoft.com/office/powerpoint/2010/main" val="34438370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231427"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228D836-BFD2-B74C-8C2C-C6687AFB6EF5}" type="slidenum">
              <a:rPr lang="en-US"/>
              <a:pPr>
                <a:defRPr/>
              </a:pPr>
              <a:t>‹#›</a:t>
            </a:fld>
            <a:endParaRPr lang="en-US"/>
          </a:p>
        </p:txBody>
      </p:sp>
    </p:spTree>
    <p:extLst>
      <p:ext uri="{BB962C8B-B14F-4D97-AF65-F5344CB8AC3E}">
        <p14:creationId xmlns:p14="http://schemas.microsoft.com/office/powerpoint/2010/main" val="37815822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6A98B9-90AD-434E-BD44-54923062317A}" type="slidenum">
              <a:rPr lang="en-US"/>
              <a:pPr>
                <a:defRPr/>
              </a:pPr>
              <a:t>‹#›</a:t>
            </a:fld>
            <a:endParaRPr lang="en-US"/>
          </a:p>
        </p:txBody>
      </p:sp>
    </p:spTree>
    <p:extLst>
      <p:ext uri="{BB962C8B-B14F-4D97-AF65-F5344CB8AC3E}">
        <p14:creationId xmlns:p14="http://schemas.microsoft.com/office/powerpoint/2010/main" val="12670552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1D34190-CFDC-484A-825B-49E6C8AA2CC1}" type="slidenum">
              <a:rPr lang="en-US"/>
              <a:pPr>
                <a:defRPr/>
              </a:pPr>
              <a:t>‹#›</a:t>
            </a:fld>
            <a:endParaRPr lang="en-US"/>
          </a:p>
        </p:txBody>
      </p:sp>
    </p:spTree>
    <p:extLst>
      <p:ext uri="{BB962C8B-B14F-4D97-AF65-F5344CB8AC3E}">
        <p14:creationId xmlns:p14="http://schemas.microsoft.com/office/powerpoint/2010/main" val="24606771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B7504B-DAC9-FF47-8724-0D7A8353136B}" type="slidenum">
              <a:rPr lang="en-US"/>
              <a:pPr>
                <a:defRPr/>
              </a:pPr>
              <a:t>‹#›</a:t>
            </a:fld>
            <a:endParaRPr lang="en-US"/>
          </a:p>
        </p:txBody>
      </p:sp>
    </p:spTree>
    <p:extLst>
      <p:ext uri="{BB962C8B-B14F-4D97-AF65-F5344CB8AC3E}">
        <p14:creationId xmlns:p14="http://schemas.microsoft.com/office/powerpoint/2010/main" val="250406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A60CA44-8DF9-0B40-B7AC-DF18088919EA}" type="slidenum">
              <a:rPr lang="en-US"/>
              <a:pPr>
                <a:defRPr/>
              </a:pPr>
              <a:t>‹#›</a:t>
            </a:fld>
            <a:endParaRPr lang="en-US"/>
          </a:p>
        </p:txBody>
      </p:sp>
    </p:spTree>
    <p:extLst>
      <p:ext uri="{BB962C8B-B14F-4D97-AF65-F5344CB8AC3E}">
        <p14:creationId xmlns:p14="http://schemas.microsoft.com/office/powerpoint/2010/main" val="15182447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F99D2C1-E47C-8346-9AF8-6613577F36E1}" type="slidenum">
              <a:rPr lang="en-US"/>
              <a:pPr>
                <a:defRPr/>
              </a:pPr>
              <a:t>‹#›</a:t>
            </a:fld>
            <a:endParaRPr lang="en-US"/>
          </a:p>
        </p:txBody>
      </p:sp>
    </p:spTree>
    <p:extLst>
      <p:ext uri="{BB962C8B-B14F-4D97-AF65-F5344CB8AC3E}">
        <p14:creationId xmlns:p14="http://schemas.microsoft.com/office/powerpoint/2010/main" val="41897155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495E9828-5219-3D49-AAC7-33AB56DEBDF2}" type="slidenum">
              <a:rPr lang="en-US"/>
              <a:pPr>
                <a:defRPr/>
              </a:pPr>
              <a:t>‹#›</a:t>
            </a:fld>
            <a:endParaRPr lang="en-US"/>
          </a:p>
        </p:txBody>
      </p:sp>
    </p:spTree>
    <p:extLst>
      <p:ext uri="{BB962C8B-B14F-4D97-AF65-F5344CB8AC3E}">
        <p14:creationId xmlns:p14="http://schemas.microsoft.com/office/powerpoint/2010/main" val="16893192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2FD6EB-3205-474E-A56D-FB21879E2F57}" type="slidenum">
              <a:rPr lang="en-US"/>
              <a:pPr>
                <a:defRPr/>
              </a:pPr>
              <a:t>‹#›</a:t>
            </a:fld>
            <a:endParaRPr lang="en-US"/>
          </a:p>
        </p:txBody>
      </p:sp>
    </p:spTree>
    <p:extLst>
      <p:ext uri="{BB962C8B-B14F-4D97-AF65-F5344CB8AC3E}">
        <p14:creationId xmlns:p14="http://schemas.microsoft.com/office/powerpoint/2010/main" val="445052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pPr>
                <a:defRPr/>
              </a:pPr>
              <a:t>‹#›</a:t>
            </a:fld>
            <a:endParaRPr lang="en-US"/>
          </a:p>
        </p:txBody>
      </p:sp>
    </p:spTree>
    <p:extLst>
      <p:ext uri="{BB962C8B-B14F-4D97-AF65-F5344CB8AC3E}">
        <p14:creationId xmlns:p14="http://schemas.microsoft.com/office/powerpoint/2010/main" val="24877610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5A3425-EFC9-134A-909B-E004185891E2}" type="slidenum">
              <a:rPr lang="en-US"/>
              <a:pPr>
                <a:defRPr/>
              </a:pPr>
              <a:t>‹#›</a:t>
            </a:fld>
            <a:endParaRPr lang="en-US"/>
          </a:p>
        </p:txBody>
      </p:sp>
    </p:spTree>
    <p:extLst>
      <p:ext uri="{BB962C8B-B14F-4D97-AF65-F5344CB8AC3E}">
        <p14:creationId xmlns:p14="http://schemas.microsoft.com/office/powerpoint/2010/main" val="37204668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D5796D2-2D5E-1846-A6E1-BF58CD025E90}" type="slidenum">
              <a:rPr lang="en-US"/>
              <a:pPr>
                <a:defRPr/>
              </a:pPr>
              <a:t>‹#›</a:t>
            </a:fld>
            <a:endParaRPr lang="en-US"/>
          </a:p>
        </p:txBody>
      </p:sp>
    </p:spTree>
    <p:extLst>
      <p:ext uri="{BB962C8B-B14F-4D97-AF65-F5344CB8AC3E}">
        <p14:creationId xmlns:p14="http://schemas.microsoft.com/office/powerpoint/2010/main" val="16489621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68BF621-A35A-224C-814A-BCAA46B08FD3}" type="slidenum">
              <a:rPr lang="en-US"/>
              <a:pPr>
                <a:defRPr/>
              </a:pPr>
              <a:t>‹#›</a:t>
            </a:fld>
            <a:endParaRPr lang="en-US"/>
          </a:p>
        </p:txBody>
      </p:sp>
    </p:spTree>
    <p:extLst>
      <p:ext uri="{BB962C8B-B14F-4D97-AF65-F5344CB8AC3E}">
        <p14:creationId xmlns:p14="http://schemas.microsoft.com/office/powerpoint/2010/main" val="38184388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7570"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37571"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BBA025-1853-7E4C-A504-2E87180F4ACA}" type="slidenum">
              <a:rPr lang="en-US"/>
              <a:pPr>
                <a:defRPr/>
              </a:pPr>
              <a:t>‹#›</a:t>
            </a:fld>
            <a:endParaRPr lang="en-US"/>
          </a:p>
        </p:txBody>
      </p:sp>
    </p:spTree>
    <p:extLst>
      <p:ext uri="{BB962C8B-B14F-4D97-AF65-F5344CB8AC3E}">
        <p14:creationId xmlns:p14="http://schemas.microsoft.com/office/powerpoint/2010/main" val="42525839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CAB0CC7-2E9E-9649-B8B5-702E115BE59B}" type="slidenum">
              <a:rPr lang="en-US"/>
              <a:pPr>
                <a:defRPr/>
              </a:pPr>
              <a:t>‹#›</a:t>
            </a:fld>
            <a:endParaRPr lang="en-US"/>
          </a:p>
        </p:txBody>
      </p:sp>
    </p:spTree>
    <p:extLst>
      <p:ext uri="{BB962C8B-B14F-4D97-AF65-F5344CB8AC3E}">
        <p14:creationId xmlns:p14="http://schemas.microsoft.com/office/powerpoint/2010/main" val="41743023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8007165-992F-EA48-9346-9A45A07B2587}" type="slidenum">
              <a:rPr lang="en-US"/>
              <a:pPr>
                <a:defRPr/>
              </a:pPr>
              <a:t>‹#›</a:t>
            </a:fld>
            <a:endParaRPr lang="en-US"/>
          </a:p>
        </p:txBody>
      </p:sp>
    </p:spTree>
    <p:extLst>
      <p:ext uri="{BB962C8B-B14F-4D97-AF65-F5344CB8AC3E}">
        <p14:creationId xmlns:p14="http://schemas.microsoft.com/office/powerpoint/2010/main" val="32745599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9DB4F26-8CA6-404B-95B3-758881C43271}" type="slidenum">
              <a:rPr lang="en-US"/>
              <a:pPr>
                <a:defRPr/>
              </a:pPr>
              <a:t>‹#›</a:t>
            </a:fld>
            <a:endParaRPr lang="en-US"/>
          </a:p>
        </p:txBody>
      </p:sp>
    </p:spTree>
    <p:extLst>
      <p:ext uri="{BB962C8B-B14F-4D97-AF65-F5344CB8AC3E}">
        <p14:creationId xmlns:p14="http://schemas.microsoft.com/office/powerpoint/2010/main" val="23484541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98F2C89-6285-CB4F-8153-ECE6FFA0F4FB}" type="slidenum">
              <a:rPr lang="en-US"/>
              <a:pPr>
                <a:defRPr/>
              </a:pPr>
              <a:t>‹#›</a:t>
            </a:fld>
            <a:endParaRPr lang="en-US"/>
          </a:p>
        </p:txBody>
      </p:sp>
    </p:spTree>
    <p:extLst>
      <p:ext uri="{BB962C8B-B14F-4D97-AF65-F5344CB8AC3E}">
        <p14:creationId xmlns:p14="http://schemas.microsoft.com/office/powerpoint/2010/main" val="1533735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F8B6F3D-61EF-694A-981A-A0F62B2FDC83}" type="slidenum">
              <a:rPr lang="en-US"/>
              <a:pPr>
                <a:defRPr/>
              </a:pPr>
              <a:t>‹#›</a:t>
            </a:fld>
            <a:endParaRPr lang="en-US"/>
          </a:p>
        </p:txBody>
      </p:sp>
    </p:spTree>
    <p:extLst>
      <p:ext uri="{BB962C8B-B14F-4D97-AF65-F5344CB8AC3E}">
        <p14:creationId xmlns:p14="http://schemas.microsoft.com/office/powerpoint/2010/main" val="32557723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4DC0332-DBB8-5146-8E48-BD8B5A1C7658}" type="slidenum">
              <a:rPr lang="en-US"/>
              <a:pPr>
                <a:defRPr/>
              </a:pPr>
              <a:t>‹#›</a:t>
            </a:fld>
            <a:endParaRPr lang="en-US"/>
          </a:p>
        </p:txBody>
      </p:sp>
    </p:spTree>
    <p:extLst>
      <p:ext uri="{BB962C8B-B14F-4D97-AF65-F5344CB8AC3E}">
        <p14:creationId xmlns:p14="http://schemas.microsoft.com/office/powerpoint/2010/main" val="3780837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pPr>
                <a:defRPr/>
              </a:pPr>
              <a:t>‹#›</a:t>
            </a:fld>
            <a:endParaRPr lang="en-US"/>
          </a:p>
        </p:txBody>
      </p:sp>
    </p:spTree>
    <p:extLst>
      <p:ext uri="{BB962C8B-B14F-4D97-AF65-F5344CB8AC3E}">
        <p14:creationId xmlns:p14="http://schemas.microsoft.com/office/powerpoint/2010/main" val="37664304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5C6F0C0-3152-2E49-9F91-D1D09218DF4E}" type="slidenum">
              <a:rPr lang="en-US"/>
              <a:pPr>
                <a:defRPr/>
              </a:pPr>
              <a:t>‹#›</a:t>
            </a:fld>
            <a:endParaRPr lang="en-US"/>
          </a:p>
        </p:txBody>
      </p:sp>
    </p:spTree>
    <p:extLst>
      <p:ext uri="{BB962C8B-B14F-4D97-AF65-F5344CB8AC3E}">
        <p14:creationId xmlns:p14="http://schemas.microsoft.com/office/powerpoint/2010/main" val="863128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13152DD-94C0-EF42-B30C-3943A590DF68}" type="slidenum">
              <a:rPr lang="en-US"/>
              <a:pPr>
                <a:defRPr/>
              </a:pPr>
              <a:t>‹#›</a:t>
            </a:fld>
            <a:endParaRPr lang="en-US"/>
          </a:p>
        </p:txBody>
      </p:sp>
    </p:spTree>
    <p:extLst>
      <p:ext uri="{BB962C8B-B14F-4D97-AF65-F5344CB8AC3E}">
        <p14:creationId xmlns:p14="http://schemas.microsoft.com/office/powerpoint/2010/main" val="26310012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A13A8FC-3637-6045-89E3-871009C9D72F}" type="slidenum">
              <a:rPr lang="en-US"/>
              <a:pPr>
                <a:defRPr/>
              </a:pPr>
              <a:t>‹#›</a:t>
            </a:fld>
            <a:endParaRPr lang="en-US"/>
          </a:p>
        </p:txBody>
      </p:sp>
    </p:spTree>
    <p:extLst>
      <p:ext uri="{BB962C8B-B14F-4D97-AF65-F5344CB8AC3E}">
        <p14:creationId xmlns:p14="http://schemas.microsoft.com/office/powerpoint/2010/main" val="9286069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556278-86F1-4145-A50E-7422E3AF05D0}" type="slidenum">
              <a:rPr lang="en-US"/>
              <a:pPr>
                <a:defRPr/>
              </a:pPr>
              <a:t>‹#›</a:t>
            </a:fld>
            <a:endParaRPr lang="en-US"/>
          </a:p>
        </p:txBody>
      </p:sp>
    </p:spTree>
    <p:extLst>
      <p:ext uri="{BB962C8B-B14F-4D97-AF65-F5344CB8AC3E}">
        <p14:creationId xmlns:p14="http://schemas.microsoft.com/office/powerpoint/2010/main" val="32337353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499"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234500"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7CA2192D-4CC8-F84D-832A-C810BBF60245}" type="slidenum">
              <a:rPr lang="en-US"/>
              <a:pPr>
                <a:defRPr/>
              </a:pPr>
              <a:t>‹#›</a:t>
            </a:fld>
            <a:endParaRPr lang="en-US"/>
          </a:p>
        </p:txBody>
      </p:sp>
    </p:spTree>
    <p:extLst>
      <p:ext uri="{BB962C8B-B14F-4D97-AF65-F5344CB8AC3E}">
        <p14:creationId xmlns:p14="http://schemas.microsoft.com/office/powerpoint/2010/main" val="26614160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B5311B7-47A8-CD4E-BF95-781090491A1F}" type="slidenum">
              <a:rPr lang="en-US"/>
              <a:pPr>
                <a:defRPr/>
              </a:pPr>
              <a:t>‹#›</a:t>
            </a:fld>
            <a:endParaRPr lang="en-US"/>
          </a:p>
        </p:txBody>
      </p:sp>
    </p:spTree>
    <p:extLst>
      <p:ext uri="{BB962C8B-B14F-4D97-AF65-F5344CB8AC3E}">
        <p14:creationId xmlns:p14="http://schemas.microsoft.com/office/powerpoint/2010/main" val="14242222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C935A9E-A0D4-2B43-989D-BE6CC874CB25}" type="slidenum">
              <a:rPr lang="en-US"/>
              <a:pPr>
                <a:defRPr/>
              </a:pPr>
              <a:t>‹#›</a:t>
            </a:fld>
            <a:endParaRPr lang="en-US"/>
          </a:p>
        </p:txBody>
      </p:sp>
    </p:spTree>
    <p:extLst>
      <p:ext uri="{BB962C8B-B14F-4D97-AF65-F5344CB8AC3E}">
        <p14:creationId xmlns:p14="http://schemas.microsoft.com/office/powerpoint/2010/main" val="23977793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5053081-FA9A-E344-B9EC-0E8166C7CA73}" type="slidenum">
              <a:rPr lang="en-US"/>
              <a:pPr>
                <a:defRPr/>
              </a:pPr>
              <a:t>‹#›</a:t>
            </a:fld>
            <a:endParaRPr lang="en-US"/>
          </a:p>
        </p:txBody>
      </p:sp>
    </p:spTree>
    <p:extLst>
      <p:ext uri="{BB962C8B-B14F-4D97-AF65-F5344CB8AC3E}">
        <p14:creationId xmlns:p14="http://schemas.microsoft.com/office/powerpoint/2010/main" val="17359347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415560EE-8AC5-FA46-894A-41EA82564066}" type="slidenum">
              <a:rPr lang="en-US"/>
              <a:pPr>
                <a:defRPr/>
              </a:pPr>
              <a:t>‹#›</a:t>
            </a:fld>
            <a:endParaRPr lang="en-US"/>
          </a:p>
        </p:txBody>
      </p:sp>
    </p:spTree>
    <p:extLst>
      <p:ext uri="{BB962C8B-B14F-4D97-AF65-F5344CB8AC3E}">
        <p14:creationId xmlns:p14="http://schemas.microsoft.com/office/powerpoint/2010/main" val="11360167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AAC08D7F-2FE6-1745-B44A-86972A2294F2}" type="slidenum">
              <a:rPr lang="en-US"/>
              <a:pPr>
                <a:defRPr/>
              </a:pPr>
              <a:t>‹#›</a:t>
            </a:fld>
            <a:endParaRPr lang="en-US"/>
          </a:p>
        </p:txBody>
      </p:sp>
    </p:spTree>
    <p:extLst>
      <p:ext uri="{BB962C8B-B14F-4D97-AF65-F5344CB8AC3E}">
        <p14:creationId xmlns:p14="http://schemas.microsoft.com/office/powerpoint/2010/main" val="3406398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pPr>
                <a:defRPr/>
              </a:pPr>
              <a:t>‹#›</a:t>
            </a:fld>
            <a:endParaRPr lang="en-US"/>
          </a:p>
        </p:txBody>
      </p:sp>
    </p:spTree>
    <p:extLst>
      <p:ext uri="{BB962C8B-B14F-4D97-AF65-F5344CB8AC3E}">
        <p14:creationId xmlns:p14="http://schemas.microsoft.com/office/powerpoint/2010/main" val="9775923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BF516E31-AE3C-7244-AB81-303A8C9DEFF2}" type="slidenum">
              <a:rPr lang="en-US"/>
              <a:pPr>
                <a:defRPr/>
              </a:pPr>
              <a:t>‹#›</a:t>
            </a:fld>
            <a:endParaRPr lang="en-US"/>
          </a:p>
        </p:txBody>
      </p:sp>
    </p:spTree>
    <p:extLst>
      <p:ext uri="{BB962C8B-B14F-4D97-AF65-F5344CB8AC3E}">
        <p14:creationId xmlns:p14="http://schemas.microsoft.com/office/powerpoint/2010/main" val="24396635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92B10B4-74E5-8443-80CD-5D8CE5FA2367}" type="slidenum">
              <a:rPr lang="en-US"/>
              <a:pPr>
                <a:defRPr/>
              </a:pPr>
              <a:t>‹#›</a:t>
            </a:fld>
            <a:endParaRPr lang="en-US"/>
          </a:p>
        </p:txBody>
      </p:sp>
    </p:spTree>
    <p:extLst>
      <p:ext uri="{BB962C8B-B14F-4D97-AF65-F5344CB8AC3E}">
        <p14:creationId xmlns:p14="http://schemas.microsoft.com/office/powerpoint/2010/main" val="34631100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4A12292-76DA-DD4E-8682-21480B958409}" type="slidenum">
              <a:rPr lang="en-US"/>
              <a:pPr>
                <a:defRPr/>
              </a:pPr>
              <a:t>‹#›</a:t>
            </a:fld>
            <a:endParaRPr lang="en-US"/>
          </a:p>
        </p:txBody>
      </p:sp>
    </p:spTree>
    <p:extLst>
      <p:ext uri="{BB962C8B-B14F-4D97-AF65-F5344CB8AC3E}">
        <p14:creationId xmlns:p14="http://schemas.microsoft.com/office/powerpoint/2010/main" val="16030305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38BCD3D-1D33-8144-ABFF-7FA6D2E23518}" type="slidenum">
              <a:rPr lang="en-US"/>
              <a:pPr>
                <a:defRPr/>
              </a:pPr>
              <a:t>‹#›</a:t>
            </a:fld>
            <a:endParaRPr lang="en-US"/>
          </a:p>
        </p:txBody>
      </p:sp>
    </p:spTree>
    <p:extLst>
      <p:ext uri="{BB962C8B-B14F-4D97-AF65-F5344CB8AC3E}">
        <p14:creationId xmlns:p14="http://schemas.microsoft.com/office/powerpoint/2010/main" val="506486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5B87ECB-3396-F64A-BCC7-4BCEE0678B9F}" type="slidenum">
              <a:rPr lang="en-US"/>
              <a:pPr>
                <a:defRPr/>
              </a:pPr>
              <a:t>‹#›</a:t>
            </a:fld>
            <a:endParaRPr lang="en-US"/>
          </a:p>
        </p:txBody>
      </p:sp>
    </p:spTree>
    <p:extLst>
      <p:ext uri="{BB962C8B-B14F-4D97-AF65-F5344CB8AC3E}">
        <p14:creationId xmlns:p14="http://schemas.microsoft.com/office/powerpoint/2010/main" val="36168475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solidFill>
                  <a:srgbClr val="000000"/>
                </a:solidFill>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solidFill>
                  <a:srgbClr val="000000"/>
                </a:solidFill>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solidFill>
                  <a:srgbClr val="FFFFFF"/>
                </a:solidFill>
                <a:latin typeface="Times New Roman" charset="0"/>
              </a:defRPr>
            </a:lvl1pPr>
          </a:lstStyle>
          <a:p>
            <a:pPr>
              <a:defRPr/>
            </a:pPr>
            <a:fld id="{5EC79CE7-D016-2943-8A01-D0E6D9970BE4}" type="slidenum">
              <a:rPr lang="en-US"/>
              <a:pPr>
                <a:defRPr/>
              </a:pPr>
              <a:t>‹#›</a:t>
            </a:fld>
            <a:endParaRPr lang="en-US"/>
          </a:p>
        </p:txBody>
      </p:sp>
    </p:spTree>
    <p:extLst>
      <p:ext uri="{BB962C8B-B14F-4D97-AF65-F5344CB8AC3E}">
        <p14:creationId xmlns:p14="http://schemas.microsoft.com/office/powerpoint/2010/main" val="11029482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solidFill>
                  <a:srgbClr val="000000"/>
                </a:solidFill>
                <a:latin typeface="Times New Roman" charset="0"/>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solidFill>
                  <a:srgbClr val="000000"/>
                </a:solidFill>
                <a:latin typeface="Times New Roman" charset="0"/>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solidFill>
                  <a:srgbClr val="FFFFFF"/>
                </a:solidFill>
                <a:latin typeface="Times New Roman" charset="0"/>
              </a:defRPr>
            </a:lvl1pPr>
          </a:lstStyle>
          <a:p>
            <a:pPr>
              <a:defRPr/>
            </a:pPr>
            <a:fld id="{06AFC918-E59A-1845-9E8A-4F53E6DEEF3E}" type="slidenum">
              <a:rPr lang="en-GB"/>
              <a:pPr>
                <a:defRPr/>
              </a:pPr>
              <a:t>‹#›</a:t>
            </a:fld>
            <a:endParaRPr lang="en-GB"/>
          </a:p>
        </p:txBody>
      </p:sp>
    </p:spTree>
    <p:extLst>
      <p:ext uri="{BB962C8B-B14F-4D97-AF65-F5344CB8AC3E}">
        <p14:creationId xmlns:p14="http://schemas.microsoft.com/office/powerpoint/2010/main" val="7301381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1DC6ED9-5101-0945-8A0C-2A3716E684CE}" type="slidenum">
              <a:rPr lang="en-US"/>
              <a:pPr>
                <a:defRPr/>
              </a:pPr>
              <a:t>‹#›</a:t>
            </a:fld>
            <a:endParaRPr lang="en-US"/>
          </a:p>
        </p:txBody>
      </p:sp>
    </p:spTree>
    <p:extLst>
      <p:ext uri="{BB962C8B-B14F-4D97-AF65-F5344CB8AC3E}">
        <p14:creationId xmlns:p14="http://schemas.microsoft.com/office/powerpoint/2010/main" val="34738073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1095A3D-D439-9748-A96A-6FEDA1FF07D6}" type="slidenum">
              <a:rPr lang="en-US"/>
              <a:pPr>
                <a:defRPr/>
              </a:pPr>
              <a:t>‹#›</a:t>
            </a:fld>
            <a:endParaRPr lang="en-US"/>
          </a:p>
        </p:txBody>
      </p:sp>
    </p:spTree>
    <p:extLst>
      <p:ext uri="{BB962C8B-B14F-4D97-AF65-F5344CB8AC3E}">
        <p14:creationId xmlns:p14="http://schemas.microsoft.com/office/powerpoint/2010/main" val="9557368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7CB08E-8F99-CB4A-8F8F-A541A56DC4E7}" type="slidenum">
              <a:rPr lang="en-US"/>
              <a:pPr>
                <a:defRPr/>
              </a:pPr>
              <a:t>‹#›</a:t>
            </a:fld>
            <a:endParaRPr lang="en-US"/>
          </a:p>
        </p:txBody>
      </p:sp>
    </p:spTree>
    <p:extLst>
      <p:ext uri="{BB962C8B-B14F-4D97-AF65-F5344CB8AC3E}">
        <p14:creationId xmlns:p14="http://schemas.microsoft.com/office/powerpoint/2010/main" val="2170706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4.jpe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0.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5.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1.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6.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2.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8.jpe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7.jpe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96.xml"/><Relationship Id="rId1" Type="http://schemas.openxmlformats.org/officeDocument/2006/relationships/slideLayout" Target="../slideLayouts/slideLayout9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4.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0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6.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20.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22.xml"/><Relationship Id="rId1" Type="http://schemas.openxmlformats.org/officeDocument/2006/relationships/slideLayout" Target="../slideLayouts/slideLayout121.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24.xml"/><Relationship Id="rId1"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20.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0.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21.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2.jpe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22.xml"/><Relationship Id="rId17" Type="http://schemas.openxmlformats.org/officeDocument/2006/relationships/image" Target="../media/image16.png"/><Relationship Id="rId2" Type="http://schemas.openxmlformats.org/officeDocument/2006/relationships/slideLayout" Target="../slideLayouts/slideLayout148.xml"/><Relationship Id="rId16" Type="http://schemas.openxmlformats.org/officeDocument/2006/relationships/image" Target="../media/image15.png"/><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image" Target="../media/image14.png"/><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image" Target="../media/image13.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23.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8.jpe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24.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25.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image" Target="../media/image19.jpe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26.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7.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8.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9.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30.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31.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32.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33.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slideLayout" Target="../slideLayouts/slideLayout292.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image" Target="../media/image1.png"/><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35.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36.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image" Target="../media/image20.jpeg"/><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7.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4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39.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40.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36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42.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slideLayout" Target="../slideLayouts/slideLayout385.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image" Target="../media/image5.jpeg"/><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44.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21.pn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45.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theme" Target="../theme/theme46.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25.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47.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429.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theme" Target="../theme/theme49.xml"/><Relationship Id="rId1" Type="http://schemas.openxmlformats.org/officeDocument/2006/relationships/slideLayout" Target="../slideLayouts/slideLayout43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43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7.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8.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9.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13" r:id="rId1"/>
    <p:sldLayoutId id="2147486067" r:id="rId2"/>
    <p:sldLayoutId id="2147486068" r:id="rId3"/>
    <p:sldLayoutId id="2147486069" r:id="rId4"/>
    <p:sldLayoutId id="2147486070" r:id="rId5"/>
    <p:sldLayoutId id="2147486071" r:id="rId6"/>
    <p:sldLayoutId id="2147486072" r:id="rId7"/>
    <p:sldLayoutId id="2147486073" r:id="rId8"/>
    <p:sldLayoutId id="2147486074" r:id="rId9"/>
    <p:sldLayoutId id="2147486075" r:id="rId10"/>
    <p:sldLayoutId id="214748607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0403"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04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a:defRPr>
            </a:lvl1pPr>
          </a:lstStyle>
          <a:p>
            <a:pPr>
              <a:defRPr/>
            </a:pPr>
            <a:endParaRPr lang="en-US"/>
          </a:p>
        </p:txBody>
      </p:sp>
      <p:sp>
        <p:nvSpPr>
          <p:cNvPr id="2304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a:defRPr>
            </a:lvl1pPr>
          </a:lstStyle>
          <a:p>
            <a:pPr>
              <a:defRPr/>
            </a:pPr>
            <a:endParaRPr lang="en-US"/>
          </a:p>
        </p:txBody>
      </p:sp>
      <p:sp>
        <p:nvSpPr>
          <p:cNvPr id="2304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a:defRPr>
            </a:lvl1pPr>
          </a:lstStyle>
          <a:p>
            <a:pPr>
              <a:defRPr/>
            </a:pPr>
            <a:fld id="{00D20DD7-70BD-EB42-B50C-FFD21989A4D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38" r:id="rId1"/>
    <p:sldLayoutId id="2147486139" r:id="rId2"/>
    <p:sldLayoutId id="2147486140" r:id="rId3"/>
    <p:sldLayoutId id="2147486141" r:id="rId4"/>
    <p:sldLayoutId id="2147486142" r:id="rId5"/>
    <p:sldLayoutId id="2147486143" r:id="rId6"/>
    <p:sldLayoutId id="2147486144" r:id="rId7"/>
    <p:sldLayoutId id="2147486145" r:id="rId8"/>
    <p:sldLayoutId id="2147486146" r:id="rId9"/>
    <p:sldLayoutId id="2147486147" r:id="rId10"/>
    <p:sldLayoutId id="2147486148"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ahoma"/>
              </a:defRPr>
            </a:lvl1pPr>
          </a:lstStyle>
          <a:p>
            <a:pPr>
              <a:defRPr/>
            </a:pPr>
            <a:endParaRPr lang="en-US"/>
          </a:p>
        </p:txBody>
      </p:sp>
      <p:sp>
        <p:nvSpPr>
          <p:cNvPr id="2365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a:p>
        </p:txBody>
      </p:sp>
      <p:sp>
        <p:nvSpPr>
          <p:cNvPr id="2365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ahoma"/>
              </a:defRPr>
            </a:lvl1pPr>
          </a:lstStyle>
          <a:p>
            <a:pPr>
              <a:defRPr/>
            </a:pPr>
            <a:fld id="{BDCB50BB-2C84-2440-8C94-EF91CEBDCB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49" r:id="rId1"/>
    <p:sldLayoutId id="2147486150" r:id="rId2"/>
    <p:sldLayoutId id="2147486151" r:id="rId3"/>
    <p:sldLayoutId id="2147486152" r:id="rId4"/>
    <p:sldLayoutId id="2147486153" r:id="rId5"/>
    <p:sldLayoutId id="2147486154" r:id="rId6"/>
    <p:sldLayoutId id="2147486155" r:id="rId7"/>
    <p:sldLayoutId id="2147486156" r:id="rId8"/>
    <p:sldLayoutId id="2147486157" r:id="rId9"/>
    <p:sldLayoutId id="2147486158" r:id="rId10"/>
    <p:sldLayoutId id="214748615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5"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3476"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3477"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defRPr>
            </a:lvl1pPr>
          </a:lstStyle>
          <a:p>
            <a:pPr>
              <a:defRPr/>
            </a:pPr>
            <a:endParaRPr lang="en-US"/>
          </a:p>
        </p:txBody>
      </p:sp>
      <p:sp>
        <p:nvSpPr>
          <p:cNvPr id="233478"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defRPr>
            </a:lvl1pPr>
          </a:lstStyle>
          <a:p>
            <a:pPr>
              <a:defRPr/>
            </a:pPr>
            <a:endParaRPr lang="en-US"/>
          </a:p>
        </p:txBody>
      </p:sp>
      <p:sp>
        <p:nvSpPr>
          <p:cNvPr id="233479"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a:defRPr>
            </a:lvl1pPr>
          </a:lstStyle>
          <a:p>
            <a:pPr>
              <a:defRPr/>
            </a:pPr>
            <a:fld id="{8084E9D7-7E4A-5446-94DE-C7958323C89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60" r:id="rId1"/>
    <p:sldLayoutId id="2147486103" r:id="rId2"/>
    <p:sldLayoutId id="2147486104" r:id="rId3"/>
    <p:sldLayoutId id="2147486105" r:id="rId4"/>
    <p:sldLayoutId id="2147486106" r:id="rId5"/>
    <p:sldLayoutId id="2147486107" r:id="rId6"/>
    <p:sldLayoutId id="2147486108" r:id="rId7"/>
    <p:sldLayoutId id="2147486109" r:id="rId8"/>
    <p:sldLayoutId id="2147486110" r:id="rId9"/>
    <p:sldLayoutId id="2147486111" r:id="rId10"/>
    <p:sldLayoutId id="2147486112"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latin typeface="Arial" charset="0"/>
              </a:defRPr>
            </a:lvl1pPr>
          </a:lstStyle>
          <a:p>
            <a:pPr>
              <a:defRPr/>
            </a:pPr>
            <a:fld id="{54483F5F-81EC-D645-A3A9-0F19A86A11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61" r:id="rId1"/>
    <p:sldLayoutId id="2147486162"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latin typeface="Arial" charset="0"/>
              </a:defRPr>
            </a:lvl1pPr>
          </a:lstStyle>
          <a:p>
            <a:pPr>
              <a:defRPr/>
            </a:pPr>
            <a:fld id="{942454A9-FB12-7447-A239-26E8E1AB5D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63" r:id="rId1"/>
    <p:sldLayoutId id="2147486164" r:id="rId2"/>
    <p:sldLayoutId id="2147486165" r:id="rId3"/>
    <p:sldLayoutId id="2147486166" r:id="rId4"/>
    <p:sldLayoutId id="2147486167" r:id="rId5"/>
    <p:sldLayoutId id="2147486168" r:id="rId6"/>
    <p:sldLayoutId id="2147486169" r:id="rId7"/>
    <p:sldLayoutId id="2147486170" r:id="rId8"/>
    <p:sldLayoutId id="2147486171" r:id="rId9"/>
    <p:sldLayoutId id="2147486172" r:id="rId10"/>
    <p:sldLayoutId id="21474861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Times New Roman" charset="0"/>
              </a:defRPr>
            </a:lvl1pPr>
          </a:lstStyle>
          <a:p>
            <a:pPr>
              <a:defRPr/>
            </a:pPr>
            <a:fld id="{7286CDE1-80F4-DC49-846E-1759B5F7F87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7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B986D594-DAF2-DA42-82F9-7CD0642F27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75" r:id="rId1"/>
    <p:sldLayoutId id="2147486176" r:id="rId2"/>
    <p:sldLayoutId id="2147486177" r:id="rId3"/>
    <p:sldLayoutId id="2147486178" r:id="rId4"/>
    <p:sldLayoutId id="2147486179" r:id="rId5"/>
    <p:sldLayoutId id="2147486180" r:id="rId6"/>
    <p:sldLayoutId id="2147486181" r:id="rId7"/>
    <p:sldLayoutId id="2147486182" r:id="rId8"/>
    <p:sldLayoutId id="2147486183" r:id="rId9"/>
    <p:sldLayoutId id="2147486184" r:id="rId10"/>
    <p:sldLayoutId id="214748618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solidFill>
                  <a:srgbClr val="000000"/>
                </a:solidFill>
                <a:latin typeface="Arial" charset="0"/>
              </a:defRPr>
            </a:lvl1pPr>
          </a:lstStyle>
          <a:p>
            <a:pPr>
              <a:defRPr/>
            </a:pPr>
            <a:fld id="{8F9CF485-B5B5-1C4A-B2FB-D745284B4F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8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11" charset="-128"/>
          <a:cs typeface="ＭＳ Ｐゴシック" pitchFamily="-111" charset="-128"/>
        </a:defRPr>
      </a:lvl5pPr>
      <a:lvl6pPr marL="457082" algn="ctr" rtl="0" fontAlgn="base">
        <a:spcBef>
          <a:spcPct val="0"/>
        </a:spcBef>
        <a:spcAft>
          <a:spcPct val="0"/>
        </a:spcAft>
        <a:defRPr sz="4400">
          <a:solidFill>
            <a:schemeClr val="tx2"/>
          </a:solidFill>
          <a:latin typeface="Arial" pitchFamily="-108" charset="0"/>
        </a:defRPr>
      </a:lvl6pPr>
      <a:lvl7pPr marL="914165" algn="ctr" rtl="0" fontAlgn="base">
        <a:spcBef>
          <a:spcPct val="0"/>
        </a:spcBef>
        <a:spcAft>
          <a:spcPct val="0"/>
        </a:spcAft>
        <a:defRPr sz="4400">
          <a:solidFill>
            <a:schemeClr val="tx2"/>
          </a:solidFill>
          <a:latin typeface="Arial" pitchFamily="-108" charset="0"/>
        </a:defRPr>
      </a:lvl7pPr>
      <a:lvl8pPr marL="1371250" algn="ctr" rtl="0" fontAlgn="base">
        <a:spcBef>
          <a:spcPct val="0"/>
        </a:spcBef>
        <a:spcAft>
          <a:spcPct val="0"/>
        </a:spcAft>
        <a:defRPr sz="4400">
          <a:solidFill>
            <a:schemeClr val="tx2"/>
          </a:solidFill>
          <a:latin typeface="Arial" pitchFamily="-108" charset="0"/>
        </a:defRPr>
      </a:lvl8pPr>
      <a:lvl9pPr marL="1828332" algn="ctr" rtl="0" fontAlgn="base">
        <a:spcBef>
          <a:spcPct val="0"/>
        </a:spcBef>
        <a:spcAft>
          <a:spcPct val="0"/>
        </a:spcAft>
        <a:defRPr sz="4400">
          <a:solidFill>
            <a:schemeClr val="tx2"/>
          </a:solidFill>
          <a:latin typeface="Arial" pitchFamily="-108"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959" indent="-228541" algn="l" rtl="0" fontAlgn="base">
        <a:spcBef>
          <a:spcPct val="20000"/>
        </a:spcBef>
        <a:spcAft>
          <a:spcPct val="0"/>
        </a:spcAft>
        <a:buChar char="»"/>
        <a:defRPr sz="2000">
          <a:solidFill>
            <a:schemeClr val="tx1"/>
          </a:solidFill>
          <a:latin typeface="+mn-lt"/>
          <a:ea typeface="ＭＳ Ｐゴシック" pitchFamily="-108" charset="-128"/>
        </a:defRPr>
      </a:lvl6pPr>
      <a:lvl7pPr marL="2971040" indent="-228541" algn="l" rtl="0" fontAlgn="base">
        <a:spcBef>
          <a:spcPct val="20000"/>
        </a:spcBef>
        <a:spcAft>
          <a:spcPct val="0"/>
        </a:spcAft>
        <a:buChar char="»"/>
        <a:defRPr sz="2000">
          <a:solidFill>
            <a:schemeClr val="tx1"/>
          </a:solidFill>
          <a:latin typeface="+mn-lt"/>
          <a:ea typeface="ＭＳ Ｐゴシック" pitchFamily="-108" charset="-128"/>
        </a:defRPr>
      </a:lvl7pPr>
      <a:lvl8pPr marL="3428124" indent="-228541" algn="l" rtl="0" fontAlgn="base">
        <a:spcBef>
          <a:spcPct val="20000"/>
        </a:spcBef>
        <a:spcAft>
          <a:spcPct val="0"/>
        </a:spcAft>
        <a:buChar char="»"/>
        <a:defRPr sz="2000">
          <a:solidFill>
            <a:schemeClr val="tx1"/>
          </a:solidFill>
          <a:latin typeface="+mn-lt"/>
          <a:ea typeface="ＭＳ Ｐゴシック" pitchFamily="-108" charset="-128"/>
        </a:defRPr>
      </a:lvl8pPr>
      <a:lvl9pPr marL="3885205" indent="-2285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669549138"/>
      </p:ext>
    </p:extLst>
  </p:cSld>
  <p:clrMap bg1="lt1" tx1="dk1" bg2="lt2" tx2="dk2" accent1="accent1" accent2="accent2" accent3="accent3" accent4="accent4" accent5="accent5" accent6="accent6" hlink="hlink" folHlink="folHlink"/>
  <p:sldLayoutIdLst>
    <p:sldLayoutId id="2147486200" r:id="rId1"/>
    <p:sldLayoutId id="2147486201" r:id="rId2"/>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57D33899-71A5-124E-962E-E6E8AFFE4039}"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474413678"/>
      </p:ext>
    </p:extLst>
  </p:cSld>
  <p:clrMap bg1="lt1" tx1="dk1" bg2="lt2" tx2="dk2" accent1="accent1" accent2="accent2" accent3="accent3" accent4="accent4" accent5="accent5" accent6="accent6" hlink="hlink" folHlink="folHlink"/>
  <p:sldLayoutIdLst>
    <p:sldLayoutId id="2147486204" r:id="rId1"/>
    <p:sldLayoutId id="2147486205"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08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165"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25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332"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mn-cs"/>
        </a:defRPr>
      </a:lvl1pPr>
      <a:lvl2pPr marL="742760" indent="-285677" algn="l" rtl="0" eaLnBrk="0" fontAlgn="base" hangingPunct="0">
        <a:spcBef>
          <a:spcPct val="20000"/>
        </a:spcBef>
        <a:spcAft>
          <a:spcPct val="0"/>
        </a:spcAft>
        <a:buChar char="–"/>
        <a:defRPr sz="2800">
          <a:solidFill>
            <a:schemeClr val="tx1"/>
          </a:solidFill>
          <a:latin typeface="+mn-lt"/>
          <a:ea typeface="+mn-ea"/>
          <a:cs typeface="+mn-cs"/>
        </a:defRPr>
      </a:lvl2pPr>
      <a:lvl3pPr marL="1142706" indent="-228541" algn="l" rtl="0" eaLnBrk="0" fontAlgn="base" hangingPunct="0">
        <a:spcBef>
          <a:spcPct val="20000"/>
        </a:spcBef>
        <a:spcAft>
          <a:spcPct val="0"/>
        </a:spcAft>
        <a:buChar char="•"/>
        <a:defRPr sz="2400">
          <a:solidFill>
            <a:schemeClr val="tx1"/>
          </a:solidFill>
          <a:latin typeface="+mn-lt"/>
          <a:ea typeface="+mn-ea"/>
          <a:cs typeface="+mn-cs"/>
        </a:defRPr>
      </a:lvl3pPr>
      <a:lvl4pPr marL="1599790" indent="-228541" algn="l" rtl="0" eaLnBrk="0" fontAlgn="base" hangingPunct="0">
        <a:spcBef>
          <a:spcPct val="20000"/>
        </a:spcBef>
        <a:spcAft>
          <a:spcPct val="0"/>
        </a:spcAft>
        <a:buChar char="–"/>
        <a:defRPr sz="2000">
          <a:solidFill>
            <a:schemeClr val="tx1"/>
          </a:solidFill>
          <a:latin typeface="+mn-lt"/>
          <a:ea typeface="+mn-ea"/>
          <a:cs typeface="+mn-cs"/>
        </a:defRPr>
      </a:lvl4pPr>
      <a:lvl5pPr marL="2056875" indent="-228541"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fontAlgn="base">
        <a:spcBef>
          <a:spcPct val="20000"/>
        </a:spcBef>
        <a:spcAft>
          <a:spcPct val="0"/>
        </a:spcAft>
        <a:buChar char="»"/>
        <a:defRPr sz="2000">
          <a:solidFill>
            <a:schemeClr val="tx1"/>
          </a:solidFill>
          <a:latin typeface="+mn-lt"/>
          <a:ea typeface="+mn-ea"/>
          <a:cs typeface="+mn-cs"/>
        </a:defRPr>
      </a:lvl6pPr>
      <a:lvl7pPr marL="2971040" indent="-228541" algn="l" rtl="0" fontAlgn="base">
        <a:spcBef>
          <a:spcPct val="20000"/>
        </a:spcBef>
        <a:spcAft>
          <a:spcPct val="0"/>
        </a:spcAft>
        <a:buChar char="»"/>
        <a:defRPr sz="2000">
          <a:solidFill>
            <a:schemeClr val="tx1"/>
          </a:solidFill>
          <a:latin typeface="+mn-lt"/>
          <a:ea typeface="+mn-ea"/>
          <a:cs typeface="+mn-cs"/>
        </a:defRPr>
      </a:lvl7pPr>
      <a:lvl8pPr marL="3428124" indent="-228541" algn="l" rtl="0" fontAlgn="base">
        <a:spcBef>
          <a:spcPct val="20000"/>
        </a:spcBef>
        <a:spcAft>
          <a:spcPct val="0"/>
        </a:spcAft>
        <a:buChar char="»"/>
        <a:defRPr sz="2000">
          <a:solidFill>
            <a:schemeClr val="tx1"/>
          </a:solidFill>
          <a:latin typeface="+mn-lt"/>
          <a:ea typeface="+mn-ea"/>
          <a:cs typeface="+mn-cs"/>
        </a:defRPr>
      </a:lvl8pPr>
      <a:lvl9pPr marL="3885205" indent="-228541"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7" charset="0"/>
                <a:ea typeface="+mn-ea"/>
                <a:cs typeface="+mn-cs"/>
              </a:defRPr>
            </a:lvl1pPr>
          </a:lstStyle>
          <a:p>
            <a:pPr>
              <a:defRPr/>
            </a:pPr>
            <a:endParaRPr lang="en-US"/>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7" charset="0"/>
                <a:ea typeface="+mn-ea"/>
                <a:cs typeface="+mn-cs"/>
              </a:defRPr>
            </a:lvl1pPr>
          </a:lstStyle>
          <a:p>
            <a:pPr>
              <a:defRPr/>
            </a:pPr>
            <a:endParaRPr lang="en-US"/>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2683AE72-245B-C94F-A30F-AA509146B3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77" r:id="rId1"/>
    <p:sldLayoutId id="2147486078" r:id="rId2"/>
    <p:sldLayoutId id="2147486079" r:id="rId3"/>
    <p:sldLayoutId id="2147486080" r:id="rId4"/>
    <p:sldLayoutId id="2147486081" r:id="rId5"/>
    <p:sldLayoutId id="2147486082" r:id="rId6"/>
    <p:sldLayoutId id="2147486083" r:id="rId7"/>
    <p:sldLayoutId id="2147486084" r:id="rId8"/>
    <p:sldLayoutId id="2147486085" r:id="rId9"/>
    <p:sldLayoutId id="2147486086" r:id="rId10"/>
    <p:sldLayoutId id="214748608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Arial" pitchFamily="-111" charset="0"/>
        </a:defRPr>
      </a:lvl5pPr>
      <a:lvl6pPr marL="4572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6pPr>
      <a:lvl7pPr marL="9144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7pPr>
      <a:lvl8pPr marL="13716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8pPr>
      <a:lvl9pPr marL="18288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586441EB-B7B6-D543-83BD-CA0D5169F943}" type="slidenum">
              <a:rPr lang="en-US">
                <a:solidFill>
                  <a:srgbClr val="000000"/>
                </a:solidFill>
                <a:latin typeface="Arial" charset="0"/>
              </a:rPr>
              <a:pPr eaLnBrk="0" hangingPunct="0">
                <a:defRPr/>
              </a:pPr>
              <a:t>‹#›</a:t>
            </a:fld>
            <a:endParaRPr lang="en-US">
              <a:solidFill>
                <a:srgbClr val="000000"/>
              </a:solidFill>
              <a:latin typeface="Arial" charset="0"/>
            </a:endParaRPr>
          </a:p>
        </p:txBody>
      </p:sp>
    </p:spTree>
    <p:extLst>
      <p:ext uri="{BB962C8B-B14F-4D97-AF65-F5344CB8AC3E}">
        <p14:creationId xmlns:p14="http://schemas.microsoft.com/office/powerpoint/2010/main" val="686341794"/>
      </p:ext>
    </p:extLst>
  </p:cSld>
  <p:clrMap bg1="lt1" tx1="dk1" bg2="lt2" tx2="dk2" accent1="accent1" accent2="accent2" accent3="accent3" accent4="accent4" accent5="accent5" accent6="accent6" hlink="hlink" folHlink="folHlink"/>
  <p:sldLayoutIdLst>
    <p:sldLayoutId id="2147486207" r:id="rId1"/>
    <p:sldLayoutId id="2147486208" r:id="rId2"/>
    <p:sldLayoutId id="2147486209" r:id="rId3"/>
    <p:sldLayoutId id="2147486210" r:id="rId4"/>
    <p:sldLayoutId id="2147486211" r:id="rId5"/>
    <p:sldLayoutId id="2147486212" r:id="rId6"/>
    <p:sldLayoutId id="2147486213" r:id="rId7"/>
    <p:sldLayoutId id="2147486214" r:id="rId8"/>
    <p:sldLayoutId id="2147486215" r:id="rId9"/>
    <p:sldLayoutId id="2147486216" r:id="rId10"/>
    <p:sldLayoutId id="21474862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Copperplate Gothic Light" charset="0"/>
                <a:ea typeface="ヒラギノ角ゴ Pro W3" charset="0"/>
                <a:cs typeface="ヒラギノ角ゴ Pro W3" charset="0"/>
              </a:defRPr>
            </a:lvl1pPr>
          </a:lstStyle>
          <a:p>
            <a:pPr eaLnBrk="0" hangingPunct="0">
              <a:defRPr/>
            </a:pPr>
            <a:endParaRPr lang="en-US">
              <a:solidFill>
                <a:srgbClr val="000000"/>
              </a:solidFill>
            </a:endParaRPr>
          </a:p>
        </p:txBody>
      </p:sp>
      <p:sp>
        <p:nvSpPr>
          <p:cNvPr id="501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Copperplate Gothic Light" charset="0"/>
                <a:ea typeface="ヒラギノ角ゴ Pro W3" charset="0"/>
                <a:cs typeface="ヒラギノ角ゴ Pro W3" charset="0"/>
              </a:defRPr>
            </a:lvl1pPr>
          </a:lstStyle>
          <a:p>
            <a:pPr eaLnBrk="0" hangingPunct="0">
              <a:defRPr/>
            </a:pPr>
            <a:endParaRPr lang="en-US">
              <a:solidFill>
                <a:srgbClr val="000000"/>
              </a:solidFill>
            </a:endParaRPr>
          </a:p>
        </p:txBody>
      </p:sp>
      <p:sp>
        <p:nvSpPr>
          <p:cNvPr id="50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Copperplate Gothic Light" charset="0"/>
                <a:ea typeface="ヒラギノ角ゴ Pro W3" charset="0"/>
                <a:cs typeface="ヒラギノ角ゴ Pro W3" charset="0"/>
              </a:defRPr>
            </a:lvl1pPr>
          </a:lstStyle>
          <a:p>
            <a:pPr eaLnBrk="0" hangingPunct="0">
              <a:defRPr/>
            </a:pPr>
            <a:fld id="{F0966001-D558-4146-9E68-C454F38438FD}"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739359400"/>
      </p:ext>
    </p:extLst>
  </p:cSld>
  <p:clrMap bg1="lt1" tx1="dk1" bg2="lt2" tx2="dk2" accent1="accent1" accent2="accent2" accent3="accent3" accent4="accent4" accent5="accent5" accent6="accent6" hlink="hlink" folHlink="folHlink"/>
  <p:sldLayoutIdLst>
    <p:sldLayoutId id="2147486219" r:id="rId1"/>
    <p:sldLayoutId id="2147486220" r:id="rId2"/>
    <p:sldLayoutId id="2147486221" r:id="rId3"/>
    <p:sldLayoutId id="2147486222" r:id="rId4"/>
    <p:sldLayoutId id="2147486223" r:id="rId5"/>
    <p:sldLayoutId id="2147486224" r:id="rId6"/>
    <p:sldLayoutId id="2147486225" r:id="rId7"/>
    <p:sldLayoutId id="2147486226" r:id="rId8"/>
    <p:sldLayoutId id="2147486227" r:id="rId9"/>
    <p:sldLayoutId id="2147486228" r:id="rId10"/>
    <p:sldLayoutId id="2147486229"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5pPr>
      <a:lvl6pPr marL="4572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3789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smtClean="0">
                <a:solidFill>
                  <a:schemeClr val="tx2"/>
                </a:solidFill>
              </a:defRPr>
            </a:lvl1pPr>
          </a:lstStyle>
          <a:p>
            <a:pPr>
              <a:defRPr/>
            </a:pPr>
            <a:endParaRPr lang="en-US">
              <a:solidFill>
                <a:srgbClr val="482400"/>
              </a:solidFill>
              <a:latin typeface="Arial" charset="0"/>
            </a:endParaRPr>
          </a:p>
        </p:txBody>
      </p:sp>
      <p:sp>
        <p:nvSpPr>
          <p:cNvPr id="6246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smtClean="0">
                <a:solidFill>
                  <a:schemeClr val="tx2"/>
                </a:solidFill>
              </a:defRPr>
            </a:lvl1pPr>
          </a:lstStyle>
          <a:p>
            <a:pPr>
              <a:defRPr/>
            </a:pPr>
            <a:endParaRPr lang="en-US">
              <a:solidFill>
                <a:srgbClr val="482400"/>
              </a:solidFill>
              <a:latin typeface="Arial" charset="0"/>
            </a:endParaRPr>
          </a:p>
        </p:txBody>
      </p:sp>
      <p:sp>
        <p:nvSpPr>
          <p:cNvPr id="6247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smtClean="0">
                <a:solidFill>
                  <a:schemeClr val="tx2"/>
                </a:solidFill>
              </a:defRPr>
            </a:lvl1pPr>
          </a:lstStyle>
          <a:p>
            <a:pPr>
              <a:defRPr/>
            </a:pPr>
            <a:fld id="{C1BC0301-5B78-EF48-AD88-10C08B6751E9}" type="slidenum">
              <a:rPr lang="en-US">
                <a:solidFill>
                  <a:srgbClr val="482400"/>
                </a:solidFill>
                <a:latin typeface="Arial" charset="0"/>
              </a:rPr>
              <a:pPr>
                <a:defRPr/>
              </a:pPr>
              <a:t>‹#›</a:t>
            </a:fld>
            <a:endParaRPr lang="en-US">
              <a:solidFill>
                <a:srgbClr val="482400"/>
              </a:solidFill>
              <a:latin typeface="Arial" charset="0"/>
            </a:endParaRPr>
          </a:p>
        </p:txBody>
      </p:sp>
      <p:pic>
        <p:nvPicPr>
          <p:cNvPr id="3789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7512676"/>
      </p:ext>
    </p:extLst>
  </p:cSld>
  <p:clrMap bg1="lt1" tx1="dk1" bg2="lt2" tx2="dk2" accent1="accent1" accent2="accent2" accent3="accent3" accent4="accent4" accent5="accent5" accent6="accent6" hlink="hlink" folHlink="folHlink"/>
  <p:sldLayoutIdLst>
    <p:sldLayoutId id="2147486231" r:id="rId1"/>
    <p:sldLayoutId id="2147486232" r:id="rId2"/>
    <p:sldLayoutId id="2147486233" r:id="rId3"/>
    <p:sldLayoutId id="2147486234" r:id="rId4"/>
    <p:sldLayoutId id="2147486235" r:id="rId5"/>
    <p:sldLayoutId id="2147486236" r:id="rId6"/>
    <p:sldLayoutId id="2147486237" r:id="rId7"/>
    <p:sldLayoutId id="2147486238" r:id="rId8"/>
    <p:sldLayoutId id="2147486239" r:id="rId9"/>
    <p:sldLayoutId id="2147486240" r:id="rId10"/>
    <p:sldLayoutId id="214748624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charset="0"/>
              </a:defRPr>
            </a:lvl1pPr>
          </a:lstStyle>
          <a:p>
            <a:pPr>
              <a:defRPr/>
            </a:pPr>
            <a:endParaRPr lang="en-US">
              <a:solidFill>
                <a:srgbClr val="000000"/>
              </a:solidFill>
            </a:endParaRPr>
          </a:p>
        </p:txBody>
      </p:sp>
      <p:sp>
        <p:nvSpPr>
          <p:cNvPr id="1434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a:solidFill>
                <a:srgbClr val="000000"/>
              </a:solidFill>
            </a:endParaRPr>
          </a:p>
        </p:txBody>
      </p:sp>
      <p:sp>
        <p:nvSpPr>
          <p:cNvPr id="1434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BCC1B4BF-454D-7347-96F3-379C7C67F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7490652"/>
      </p:ext>
    </p:extLst>
  </p:cSld>
  <p:clrMap bg1="lt1" tx1="dk1" bg2="lt2" tx2="dk2" accent1="accent1" accent2="accent2" accent3="accent3" accent4="accent4" accent5="accent5" accent6="accent6" hlink="hlink" folHlink="folHlink"/>
  <p:sldLayoutIdLst>
    <p:sldLayoutId id="2147486243" r:id="rId1"/>
    <p:sldLayoutId id="2147486244" r:id="rId2"/>
    <p:sldLayoutId id="2147486245" r:id="rId3"/>
    <p:sldLayoutId id="2147486246" r:id="rId4"/>
    <p:sldLayoutId id="2147486247" r:id="rId5"/>
    <p:sldLayoutId id="2147486248" r:id="rId6"/>
    <p:sldLayoutId id="2147486249" r:id="rId7"/>
    <p:sldLayoutId id="2147486250" r:id="rId8"/>
    <p:sldLayoutId id="2147486251" r:id="rId9"/>
    <p:sldLayoutId id="2147486252" r:id="rId10"/>
    <p:sldLayoutId id="214748625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17" name="Rectangle 2"/>
          <p:cNvSpPr>
            <a:spLocks noChangeArrowheads="1"/>
          </p:cNvSpPr>
          <p:nvPr/>
        </p:nvSpPr>
        <p:spPr bwMode="hidden">
          <a:xfrm>
            <a:off x="2895600" y="0"/>
            <a:ext cx="33528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pPr>
              <a:defRPr/>
            </a:pPr>
            <a:endParaRPr kumimoji="1" lang="en-US">
              <a:solidFill>
                <a:srgbClr val="EAEAEA"/>
              </a:solidFill>
            </a:endParaRPr>
          </a:p>
        </p:txBody>
      </p:sp>
      <p:grpSp>
        <p:nvGrpSpPr>
          <p:cNvPr id="13315" name="Group 3"/>
          <p:cNvGrpSpPr>
            <a:grpSpLocks/>
          </p:cNvGrpSpPr>
          <p:nvPr/>
        </p:nvGrpSpPr>
        <p:grpSpPr bwMode="auto">
          <a:xfrm>
            <a:off x="2133600" y="473075"/>
            <a:ext cx="4878388" cy="3490913"/>
            <a:chOff x="1344" y="298"/>
            <a:chExt cx="3073" cy="2199"/>
          </a:xfrm>
        </p:grpSpPr>
        <p:sp>
          <p:nvSpPr>
            <p:cNvPr id="13321" name="Freeform 4"/>
            <p:cNvSpPr>
              <a:spLocks/>
            </p:cNvSpPr>
            <p:nvPr/>
          </p:nvSpPr>
          <p:spPr bwMode="auto">
            <a:xfrm>
              <a:off x="1344" y="1035"/>
              <a:ext cx="1019" cy="907"/>
            </a:xfrm>
            <a:custGeom>
              <a:avLst/>
              <a:gdLst>
                <a:gd name="T0" fmla="*/ 0 w 1019"/>
                <a:gd name="T1" fmla="*/ 566 h 907"/>
                <a:gd name="T2" fmla="*/ 0 w 1019"/>
                <a:gd name="T3" fmla="*/ 906 h 907"/>
                <a:gd name="T4" fmla="*/ 1014 w 1019"/>
                <a:gd name="T5" fmla="*/ 283 h 907"/>
                <a:gd name="T6" fmla="*/ 1018 w 1019"/>
                <a:gd name="T7" fmla="*/ 307 h 907"/>
                <a:gd name="T8" fmla="*/ 869 w 1019"/>
                <a:gd name="T9" fmla="*/ 0 h 907"/>
                <a:gd name="T10" fmla="*/ 0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EAEAEA"/>
                </a:solidFill>
                <a:latin typeface="Arial" charset="0"/>
              </a:endParaRPr>
            </a:p>
          </p:txBody>
        </p:sp>
        <p:sp>
          <p:nvSpPr>
            <p:cNvPr id="13322" name="Freeform 5"/>
            <p:cNvSpPr>
              <a:spLocks/>
            </p:cNvSpPr>
            <p:nvPr/>
          </p:nvSpPr>
          <p:spPr bwMode="auto">
            <a:xfrm>
              <a:off x="3398" y="1035"/>
              <a:ext cx="1019" cy="907"/>
            </a:xfrm>
            <a:custGeom>
              <a:avLst/>
              <a:gdLst>
                <a:gd name="T0" fmla="*/ 1018 w 1019"/>
                <a:gd name="T1" fmla="*/ 566 h 907"/>
                <a:gd name="T2" fmla="*/ 1018 w 1019"/>
                <a:gd name="T3" fmla="*/ 906 h 907"/>
                <a:gd name="T4" fmla="*/ 3 w 1019"/>
                <a:gd name="T5" fmla="*/ 283 h 907"/>
                <a:gd name="T6" fmla="*/ 0 w 1019"/>
                <a:gd name="T7" fmla="*/ 307 h 907"/>
                <a:gd name="T8" fmla="*/ 148 w 1019"/>
                <a:gd name="T9" fmla="*/ 0 h 907"/>
                <a:gd name="T10" fmla="*/ 1018 w 1019"/>
                <a:gd name="T11" fmla="*/ 566 h 9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EAEAEA"/>
                </a:solidFill>
                <a:latin typeface="Arial" charset="0"/>
              </a:endParaRPr>
            </a:p>
          </p:txBody>
        </p:sp>
        <p:grpSp>
          <p:nvGrpSpPr>
            <p:cNvPr id="13323" name="Group 6"/>
            <p:cNvGrpSpPr>
              <a:grpSpLocks/>
            </p:cNvGrpSpPr>
            <p:nvPr/>
          </p:nvGrpSpPr>
          <p:grpSpPr bwMode="auto">
            <a:xfrm>
              <a:off x="1571" y="298"/>
              <a:ext cx="2632" cy="2199"/>
              <a:chOff x="1571" y="298"/>
              <a:chExt cx="2632" cy="2199"/>
            </a:xfrm>
          </p:grpSpPr>
          <p:sp>
            <p:nvSpPr>
              <p:cNvPr id="13325" name="AutoShape 7" descr="Green marble"/>
              <p:cNvSpPr>
                <a:spLocks noChangeArrowheads="1"/>
              </p:cNvSpPr>
              <p:nvPr/>
            </p:nvSpPr>
            <p:spPr bwMode="auto">
              <a:xfrm rot="10800000" flipH="1">
                <a:off x="1571" y="298"/>
                <a:ext cx="2631" cy="2198"/>
              </a:xfrm>
              <a:prstGeom prst="triangle">
                <a:avLst>
                  <a:gd name="adj" fmla="val 49995"/>
                </a:avLst>
              </a:prstGeom>
              <a:blipFill dpi="0" rotWithShape="0">
                <a:blip r:embed="rId13"/>
                <a:srcRect/>
                <a:tile tx="0" ty="0" sx="100000" sy="100000" flip="none" algn="tl"/>
              </a:blipFill>
              <a:ln w="12700" cap="sq">
                <a:solidFill>
                  <a:srgbClr val="006633"/>
                </a:solidFill>
                <a:miter lim="800000"/>
                <a:headEnd/>
                <a:tailEnd/>
              </a:ln>
            </p:spPr>
            <p:txBody>
              <a:bodyPr/>
              <a:lstStyle/>
              <a:p>
                <a:pPr eaLnBrk="0" hangingPunct="0"/>
                <a:endParaRPr lang="en-US">
                  <a:solidFill>
                    <a:srgbClr val="EAEAEA"/>
                  </a:solidFill>
                  <a:latin typeface="Arial" charset="0"/>
                </a:endParaRPr>
              </a:p>
            </p:txBody>
          </p:sp>
          <p:sp>
            <p:nvSpPr>
              <p:cNvPr id="13326" name="Freeform 8"/>
              <p:cNvSpPr>
                <a:spLocks/>
              </p:cNvSpPr>
              <p:nvPr/>
            </p:nvSpPr>
            <p:spPr bwMode="auto">
              <a:xfrm>
                <a:off x="1571" y="298"/>
                <a:ext cx="1316" cy="2199"/>
              </a:xfrm>
              <a:custGeom>
                <a:avLst/>
                <a:gdLst>
                  <a:gd name="T0" fmla="*/ 1315 w 1316"/>
                  <a:gd name="T1" fmla="*/ 2198 h 2199"/>
                  <a:gd name="T2" fmla="*/ 1315 w 1316"/>
                  <a:gd name="T3" fmla="*/ 1815 h 2199"/>
                  <a:gd name="T4" fmla="*/ 409 w 1316"/>
                  <a:gd name="T5" fmla="*/ 214 h 2199"/>
                  <a:gd name="T6" fmla="*/ 0 w 1316"/>
                  <a:gd name="T7" fmla="*/ 0 h 2199"/>
                  <a:gd name="T8" fmla="*/ 1315 w 1316"/>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6" h="2199">
                    <a:moveTo>
                      <a:pt x="1315" y="2198"/>
                    </a:moveTo>
                    <a:lnTo>
                      <a:pt x="1315" y="1815"/>
                    </a:lnTo>
                    <a:lnTo>
                      <a:pt x="409" y="214"/>
                    </a:lnTo>
                    <a:lnTo>
                      <a:pt x="0" y="0"/>
                    </a:lnTo>
                    <a:lnTo>
                      <a:pt x="1315" y="2198"/>
                    </a:lnTo>
                  </a:path>
                </a:pathLst>
              </a:custGeom>
              <a:solidFill>
                <a:srgbClr val="002010">
                  <a:alpha val="50195"/>
                </a:srgbClr>
              </a:solidFill>
              <a:ln w="12700" cap="sq">
                <a:solidFill>
                  <a:srgbClr val="006633"/>
                </a:solidFill>
                <a:prstDash val="solid"/>
                <a:round/>
                <a:headEnd type="none" w="sm" len="sm"/>
                <a:tailEnd type="none" w="sm" len="sm"/>
              </a:ln>
            </p:spPr>
            <p:txBody>
              <a:bodyPr/>
              <a:lstStyle/>
              <a:p>
                <a:pPr eaLnBrk="0" hangingPunct="0"/>
                <a:endParaRPr lang="en-US">
                  <a:solidFill>
                    <a:srgbClr val="EAEAEA"/>
                  </a:solidFill>
                  <a:latin typeface="Arial" charset="0"/>
                </a:endParaRPr>
              </a:p>
            </p:txBody>
          </p:sp>
          <p:sp>
            <p:nvSpPr>
              <p:cNvPr id="13327" name="Freeform 9"/>
              <p:cNvSpPr>
                <a:spLocks/>
              </p:cNvSpPr>
              <p:nvPr/>
            </p:nvSpPr>
            <p:spPr bwMode="auto">
              <a:xfrm>
                <a:off x="1571" y="298"/>
                <a:ext cx="2632" cy="217"/>
              </a:xfrm>
              <a:custGeom>
                <a:avLst/>
                <a:gdLst>
                  <a:gd name="T0" fmla="*/ 0 w 2632"/>
                  <a:gd name="T1" fmla="*/ 0 h 217"/>
                  <a:gd name="T2" fmla="*/ 409 w 2632"/>
                  <a:gd name="T3" fmla="*/ 216 h 217"/>
                  <a:gd name="T4" fmla="*/ 2279 w 2632"/>
                  <a:gd name="T5" fmla="*/ 216 h 217"/>
                  <a:gd name="T6" fmla="*/ 2631 w 2632"/>
                  <a:gd name="T7" fmla="*/ 0 h 217"/>
                  <a:gd name="T8" fmla="*/ 0 w 2632"/>
                  <a:gd name="T9" fmla="*/ 0 h 2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2" h="217">
                    <a:moveTo>
                      <a:pt x="0" y="0"/>
                    </a:moveTo>
                    <a:lnTo>
                      <a:pt x="409" y="216"/>
                    </a:lnTo>
                    <a:lnTo>
                      <a:pt x="2279" y="216"/>
                    </a:lnTo>
                    <a:lnTo>
                      <a:pt x="2631" y="0"/>
                    </a:lnTo>
                    <a:lnTo>
                      <a:pt x="0" y="0"/>
                    </a:lnTo>
                  </a:path>
                </a:pathLst>
              </a:custGeom>
              <a:solidFill>
                <a:srgbClr val="71BB96">
                  <a:alpha val="50195"/>
                </a:srgbClr>
              </a:solidFill>
              <a:ln w="12700" cap="sq">
                <a:solidFill>
                  <a:srgbClr val="006633"/>
                </a:solidFill>
                <a:prstDash val="solid"/>
                <a:round/>
                <a:headEnd type="none" w="sm" len="sm"/>
                <a:tailEnd type="none" w="sm" len="sm"/>
              </a:ln>
            </p:spPr>
            <p:txBody>
              <a:bodyPr/>
              <a:lstStyle/>
              <a:p>
                <a:pPr eaLnBrk="0" hangingPunct="0"/>
                <a:endParaRPr lang="en-US">
                  <a:solidFill>
                    <a:srgbClr val="EAEAEA"/>
                  </a:solidFill>
                  <a:latin typeface="Arial" charset="0"/>
                </a:endParaRPr>
              </a:p>
            </p:txBody>
          </p:sp>
          <p:sp>
            <p:nvSpPr>
              <p:cNvPr id="13328" name="Freeform 10"/>
              <p:cNvSpPr>
                <a:spLocks/>
              </p:cNvSpPr>
              <p:nvPr/>
            </p:nvSpPr>
            <p:spPr bwMode="auto">
              <a:xfrm>
                <a:off x="2886" y="298"/>
                <a:ext cx="1317" cy="2199"/>
              </a:xfrm>
              <a:custGeom>
                <a:avLst/>
                <a:gdLst>
                  <a:gd name="T0" fmla="*/ 0 w 1317"/>
                  <a:gd name="T1" fmla="*/ 2198 h 2199"/>
                  <a:gd name="T2" fmla="*/ 0 w 1317"/>
                  <a:gd name="T3" fmla="*/ 1815 h 2199"/>
                  <a:gd name="T4" fmla="*/ 906 w 1317"/>
                  <a:gd name="T5" fmla="*/ 214 h 2199"/>
                  <a:gd name="T6" fmla="*/ 1316 w 1317"/>
                  <a:gd name="T7" fmla="*/ 0 h 2199"/>
                  <a:gd name="T8" fmla="*/ 0 w 1317"/>
                  <a:gd name="T9" fmla="*/ 2198 h 21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7" h="2199">
                    <a:moveTo>
                      <a:pt x="0" y="2198"/>
                    </a:moveTo>
                    <a:lnTo>
                      <a:pt x="0" y="1815"/>
                    </a:lnTo>
                    <a:lnTo>
                      <a:pt x="906" y="214"/>
                    </a:lnTo>
                    <a:lnTo>
                      <a:pt x="1316" y="0"/>
                    </a:lnTo>
                    <a:lnTo>
                      <a:pt x="0" y="2198"/>
                    </a:lnTo>
                  </a:path>
                </a:pathLst>
              </a:custGeom>
              <a:solidFill>
                <a:srgbClr val="006633">
                  <a:alpha val="50195"/>
                </a:srgbClr>
              </a:solidFill>
              <a:ln w="12700" cap="sq">
                <a:solidFill>
                  <a:srgbClr val="006633"/>
                </a:solidFill>
                <a:prstDash val="solid"/>
                <a:round/>
                <a:headEnd type="none" w="sm" len="sm"/>
                <a:tailEnd type="none" w="sm" len="sm"/>
              </a:ln>
            </p:spPr>
            <p:txBody>
              <a:bodyPr/>
              <a:lstStyle/>
              <a:p>
                <a:pPr eaLnBrk="0" hangingPunct="0"/>
                <a:endParaRPr lang="en-US">
                  <a:solidFill>
                    <a:srgbClr val="EAEAEA"/>
                  </a:solidFill>
                  <a:latin typeface="Arial" charset="0"/>
                </a:endParaRPr>
              </a:p>
            </p:txBody>
          </p:sp>
        </p:grpSp>
        <p:sp>
          <p:nvSpPr>
            <p:cNvPr id="22" name="Rectangle 11"/>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eaLnBrk="0" hangingPunct="0">
                <a:defRPr/>
              </a:pPr>
              <a:endParaRPr lang="en-US">
                <a:solidFill>
                  <a:srgbClr val="EAEAEA"/>
                </a:solidFill>
                <a:latin typeface="Arial" charset="0"/>
              </a:endParaRPr>
            </a:p>
          </p:txBody>
        </p:sp>
      </p:grpSp>
      <p:sp>
        <p:nvSpPr>
          <p:cNvPr id="13316" name="Rectangle 12"/>
          <p:cNvSpPr>
            <a:spLocks noGrp="1" noChangeArrowheads="1"/>
          </p:cNvSpPr>
          <p:nvPr>
            <p:ph type="title"/>
          </p:nvPr>
        </p:nvSpPr>
        <p:spPr bwMode="auto">
          <a:xfrm>
            <a:off x="1905000" y="228600"/>
            <a:ext cx="70866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7" name="Rectangle 13"/>
          <p:cNvSpPr>
            <a:spLocks noGrp="1" noChangeArrowheads="1"/>
          </p:cNvSpPr>
          <p:nvPr>
            <p:ph type="body" idx="1"/>
          </p:nvPr>
        </p:nvSpPr>
        <p:spPr bwMode="auto">
          <a:xfrm>
            <a:off x="661988" y="19050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Rectangle 14"/>
          <p:cNvSpPr>
            <a:spLocks noGrp="1" noChangeArrowheads="1"/>
          </p:cNvSpPr>
          <p:nvPr>
            <p:ph type="dt" sz="quarter" idx="2"/>
          </p:nvPr>
        </p:nvSpPr>
        <p:spPr bwMode="auto">
          <a:xfrm>
            <a:off x="685800" y="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eaLnBrk="1" hangingPunct="1">
              <a:defRPr sz="1400" smtClean="0">
                <a:latin typeface="Times New Roman" charset="0"/>
              </a:defRPr>
            </a:lvl1pPr>
          </a:lstStyle>
          <a:p>
            <a:pPr>
              <a:defRPr/>
            </a:pPr>
            <a:endParaRPr lang="en-US">
              <a:solidFill>
                <a:srgbClr val="EAEAEA"/>
              </a:solidFill>
            </a:endParaRPr>
          </a:p>
        </p:txBody>
      </p:sp>
      <p:sp>
        <p:nvSpPr>
          <p:cNvPr id="28" name="Rectangle 15"/>
          <p:cNvSpPr>
            <a:spLocks noGrp="1" noChangeArrowheads="1"/>
          </p:cNvSpPr>
          <p:nvPr>
            <p:ph type="ftr" sz="quarter" idx="3"/>
          </p:nvPr>
        </p:nvSpPr>
        <p:spPr bwMode="auto">
          <a:xfrm>
            <a:off x="3124200" y="0"/>
            <a:ext cx="28956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smtClean="0">
                <a:latin typeface="Times New Roman" charset="0"/>
              </a:defRPr>
            </a:lvl1pPr>
          </a:lstStyle>
          <a:p>
            <a:pPr>
              <a:defRPr/>
            </a:pPr>
            <a:endParaRPr lang="en-US">
              <a:solidFill>
                <a:srgbClr val="EAEAEA"/>
              </a:solidFill>
            </a:endParaRPr>
          </a:p>
        </p:txBody>
      </p:sp>
      <p:sp>
        <p:nvSpPr>
          <p:cNvPr id="29" name="Rectangle 16"/>
          <p:cNvSpPr>
            <a:spLocks noGrp="1" noChangeArrowheads="1"/>
          </p:cNvSpPr>
          <p:nvPr>
            <p:ph type="sldNum" sz="quarter" idx="4"/>
          </p:nvPr>
        </p:nvSpPr>
        <p:spPr bwMode="auto">
          <a:xfrm>
            <a:off x="6553200" y="0"/>
            <a:ext cx="1905000" cy="457200"/>
          </a:xfrm>
          <a:prstGeom prst="rect">
            <a:avLst/>
          </a:prstGeom>
          <a:noFill/>
          <a:ln>
            <a:miter lim="800000"/>
            <a:headEnd/>
            <a:tailEnd/>
          </a:ln>
        </p:spPr>
        <p:txBody>
          <a:bodyPr vert="horz" wrap="square" lIns="92075" tIns="46038" rIns="92075" bIns="46038" numCol="1" anchor="ctr" anchorCtr="0" compatLnSpc="1">
            <a:prstTxWarp prst="textNoShape">
              <a:avLst/>
            </a:prstTxWarp>
          </a:bodyPr>
          <a:lstStyle>
            <a:lvl1pPr algn="r" eaLnBrk="1" hangingPunct="1">
              <a:defRPr sz="1400" smtClean="0">
                <a:latin typeface="Times New Roman" charset="0"/>
              </a:defRPr>
            </a:lvl1pPr>
          </a:lstStyle>
          <a:p>
            <a:pPr>
              <a:defRPr/>
            </a:pPr>
            <a:fld id="{606600B6-910C-8548-9B02-872A83F6AB6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7099475"/>
      </p:ext>
    </p:extLst>
  </p:cSld>
  <p:clrMap bg1="dk2" tx1="lt1" bg2="dk1" tx2="lt2" accent1="accent1" accent2="accent2" accent3="accent3" accent4="accent4" accent5="accent5" accent6="accent6" hlink="hlink" folHlink="folHlink"/>
  <p:sldLayoutIdLst>
    <p:sldLayoutId id="2147486255" r:id="rId1"/>
    <p:sldLayoutId id="2147486256" r:id="rId2"/>
    <p:sldLayoutId id="2147486257" r:id="rId3"/>
    <p:sldLayoutId id="2147486258" r:id="rId4"/>
    <p:sldLayoutId id="2147486259" r:id="rId5"/>
    <p:sldLayoutId id="2147486260" r:id="rId6"/>
    <p:sldLayoutId id="2147486261" r:id="rId7"/>
    <p:sldLayoutId id="2147486262" r:id="rId8"/>
    <p:sldLayoutId id="2147486263" r:id="rId9"/>
    <p:sldLayoutId id="2147486264" r:id="rId10"/>
    <p:sldLayoutId id="214748626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New Roman" pitchFamily="-111" charset="0"/>
        </a:defRPr>
      </a:lvl6pPr>
      <a:lvl7pPr marL="914400" algn="l" rtl="0" eaLnBrk="0" fontAlgn="base" hangingPunct="0">
        <a:spcBef>
          <a:spcPct val="0"/>
        </a:spcBef>
        <a:spcAft>
          <a:spcPct val="0"/>
        </a:spcAft>
        <a:defRPr sz="4400">
          <a:solidFill>
            <a:schemeClr val="tx2"/>
          </a:solidFill>
          <a:latin typeface="Times New Roman" pitchFamily="-111" charset="0"/>
        </a:defRPr>
      </a:lvl7pPr>
      <a:lvl8pPr marL="1371600" algn="l" rtl="0" eaLnBrk="0" fontAlgn="base" hangingPunct="0">
        <a:spcBef>
          <a:spcPct val="0"/>
        </a:spcBef>
        <a:spcAft>
          <a:spcPct val="0"/>
        </a:spcAft>
        <a:defRPr sz="4400">
          <a:solidFill>
            <a:schemeClr val="tx2"/>
          </a:solidFill>
          <a:latin typeface="Times New Roman" pitchFamily="-111" charset="0"/>
        </a:defRPr>
      </a:lvl8pPr>
      <a:lvl9pPr marL="1828800" algn="l"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Wingdings" charset="0"/>
        <a:buChar char="Ú"/>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12" charset="0"/>
                <a:ea typeface="+mn-ea"/>
                <a:cs typeface="+mn-cs"/>
              </a:defRPr>
            </a:lvl1pPr>
          </a:lstStyle>
          <a:p>
            <a:pPr>
              <a:defRPr/>
            </a:pPr>
            <a:endParaRPr lang="en-US">
              <a:solidFill>
                <a:srgbClr val="000000"/>
              </a:solidFill>
            </a:endParaRPr>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12" charset="0"/>
                <a:ea typeface="+mn-ea"/>
                <a:cs typeface="+mn-cs"/>
              </a:defRPr>
            </a:lvl1pPr>
          </a:lstStyle>
          <a:p>
            <a:pPr>
              <a:defRPr/>
            </a:pPr>
            <a:endParaRPr lang="en-US">
              <a:solidFill>
                <a:srgbClr val="000000"/>
              </a:solidFill>
            </a:endParaRPr>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4CC2E3E-92EA-BA43-A3BA-AF41E51D0FB8}" type="slidenum">
              <a:rPr lang="en-US">
                <a:solidFill>
                  <a:srgbClr val="000000"/>
                </a:solidFill>
                <a:latin typeface="Arial" charset="0"/>
                <a:ea typeface="Osaka" charset="0"/>
                <a:cs typeface="Osaka" charset="0"/>
              </a:rPr>
              <a:pPr>
                <a:defRPr/>
              </a:pPr>
              <a:t>‹#›</a:t>
            </a:fld>
            <a:endParaRPr lang="en-US">
              <a:solidFill>
                <a:srgbClr val="000000"/>
              </a:solidFill>
              <a:latin typeface="Arial" charset="0"/>
              <a:ea typeface="Osaka" charset="0"/>
              <a:cs typeface="Osaka" charset="0"/>
            </a:endParaRPr>
          </a:p>
        </p:txBody>
      </p:sp>
    </p:spTree>
    <p:extLst>
      <p:ext uri="{BB962C8B-B14F-4D97-AF65-F5344CB8AC3E}">
        <p14:creationId xmlns:p14="http://schemas.microsoft.com/office/powerpoint/2010/main" val="3386518749"/>
      </p:ext>
    </p:extLst>
  </p:cSld>
  <p:clrMap bg1="lt1" tx1="dk1" bg2="lt2" tx2="dk2" accent1="accent1" accent2="accent2" accent3="accent3" accent4="accent4" accent5="accent5" accent6="accent6" hlink="hlink" folHlink="folHlink"/>
  <p:sldLayoutIdLst>
    <p:sldLayoutId id="2147486267" r:id="rId1"/>
    <p:sldLayoutId id="2147486268" r:id="rId2"/>
    <p:sldLayoutId id="2147486269" r:id="rId3"/>
    <p:sldLayoutId id="2147486270" r:id="rId4"/>
    <p:sldLayoutId id="2147486271" r:id="rId5"/>
    <p:sldLayoutId id="2147486272" r:id="rId6"/>
    <p:sldLayoutId id="2147486273" r:id="rId7"/>
    <p:sldLayoutId id="2147486274" r:id="rId8"/>
    <p:sldLayoutId id="2147486275" r:id="rId9"/>
    <p:sldLayoutId id="2147486276" r:id="rId10"/>
    <p:sldLayoutId id="2147486277" r:id="rId11"/>
    <p:sldLayoutId id="2147486278"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51877046-DC14-3744-AB1C-F596A9F91870}"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1699176919"/>
      </p:ext>
    </p:extLst>
  </p:cSld>
  <p:clrMap bg1="lt1" tx1="dk1" bg2="lt2" tx2="dk2" accent1="accent1" accent2="accent2" accent3="accent3" accent4="accent4" accent5="accent5" accent6="accent6" hlink="hlink" folHlink="folHlink"/>
  <p:sldLayoutIdLst>
    <p:sldLayoutId id="2147486280" r:id="rId1"/>
    <p:sldLayoutId id="2147486281" r:id="rId2"/>
    <p:sldLayoutId id="2147486282" r:id="rId3"/>
    <p:sldLayoutId id="2147486283" r:id="rId4"/>
    <p:sldLayoutId id="2147486284" r:id="rId5"/>
    <p:sldLayoutId id="2147486285" r:id="rId6"/>
    <p:sldLayoutId id="2147486286" r:id="rId7"/>
    <p:sldLayoutId id="2147486287" r:id="rId8"/>
    <p:sldLayoutId id="2147486288" r:id="rId9"/>
    <p:sldLayoutId id="2147486289" r:id="rId10"/>
    <p:sldLayoutId id="214748629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49052927"/>
      </p:ext>
    </p:extLst>
  </p:cSld>
  <p:clrMap bg1="lt1" tx1="dk1" bg2="lt2" tx2="dk2" accent1="accent1" accent2="accent2" accent3="accent3" accent4="accent4" accent5="accent5" accent6="accent6" hlink="hlink" folHlink="folHlink"/>
  <p:sldLayoutIdLst>
    <p:sldLayoutId id="2147486292" r:id="rId1"/>
    <p:sldLayoutId id="2147486293" r:id="rId2"/>
    <p:sldLayoutId id="2147486294" r:id="rId3"/>
    <p:sldLayoutId id="2147486295" r:id="rId4"/>
    <p:sldLayoutId id="2147486296" r:id="rId5"/>
    <p:sldLayoutId id="2147486297" r:id="rId6"/>
    <p:sldLayoutId id="2147486298" r:id="rId7"/>
    <p:sldLayoutId id="2147486299" r:id="rId8"/>
    <p:sldLayoutId id="2147486300" r:id="rId9"/>
    <p:sldLayoutId id="2147486301" r:id="rId10"/>
    <p:sldLayoutId id="214748630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36777557"/>
      </p:ext>
    </p:extLst>
  </p:cSld>
  <p:clrMap bg1="lt1" tx1="dk1" bg2="lt2" tx2="dk2" accent1="accent1" accent2="accent2" accent3="accent3" accent4="accent4" accent5="accent5" accent6="accent6" hlink="hlink" folHlink="folHlink"/>
  <p:sldLayoutIdLst>
    <p:sldLayoutId id="2147486304" r:id="rId1"/>
    <p:sldLayoutId id="2147486305" r:id="rId2"/>
    <p:sldLayoutId id="2147486306" r:id="rId3"/>
    <p:sldLayoutId id="2147486307" r:id="rId4"/>
    <p:sldLayoutId id="2147486308" r:id="rId5"/>
    <p:sldLayoutId id="2147486309" r:id="rId6"/>
    <p:sldLayoutId id="2147486310" r:id="rId7"/>
    <p:sldLayoutId id="2147486311" r:id="rId8"/>
    <p:sldLayoutId id="2147486312" r:id="rId9"/>
    <p:sldLayoutId id="2147486313" r:id="rId10"/>
    <p:sldLayoutId id="214748631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7599542"/>
      </p:ext>
    </p:extLst>
  </p:cSld>
  <p:clrMap bg1="lt1" tx1="dk1" bg2="lt2" tx2="dk2" accent1="accent1" accent2="accent2" accent3="accent3" accent4="accent4" accent5="accent5" accent6="accent6" hlink="hlink" folHlink="folHlink"/>
  <p:sldLayoutIdLst>
    <p:sldLayoutId id="2147486316" r:id="rId1"/>
    <p:sldLayoutId id="2147486317" r:id="rId2"/>
    <p:sldLayoutId id="2147486318" r:id="rId3"/>
    <p:sldLayoutId id="2147486319" r:id="rId4"/>
    <p:sldLayoutId id="2147486320" r:id="rId5"/>
    <p:sldLayoutId id="2147486321" r:id="rId6"/>
    <p:sldLayoutId id="2147486322" r:id="rId7"/>
    <p:sldLayoutId id="2147486323" r:id="rId8"/>
    <p:sldLayoutId id="2147486324" r:id="rId9"/>
    <p:sldLayoutId id="2147486325" r:id="rId10"/>
    <p:sldLayoutId id="214748632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5602"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25603"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25604" name="Picture 4"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5"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6"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7"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451727BB-7AD4-4C42-A0AF-1C2DC84277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88"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52248401"/>
      </p:ext>
    </p:extLst>
  </p:cSld>
  <p:clrMap bg1="lt1" tx1="dk1" bg2="lt2" tx2="dk2" accent1="accent1" accent2="accent2" accent3="accent3" accent4="accent4" accent5="accent5" accent6="accent6" hlink="hlink" folHlink="folHlink"/>
  <p:sldLayoutIdLst>
    <p:sldLayoutId id="2147486328" r:id="rId1"/>
    <p:sldLayoutId id="2147486329" r:id="rId2"/>
    <p:sldLayoutId id="2147486330" r:id="rId3"/>
    <p:sldLayoutId id="2147486331" r:id="rId4"/>
    <p:sldLayoutId id="2147486332" r:id="rId5"/>
    <p:sldLayoutId id="2147486333" r:id="rId6"/>
    <p:sldLayoutId id="2147486334" r:id="rId7"/>
    <p:sldLayoutId id="2147486335" r:id="rId8"/>
    <p:sldLayoutId id="2147486336" r:id="rId9"/>
    <p:sldLayoutId id="2147486337" r:id="rId10"/>
    <p:sldLayoutId id="214748633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53334891"/>
      </p:ext>
    </p:extLst>
  </p:cSld>
  <p:clrMap bg1="lt1" tx1="dk1" bg2="lt2" tx2="dk2" accent1="accent1" accent2="accent2" accent3="accent3" accent4="accent4" accent5="accent5" accent6="accent6" hlink="hlink" folHlink="folHlink"/>
  <p:sldLayoutIdLst>
    <p:sldLayoutId id="2147486340" r:id="rId1"/>
    <p:sldLayoutId id="2147486341" r:id="rId2"/>
    <p:sldLayoutId id="2147486342" r:id="rId3"/>
    <p:sldLayoutId id="2147486343" r:id="rId4"/>
    <p:sldLayoutId id="2147486344" r:id="rId5"/>
    <p:sldLayoutId id="2147486345" r:id="rId6"/>
    <p:sldLayoutId id="2147486346" r:id="rId7"/>
    <p:sldLayoutId id="2147486347" r:id="rId8"/>
    <p:sldLayoutId id="2147486348" r:id="rId9"/>
    <p:sldLayoutId id="2147486349" r:id="rId10"/>
    <p:sldLayoutId id="214748635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60725060"/>
      </p:ext>
    </p:extLst>
  </p:cSld>
  <p:clrMap bg1="lt1" tx1="dk1" bg2="lt2" tx2="dk2" accent1="accent1" accent2="accent2" accent3="accent3" accent4="accent4" accent5="accent5" accent6="accent6" hlink="hlink" folHlink="folHlink"/>
  <p:sldLayoutIdLst>
    <p:sldLayoutId id="2147486352" r:id="rId1"/>
    <p:sldLayoutId id="2147486353" r:id="rId2"/>
    <p:sldLayoutId id="2147486354" r:id="rId3"/>
    <p:sldLayoutId id="2147486355" r:id="rId4"/>
    <p:sldLayoutId id="2147486356" r:id="rId5"/>
    <p:sldLayoutId id="2147486357" r:id="rId6"/>
    <p:sldLayoutId id="2147486358" r:id="rId7"/>
    <p:sldLayoutId id="2147486359" r:id="rId8"/>
    <p:sldLayoutId id="2147486360" r:id="rId9"/>
    <p:sldLayoutId id="2147486361" r:id="rId10"/>
    <p:sldLayoutId id="21474863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3A05467-7175-4571-8579-AAFB7842FCA9}" type="datetimeFigureOut">
              <a:rPr lang="en-US" smtClean="0">
                <a:solidFill>
                  <a:prstClr val="black">
                    <a:tint val="75000"/>
                  </a:prstClr>
                </a:solidFill>
                <a:latin typeface="Calibri"/>
              </a:rPr>
              <a:pPr fontAlgn="auto">
                <a:spcBef>
                  <a:spcPts val="0"/>
                </a:spcBef>
                <a:spcAft>
                  <a:spcPts val="0"/>
                </a:spcAft>
              </a:pPr>
              <a:t>3/8/26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66321BF-86B5-456E-9DF6-3F2B9BCF628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4373988"/>
      </p:ext>
    </p:extLst>
  </p:cSld>
  <p:clrMap bg1="lt1" tx1="dk1" bg2="lt2" tx2="dk2" accent1="accent1" accent2="accent2" accent3="accent3" accent4="accent4" accent5="accent5" accent6="accent6" hlink="hlink" folHlink="folHlink"/>
  <p:sldLayoutIdLst>
    <p:sldLayoutId id="2147486364" r:id="rId1"/>
    <p:sldLayoutId id="2147486365" r:id="rId2"/>
    <p:sldLayoutId id="2147486366" r:id="rId3"/>
    <p:sldLayoutId id="2147486367" r:id="rId4"/>
    <p:sldLayoutId id="2147486368" r:id="rId5"/>
    <p:sldLayoutId id="2147486369" r:id="rId6"/>
    <p:sldLayoutId id="2147486370" r:id="rId7"/>
    <p:sldLayoutId id="2147486371" r:id="rId8"/>
    <p:sldLayoutId id="2147486372" r:id="rId9"/>
    <p:sldLayoutId id="2147486373" r:id="rId10"/>
    <p:sldLayoutId id="21474863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749994298"/>
      </p:ext>
    </p:extLst>
  </p:cSld>
  <p:clrMap bg1="lt1" tx1="dk1" bg2="lt2" tx2="dk2" accent1="accent1" accent2="accent2" accent3="accent3" accent4="accent4" accent5="accent5" accent6="accent6" hlink="hlink" folHlink="folHlink"/>
  <p:sldLayoutIdLst>
    <p:sldLayoutId id="2147486376" r:id="rId1"/>
    <p:sldLayoutId id="2147486377" r:id="rId2"/>
    <p:sldLayoutId id="2147486378" r:id="rId3"/>
    <p:sldLayoutId id="2147486379" r:id="rId4"/>
    <p:sldLayoutId id="2147486380" r:id="rId5"/>
    <p:sldLayoutId id="2147486381" r:id="rId6"/>
    <p:sldLayoutId id="2147486382" r:id="rId7"/>
    <p:sldLayoutId id="2147486383" r:id="rId8"/>
    <p:sldLayoutId id="2147486384" r:id="rId9"/>
    <p:sldLayoutId id="2147486385" r:id="rId10"/>
    <p:sldLayoutId id="2147486386" r:id="rId11"/>
    <p:sldLayoutId id="2147486387" r:id="rId12"/>
    <p:sldLayoutId id="214748638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25833"/>
      </p:ext>
    </p:extLst>
  </p:cSld>
  <p:clrMap bg1="lt1" tx1="dk1" bg2="lt2" tx2="dk2" accent1="accent1" accent2="accent2" accent3="accent3" accent4="accent4" accent5="accent5" accent6="accent6" hlink="hlink" folHlink="folHlink"/>
  <p:sldLayoutIdLst>
    <p:sldLayoutId id="2147486390" r:id="rId1"/>
    <p:sldLayoutId id="2147486391" r:id="rId2"/>
    <p:sldLayoutId id="2147486392" r:id="rId3"/>
    <p:sldLayoutId id="2147486393" r:id="rId4"/>
    <p:sldLayoutId id="2147486394" r:id="rId5"/>
    <p:sldLayoutId id="2147486395" r:id="rId6"/>
    <p:sldLayoutId id="2147486396" r:id="rId7"/>
    <p:sldLayoutId id="2147486397" r:id="rId8"/>
    <p:sldLayoutId id="2147486398" r:id="rId9"/>
    <p:sldLayoutId id="2147486399" r:id="rId10"/>
    <p:sldLayoutId id="214748640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3/8/26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868969241"/>
      </p:ext>
    </p:extLst>
  </p:cSld>
  <p:clrMap bg1="lt1" tx1="dk1" bg2="lt2" tx2="dk2" accent1="accent1" accent2="accent2" accent3="accent3" accent4="accent4" accent5="accent5" accent6="accent6" hlink="hlink" folHlink="folHlink"/>
  <p:sldLayoutIdLst>
    <p:sldLayoutId id="2147486402" r:id="rId1"/>
    <p:sldLayoutId id="2147486403" r:id="rId2"/>
    <p:sldLayoutId id="2147486404" r:id="rId3"/>
    <p:sldLayoutId id="2147486405" r:id="rId4"/>
    <p:sldLayoutId id="2147486406" r:id="rId5"/>
    <p:sldLayoutId id="2147486407" r:id="rId6"/>
    <p:sldLayoutId id="2147486408" r:id="rId7"/>
    <p:sldLayoutId id="2147486409" r:id="rId8"/>
    <p:sldLayoutId id="2147486410" r:id="rId9"/>
    <p:sldLayoutId id="2147486411" r:id="rId10"/>
    <p:sldLayoutId id="214748641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4A17E2F-773B-D843-A64F-4308EAE4E395}"/>
              </a:ext>
            </a:extLst>
          </p:cNvPr>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B013849-A17F-B246-A939-088576724ECA}"/>
              </a:ext>
            </a:extLst>
          </p:cNvPr>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03A3F33-D035-4943-88FD-53FFB8559077}"/>
              </a:ext>
            </a:extLst>
          </p:cNvPr>
          <p:cNvSpPr>
            <a:spLocks noGrp="1"/>
          </p:cNvSpPr>
          <p:nvPr>
            <p:ph type="dt" sz="half" idx="2"/>
          </p:nvPr>
        </p:nvSpPr>
        <p:spPr>
          <a:xfrm>
            <a:off x="457200" y="6356351"/>
            <a:ext cx="2133600" cy="366183"/>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1042D037-965C-2540-858F-522717125EC5}" type="datetimeFigureOut">
              <a:rPr lang="en-US" altLang="en-US"/>
              <a:pPr/>
              <a:t>3/8/26</a:t>
            </a:fld>
            <a:endParaRPr lang="en-US" altLang="en-US"/>
          </a:p>
        </p:txBody>
      </p:sp>
      <p:sp>
        <p:nvSpPr>
          <p:cNvPr id="5" name="Footer Placeholder 4">
            <a:extLst>
              <a:ext uri="{FF2B5EF4-FFF2-40B4-BE49-F238E27FC236}">
                <a16:creationId xmlns:a16="http://schemas.microsoft.com/office/drawing/2014/main" id="{B092C107-C8A0-1348-BED0-02B2AF6903ED}"/>
              </a:ext>
            </a:extLst>
          </p:cNvPr>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10992CBF-9B49-774B-A067-EC8148C293D5}"/>
              </a:ext>
            </a:extLst>
          </p:cNvPr>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74F5CDC-3A61-2B46-9F07-8C083EFBD05E}" type="slidenum">
              <a:rPr lang="en-US" altLang="en-US"/>
              <a:pPr/>
              <a:t>‹#›</a:t>
            </a:fld>
            <a:endParaRPr lang="en-US" altLang="en-US"/>
          </a:p>
        </p:txBody>
      </p:sp>
    </p:spTree>
    <p:extLst>
      <p:ext uri="{BB962C8B-B14F-4D97-AF65-F5344CB8AC3E}">
        <p14:creationId xmlns:p14="http://schemas.microsoft.com/office/powerpoint/2010/main" val="2170768150"/>
      </p:ext>
    </p:extLst>
  </p:cSld>
  <p:clrMap bg1="lt1" tx1="dk1" bg2="lt2" tx2="dk2" accent1="accent1" accent2="accent2" accent3="accent3" accent4="accent4" accent5="accent5" accent6="accent6" hlink="hlink" folHlink="folHlink"/>
  <p:sldLayoutIdLst>
    <p:sldLayoutId id="2147486414" r:id="rId1"/>
    <p:sldLayoutId id="2147486415" r:id="rId2"/>
    <p:sldLayoutId id="2147486416" r:id="rId3"/>
    <p:sldLayoutId id="2147486417" r:id="rId4"/>
    <p:sldLayoutId id="2147486418" r:id="rId5"/>
    <p:sldLayoutId id="2147486419" r:id="rId6"/>
    <p:sldLayoutId id="2147486420" r:id="rId7"/>
    <p:sldLayoutId id="2147486421" r:id="rId8"/>
    <p:sldLayoutId id="2147486422" r:id="rId9"/>
    <p:sldLayoutId id="2147486423" r:id="rId10"/>
    <p:sldLayoutId id="214748642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44129268"/>
      </p:ext>
    </p:extLst>
  </p:cSld>
  <p:clrMap bg1="lt1" tx1="dk1" bg2="lt2" tx2="dk2" accent1="accent1" accent2="accent2" accent3="accent3" accent4="accent4" accent5="accent5" accent6="accent6" hlink="hlink" folHlink="folHlink"/>
  <p:sldLayoutIdLst>
    <p:sldLayoutId id="2147486426" r:id="rId1"/>
    <p:sldLayoutId id="2147486427" r:id="rId2"/>
    <p:sldLayoutId id="2147486428" r:id="rId3"/>
    <p:sldLayoutId id="2147486429" r:id="rId4"/>
    <p:sldLayoutId id="2147486430" r:id="rId5"/>
    <p:sldLayoutId id="2147486431" r:id="rId6"/>
    <p:sldLayoutId id="2147486432" r:id="rId7"/>
    <p:sldLayoutId id="2147486433" r:id="rId8"/>
    <p:sldLayoutId id="2147486434" r:id="rId9"/>
    <p:sldLayoutId id="2147486435" r:id="rId10"/>
    <p:sldLayoutId id="2147486436" r:id="rId11"/>
    <p:sldLayoutId id="2147486437" r:id="rId12"/>
    <p:sldLayoutId id="214748643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9EBE510-D4AE-E046-91B7-424682DCF353}" type="slidenum">
              <a:rPr lang="en-GB"/>
              <a:pPr>
                <a:defRPr/>
              </a:pPr>
              <a:t>‹#›</a:t>
            </a:fld>
            <a:endParaRPr lang="en-GB"/>
          </a:p>
        </p:txBody>
      </p:sp>
    </p:spTree>
    <p:extLst>
      <p:ext uri="{BB962C8B-B14F-4D97-AF65-F5344CB8AC3E}">
        <p14:creationId xmlns:p14="http://schemas.microsoft.com/office/powerpoint/2010/main" val="3827686535"/>
      </p:ext>
    </p:extLst>
  </p:cSld>
  <p:clrMap bg1="lt1" tx1="dk1" bg2="lt2" tx2="dk2" accent1="accent1" accent2="accent2" accent3="accent3" accent4="accent4" accent5="accent5" accent6="accent6" hlink="hlink" folHlink="folHlink"/>
  <p:sldLayoutIdLst>
    <p:sldLayoutId id="2147486442" r:id="rId1"/>
    <p:sldLayoutId id="2147486443" r:id="rId2"/>
    <p:sldLayoutId id="2147486444" r:id="rId3"/>
    <p:sldLayoutId id="2147486445" r:id="rId4"/>
    <p:sldLayoutId id="2147486446" r:id="rId5"/>
    <p:sldLayoutId id="2147486447" r:id="rId6"/>
    <p:sldLayoutId id="2147486448" r:id="rId7"/>
    <p:sldLayoutId id="2147486449" r:id="rId8"/>
    <p:sldLayoutId id="2147486450" r:id="rId9"/>
    <p:sldLayoutId id="2147486451" r:id="rId10"/>
    <p:sldLayoutId id="214748645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US"/>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843C49FE-3099-8642-98A2-29F302DCD7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89" r:id="rId1"/>
    <p:sldLayoutId id="2147486558" r:id="rId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extLst>
      <p:ext uri="{BB962C8B-B14F-4D97-AF65-F5344CB8AC3E}">
        <p14:creationId xmlns:p14="http://schemas.microsoft.com/office/powerpoint/2010/main" val="4221952353"/>
      </p:ext>
    </p:extLst>
  </p:cSld>
  <p:clrMap bg1="lt1" tx1="dk1" bg2="lt2" tx2="dk2" accent1="accent1" accent2="accent2" accent3="accent3" accent4="accent4" accent5="accent5" accent6="accent6" hlink="hlink" folHlink="folHlink"/>
  <p:sldLayoutIdLst>
    <p:sldLayoutId id="2147486466" r:id="rId1"/>
    <p:sldLayoutId id="2147486467" r:id="rId2"/>
    <p:sldLayoutId id="2147486468" r:id="rId3"/>
    <p:sldLayoutId id="2147486469" r:id="rId4"/>
    <p:sldLayoutId id="2147486470" r:id="rId5"/>
    <p:sldLayoutId id="2147486471" r:id="rId6"/>
    <p:sldLayoutId id="2147486472" r:id="rId7"/>
    <p:sldLayoutId id="2147486473" r:id="rId8"/>
    <p:sldLayoutId id="2147486474" r:id="rId9"/>
    <p:sldLayoutId id="2147486475" r:id="rId10"/>
    <p:sldLayoutId id="214748647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pPr>
            <a:fld id="{93062AAE-9281-6140-81AC-E49190D72174}" type="slidenum">
              <a:rPr lang="en-US">
                <a:latin typeface="Arial" charset="0"/>
                <a:ea typeface="ＭＳ Ｐゴシック" charset="0"/>
                <a:cs typeface="ＭＳ Ｐゴシック" charset="0"/>
              </a:rPr>
              <a:pPr defTabSz="914400" eaLnBrk="0" fontAlgn="base" hangingPunct="0">
                <a:spcBef>
                  <a:spcPct val="0"/>
                </a:spcBef>
                <a:spcAft>
                  <a:spcPct val="0"/>
                </a:spcAft>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78790590"/>
      </p:ext>
    </p:extLst>
  </p:cSld>
  <p:clrMap bg1="lt1" tx1="dk1" bg2="lt2" tx2="dk2" accent1="accent1" accent2="accent2" accent3="accent3" accent4="accent4" accent5="accent5" accent6="accent6" hlink="hlink" folHlink="folHlink"/>
  <p:sldLayoutIdLst>
    <p:sldLayoutId id="214748647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AA5F76EB-6859-724F-BB79-405B73D97AB6}" type="slidenum">
              <a:rPr lang="en-US"/>
              <a:pPr>
                <a:defRPr/>
              </a:pPr>
              <a:t>‹#›</a:t>
            </a:fld>
            <a:endParaRPr lang="en-US"/>
          </a:p>
        </p:txBody>
      </p:sp>
    </p:spTree>
    <p:extLst>
      <p:ext uri="{BB962C8B-B14F-4D97-AF65-F5344CB8AC3E}">
        <p14:creationId xmlns:p14="http://schemas.microsoft.com/office/powerpoint/2010/main" val="1030014398"/>
      </p:ext>
    </p:extLst>
  </p:cSld>
  <p:clrMap bg1="dk2" tx1="lt1" bg2="dk1" tx2="lt2" accent1="accent1" accent2="accent2" accent3="accent3" accent4="accent4" accent5="accent5" accent6="accent6" hlink="hlink" folHlink="folHlink"/>
  <p:sldLayoutIdLst>
    <p:sldLayoutId id="2147486480" r:id="rId1"/>
    <p:sldLayoutId id="2147486481" r:id="rId2"/>
    <p:sldLayoutId id="2147486482" r:id="rId3"/>
    <p:sldLayoutId id="2147486483" r:id="rId4"/>
    <p:sldLayoutId id="2147486484" r:id="rId5"/>
    <p:sldLayoutId id="2147486485" r:id="rId6"/>
    <p:sldLayoutId id="2147486486" r:id="rId7"/>
    <p:sldLayoutId id="2147486487" r:id="rId8"/>
    <p:sldLayoutId id="2147486488" r:id="rId9"/>
    <p:sldLayoutId id="2147486489" r:id="rId10"/>
    <p:sldLayoutId id="2147486490"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93291667"/>
      </p:ext>
    </p:extLst>
  </p:cSld>
  <p:clrMap bg1="lt1" tx1="dk1" bg2="lt2" tx2="dk2" accent1="accent1" accent2="accent2" accent3="accent3" accent4="accent4" accent5="accent5" accent6="accent6" hlink="hlink" folHlink="folHlink"/>
  <p:sldLayoutIdLst>
    <p:sldLayoutId id="2147486492" r:id="rId1"/>
    <p:sldLayoutId id="2147486493" r:id="rId2"/>
    <p:sldLayoutId id="2147486494" r:id="rId3"/>
    <p:sldLayoutId id="2147486495" r:id="rId4"/>
    <p:sldLayoutId id="2147486496" r:id="rId5"/>
    <p:sldLayoutId id="2147486497" r:id="rId6"/>
    <p:sldLayoutId id="2147486498" r:id="rId7"/>
    <p:sldLayoutId id="2147486499" r:id="rId8"/>
    <p:sldLayoutId id="2147486500" r:id="rId9"/>
    <p:sldLayoutId id="2147486501" r:id="rId10"/>
    <p:sldLayoutId id="2147486502" r:id="rId11"/>
    <p:sldLayoutId id="2147486503" r:id="rId12"/>
    <p:sldLayoutId id="21474865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0" hangingPunct="0">
              <a:defRPr/>
            </a:pPr>
            <a:endParaRPr lang="en-US" b="0">
              <a:solidFill>
                <a:srgbClr val="000000"/>
              </a:solidFill>
              <a:latin typeface="Tahoma"/>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en-US" b="0">
              <a:solidFill>
                <a:srgbClr val="000000"/>
              </a:solidFill>
              <a:latin typeface="Tahoma"/>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807F9DF9-8CC9-2F4A-B98C-E70A2EDCC6AE}" type="slidenum">
              <a:rPr lang="en-US" b="0">
                <a:solidFill>
                  <a:srgbClr val="000000"/>
                </a:solidFill>
                <a:latin typeface="Tahoma"/>
              </a:rPr>
              <a:pPr eaLnBrk="0" hangingPunct="0">
                <a:defRPr/>
              </a:pPr>
              <a:t>‹#›</a:t>
            </a:fld>
            <a:endParaRPr lang="en-US" b="0">
              <a:solidFill>
                <a:srgbClr val="000000"/>
              </a:solidFill>
              <a:latin typeface="Tahoma"/>
            </a:endParaRPr>
          </a:p>
        </p:txBody>
      </p:sp>
    </p:spTree>
    <p:extLst>
      <p:ext uri="{BB962C8B-B14F-4D97-AF65-F5344CB8AC3E}">
        <p14:creationId xmlns:p14="http://schemas.microsoft.com/office/powerpoint/2010/main" val="3452330877"/>
      </p:ext>
    </p:extLst>
  </p:cSld>
  <p:clrMap bg1="lt1" tx1="dk1" bg2="lt2" tx2="dk2" accent1="accent1" accent2="accent2" accent3="accent3" accent4="accent4" accent5="accent5" accent6="accent6" hlink="hlink" folHlink="folHlink"/>
  <p:sldLayoutIdLst>
    <p:sldLayoutId id="2147486506" r:id="rId1"/>
    <p:sldLayoutId id="2147486507" r:id="rId2"/>
    <p:sldLayoutId id="2147486508" r:id="rId3"/>
    <p:sldLayoutId id="2147486509" r:id="rId4"/>
    <p:sldLayoutId id="2147486510" r:id="rId5"/>
    <p:sldLayoutId id="2147486511" r:id="rId6"/>
    <p:sldLayoutId id="2147486512" r:id="rId7"/>
    <p:sldLayoutId id="2147486513" r:id="rId8"/>
    <p:sldLayoutId id="2147486514" r:id="rId9"/>
    <p:sldLayoutId id="2147486515" r:id="rId10"/>
    <p:sldLayoutId id="2147486516"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73A5920-463F-8A4B-AB2E-5D90C1B9769B}"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1860199972"/>
      </p:ext>
    </p:extLst>
  </p:cSld>
  <p:clrMap bg1="lt1" tx1="dk1" bg2="lt2" tx2="dk2" accent1="accent1" accent2="accent2" accent3="accent3" accent4="accent4" accent5="accent5" accent6="accent6" hlink="hlink" folHlink="folHlink"/>
  <p:sldLayoutIdLst>
    <p:sldLayoutId id="2147486518" r:id="rId1"/>
    <p:sldLayoutId id="2147486519" r:id="rId2"/>
    <p:sldLayoutId id="2147486520" r:id="rId3"/>
    <p:sldLayoutId id="2147486521" r:id="rId4"/>
    <p:sldLayoutId id="2147486522" r:id="rId5"/>
    <p:sldLayoutId id="2147486523" r:id="rId6"/>
    <p:sldLayoutId id="2147486524" r:id="rId7"/>
    <p:sldLayoutId id="2147486525" r:id="rId8"/>
    <p:sldLayoutId id="2147486526" r:id="rId9"/>
    <p:sldLayoutId id="2147486527" r:id="rId10"/>
    <p:sldLayoutId id="2147486528"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3/8/26</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7393550"/>
      </p:ext>
    </p:extLst>
  </p:cSld>
  <p:clrMap bg1="lt1" tx1="dk1" bg2="lt2" tx2="dk2" accent1="accent1" accent2="accent2" accent3="accent3" accent4="accent4" accent5="accent5" accent6="accent6" hlink="hlink" folHlink="folHlink"/>
  <p:sldLayoutIdLst>
    <p:sldLayoutId id="2147486530" r:id="rId1"/>
    <p:sldLayoutId id="2147486531" r:id="rId2"/>
    <p:sldLayoutId id="2147486532" r:id="rId3"/>
    <p:sldLayoutId id="2147486533" r:id="rId4"/>
    <p:sldLayoutId id="2147486534" r:id="rId5"/>
    <p:sldLayoutId id="2147486535" r:id="rId6"/>
    <p:sldLayoutId id="2147486536" r:id="rId7"/>
    <p:sldLayoutId id="2147486537" r:id="rId8"/>
    <p:sldLayoutId id="2147486538" r:id="rId9"/>
    <p:sldLayoutId id="2147486539"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defTabSz="914400" eaLnBrk="0" fontAlgn="base" hangingPunct="0">
              <a:spcBef>
                <a:spcPct val="0"/>
              </a:spcBef>
              <a:spcAft>
                <a:spcPct val="0"/>
              </a:spcAft>
              <a:defRPr/>
            </a:pPr>
            <a:fld id="{291B8250-444D-E34B-A932-046229464BBF}"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938947108"/>
      </p:ext>
    </p:extLst>
  </p:cSld>
  <p:clrMap bg1="lt1" tx1="dk1" bg2="lt2" tx2="dk2" accent1="accent1" accent2="accent2" accent3="accent3" accent4="accent4" accent5="accent5" accent6="accent6" hlink="hlink" folHlink="folHlink"/>
  <p:sldLayoutIdLst>
    <p:sldLayoutId id="2147486541" r:id="rId1"/>
    <p:sldLayoutId id="2147486542" r:id="rId2"/>
    <p:sldLayoutId id="2147486543" r:id="rId3"/>
    <p:sldLayoutId id="2147486544" r:id="rId4"/>
    <p:sldLayoutId id="2147486545" r:id="rId5"/>
    <p:sldLayoutId id="2147486546" r:id="rId6"/>
    <p:sldLayoutId id="2147486547" r:id="rId7"/>
    <p:sldLayoutId id="2147486548" r:id="rId8"/>
    <p:sldLayoutId id="2147486549" r:id="rId9"/>
    <p:sldLayoutId id="2147486550" r:id="rId10"/>
    <p:sldLayoutId id="2147486551"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fld id="{52AB8EA5-0F0E-944B-BAFD-6B759AF909F6}"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240086522"/>
      </p:ext>
    </p:extLst>
  </p:cSld>
  <p:clrMap bg1="lt1" tx1="dk1" bg2="lt2" tx2="dk2" accent1="accent1" accent2="accent2" accent3="accent3" accent4="accent4" accent5="accent5" accent6="accent6" hlink="hlink" folHlink="folHlink"/>
  <p:sldLayoutIdLst>
    <p:sldLayoutId id="2147486553"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6498" name="Rectangle 1026"/>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649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50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CCECFF"/>
                </a:solidFill>
                <a:latin typeface="Times New Roman" pitchFamily="24" charset="0"/>
                <a:ea typeface="+mn-ea"/>
                <a:cs typeface="+mn-cs"/>
              </a:defRPr>
            </a:lvl1pPr>
          </a:lstStyle>
          <a:p>
            <a:pPr defTabSz="914400" fontAlgn="base">
              <a:spcAft>
                <a:spcPct val="0"/>
              </a:spcAft>
              <a:defRPr/>
            </a:pPr>
            <a:endParaRPr lang="en-US"/>
          </a:p>
        </p:txBody>
      </p:sp>
      <p:sp>
        <p:nvSpPr>
          <p:cNvPr id="10650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CCECFF"/>
                </a:solidFill>
                <a:latin typeface="Times New Roman" pitchFamily="24" charset="0"/>
                <a:ea typeface="+mn-ea"/>
                <a:cs typeface="+mn-cs"/>
              </a:defRPr>
            </a:lvl1pPr>
          </a:lstStyle>
          <a:p>
            <a:pPr defTabSz="914400" fontAlgn="base">
              <a:spcAft>
                <a:spcPct val="0"/>
              </a:spcAft>
              <a:defRPr/>
            </a:pPr>
            <a:endParaRPr lang="en-US"/>
          </a:p>
        </p:txBody>
      </p:sp>
      <p:sp>
        <p:nvSpPr>
          <p:cNvPr id="10650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CCECFF"/>
                </a:solidFill>
                <a:latin typeface="Times New Roman" charset="0"/>
              </a:defRPr>
            </a:lvl1pPr>
          </a:lstStyle>
          <a:p>
            <a:pPr defTabSz="914400" fontAlgn="base">
              <a:spcAft>
                <a:spcPct val="0"/>
              </a:spcAft>
              <a:defRPr/>
            </a:pPr>
            <a:fld id="{786752BC-F625-F34E-A4DE-EC2293C38998}"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
        <p:nvSpPr>
          <p:cNvPr id="106503" name="Rectangle 1031"/>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04456815"/>
      </p:ext>
    </p:extLst>
  </p:cSld>
  <p:clrMap bg1="dk2" tx1="lt1" bg2="dk1" tx2="lt2" accent1="accent1" accent2="accent2" accent3="accent3" accent4="accent4" accent5="accent5" accent6="accent6" hlink="hlink" folHlink="folHlink"/>
  <p:sldLayoutIdLst>
    <p:sldLayoutId id="214748655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06503"/>
                                        </p:tgtEl>
                                        <p:attrNameLst>
                                          <p:attrName>style.visibility</p:attrName>
                                        </p:attrNameLst>
                                      </p:cBhvr>
                                      <p:to>
                                        <p:strVal val="visible"/>
                                      </p:to>
                                    </p:set>
                                    <p:animEffect transition="in" filter="wipe(right)">
                                      <p:cBhvr>
                                        <p:cTn id="7"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folHlink"/>
        </a:buClr>
        <a:buSzPct val="75000"/>
        <a:buFont typeface="Monotype Sorts" charset="0"/>
        <a:buChar char="n"/>
        <a:defRPr kumimoji="1"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folHlink"/>
        </a:buClr>
        <a:buSzPct val="60000"/>
        <a:buFont typeface="Monotype Sorts" charset="0"/>
        <a:buChar char="n"/>
        <a:defRPr kumimoji="1"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659DD569-AE56-8946-A468-7C43919D281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09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95284"/>
      </p:ext>
    </p:extLst>
  </p:cSld>
  <p:clrMap bg1="dk2" tx1="lt1" bg2="dk1" tx2="lt2" accent1="accent1" accent2="accent2" accent3="accent3" accent4="accent4" accent5="accent5" accent6="accent6" hlink="hlink" folHlink="folHlink"/>
  <p:sldLayoutIdLst>
    <p:sldLayoutId id="214748655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698669F6-77F3-434D-9C30-C30A9A83E0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1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24D871BF-B03F-9A40-9454-AAED870AB9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92" r:id="rId1"/>
    <p:sldLayoutId id="2147486093" r:id="rId2"/>
    <p:sldLayoutId id="2147486094" r:id="rId3"/>
    <p:sldLayoutId id="2147486095" r:id="rId4"/>
    <p:sldLayoutId id="2147486096" r:id="rId5"/>
    <p:sldLayoutId id="2147486097" r:id="rId6"/>
    <p:sldLayoutId id="2147486098" r:id="rId7"/>
    <p:sldLayoutId id="2147486099" r:id="rId8"/>
    <p:sldLayoutId id="2147486100" r:id="rId9"/>
    <p:sldLayoutId id="2147486101" r:id="rId10"/>
    <p:sldLayoutId id="214748610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A69F0DBA-DA02-9747-9CE3-D506231488F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15" r:id="rId1"/>
    <p:sldLayoutId id="2147486116" r:id="rId2"/>
    <p:sldLayoutId id="2147486117" r:id="rId3"/>
    <p:sldLayoutId id="2147486118" r:id="rId4"/>
    <p:sldLayoutId id="2147486119" r:id="rId5"/>
    <p:sldLayoutId id="2147486120" r:id="rId6"/>
    <p:sldLayoutId id="2147486121" r:id="rId7"/>
    <p:sldLayoutId id="2147486122" r:id="rId8"/>
    <p:sldLayoutId id="2147486123" r:id="rId9"/>
    <p:sldLayoutId id="2147486124" r:id="rId10"/>
    <p:sldLayoutId id="2147486125" r:id="rId11"/>
    <p:sldLayoutId id="214748612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10342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10342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10342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2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343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latin typeface="Arial" charset="0"/>
            </a:endParaRPr>
          </a:p>
        </p:txBody>
      </p:sp>
      <p:sp>
        <p:nvSpPr>
          <p:cNvPr id="10343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3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a:defRPr>
            </a:lvl1pPr>
          </a:lstStyle>
          <a:p>
            <a:pPr>
              <a:defRPr/>
            </a:pPr>
            <a:endParaRPr lang="en-US"/>
          </a:p>
        </p:txBody>
      </p:sp>
      <p:sp>
        <p:nvSpPr>
          <p:cNvPr id="10343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a:defRPr>
            </a:lvl1pPr>
          </a:lstStyle>
          <a:p>
            <a:pPr>
              <a:defRPr/>
            </a:pPr>
            <a:endParaRPr lang="en-US"/>
          </a:p>
        </p:txBody>
      </p:sp>
      <p:sp>
        <p:nvSpPr>
          <p:cNvPr id="10343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a:defRPr>
            </a:lvl1pPr>
          </a:lstStyle>
          <a:p>
            <a:pPr>
              <a:defRPr/>
            </a:pPr>
            <a:fld id="{D86D1B7F-8B3D-EA4E-87C1-16309BED6AF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27" r:id="rId1"/>
    <p:sldLayoutId id="2147486128" r:id="rId2"/>
    <p:sldLayoutId id="2147486129" r:id="rId3"/>
    <p:sldLayoutId id="2147486130" r:id="rId4"/>
    <p:sldLayoutId id="2147486131" r:id="rId5"/>
    <p:sldLayoutId id="2147486132" r:id="rId6"/>
    <p:sldLayoutId id="2147486133" r:id="rId7"/>
    <p:sldLayoutId id="2147486134" r:id="rId8"/>
    <p:sldLayoutId id="2147486135" r:id="rId9"/>
    <p:sldLayoutId id="2147486136" r:id="rId10"/>
    <p:sldLayoutId id="2147486137"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3426"/>
                                        </p:tgtEl>
                                        <p:attrNameLst>
                                          <p:attrName>style.visibility</p:attrName>
                                        </p:attrNameLst>
                                      </p:cBhvr>
                                      <p:to>
                                        <p:strVal val="visible"/>
                                      </p:to>
                                    </p:set>
                                    <p:anim calcmode="lin" valueType="num">
                                      <p:cBhvr additive="base">
                                        <p:cTn id="7" dur="500" fill="hold"/>
                                        <p:tgtEl>
                                          <p:spTgt spid="103426"/>
                                        </p:tgtEl>
                                        <p:attrNameLst>
                                          <p:attrName>ppt_x</p:attrName>
                                        </p:attrNameLst>
                                      </p:cBhvr>
                                      <p:tavLst>
                                        <p:tav tm="0">
                                          <p:val>
                                            <p:strVal val="0-#ppt_w/2"/>
                                          </p:val>
                                        </p:tav>
                                        <p:tav tm="100000">
                                          <p:val>
                                            <p:strVal val="#ppt_x"/>
                                          </p:val>
                                        </p:tav>
                                      </p:tavLst>
                                    </p:anim>
                                    <p:anim calcmode="lin" valueType="num">
                                      <p:cBhvr additive="base">
                                        <p:cTn id="8" dur="500" fill="hold"/>
                                        <p:tgtEl>
                                          <p:spTgt spid="10342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0342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6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9.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4.xml"/><Relationship Id="rId1" Type="http://schemas.openxmlformats.org/officeDocument/2006/relationships/slideLayout" Target="../slideLayouts/slideLayout3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7.xml"/><Relationship Id="rId1" Type="http://schemas.openxmlformats.org/officeDocument/2006/relationships/slideLayout" Target="../slideLayouts/slideLayout3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8.xml"/><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9.xml"/><Relationship Id="rId1" Type="http://schemas.openxmlformats.org/officeDocument/2006/relationships/slideLayout" Target="../slideLayouts/slideLayout3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0.xml"/><Relationship Id="rId1" Type="http://schemas.openxmlformats.org/officeDocument/2006/relationships/slideLayout" Target="../slideLayouts/slideLayout3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2.xml"/><Relationship Id="rId1" Type="http://schemas.openxmlformats.org/officeDocument/2006/relationships/slideLayout" Target="../slideLayouts/slideLayout29.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3.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9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5.xml"/></Relationships>
</file>

<file path=ppt/slides/_rels/slide11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7.xml"/><Relationship Id="rId1" Type="http://schemas.openxmlformats.org/officeDocument/2006/relationships/slideLayout" Target="../slideLayouts/slideLayout39.xml"/></Relationships>
</file>

<file path=ppt/slides/_rels/slide11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8.xml"/><Relationship Id="rId1" Type="http://schemas.openxmlformats.org/officeDocument/2006/relationships/slideLayout" Target="../slideLayouts/slideLayout34.xml"/></Relationships>
</file>

<file path=ppt/slides/_rels/slide11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9.xml"/><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0.xml"/><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1.xml"/><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2.xml"/><Relationship Id="rId1" Type="http://schemas.openxmlformats.org/officeDocument/2006/relationships/slideLayout" Target="../slideLayouts/slideLayout34.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3.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26.xml"/><Relationship Id="rId4" Type="http://schemas.openxmlformats.org/officeDocument/2006/relationships/image" Target="../media/image32.svg"/></Relationships>
</file>

<file path=ppt/slides/_rels/slide12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4.xml"/><Relationship Id="rId1" Type="http://schemas.openxmlformats.org/officeDocument/2006/relationships/slideLayout" Target="../slideLayouts/slideLayout34.xml"/></Relationships>
</file>

<file path=ppt/slides/_rels/slide12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5.xml"/><Relationship Id="rId1" Type="http://schemas.openxmlformats.org/officeDocument/2006/relationships/slideLayout" Target="../slideLayouts/slideLayout34.xml"/></Relationships>
</file>

<file path=ppt/slides/_rels/slide12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6.xml"/><Relationship Id="rId1" Type="http://schemas.openxmlformats.org/officeDocument/2006/relationships/slideLayout" Target="../slideLayouts/slideLayout3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31.xml"/></Relationships>
</file>

<file path=ppt/slides/_rels/slide12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2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81.xml"/></Relationships>
</file>

<file path=ppt/slides/_rels/slide12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98.xml"/></Relationships>
</file>

<file path=ppt/slides/_rels/slide12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0.xml"/><Relationship Id="rId1" Type="http://schemas.openxmlformats.org/officeDocument/2006/relationships/slideLayout" Target="../slideLayouts/slideLayout124.xml"/></Relationships>
</file>

<file path=ppt/slides/_rels/slide12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1.xml"/><Relationship Id="rId1" Type="http://schemas.openxmlformats.org/officeDocument/2006/relationships/slideLayout" Target="../slideLayouts/slideLayout131.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26.xml"/></Relationships>
</file>

<file path=ppt/slides/_rels/slide13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2.xml"/><Relationship Id="rId1" Type="http://schemas.openxmlformats.org/officeDocument/2006/relationships/slideLayout" Target="../slideLayouts/slideLayout13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6.xml"/></Relationships>
</file>

<file path=ppt/slides/_rels/slide13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4.xml"/><Relationship Id="rId1" Type="http://schemas.openxmlformats.org/officeDocument/2006/relationships/slideLayout" Target="../slideLayouts/slideLayout131.xml"/></Relationships>
</file>

<file path=ppt/slides/_rels/slide13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5.xml"/><Relationship Id="rId1" Type="http://schemas.openxmlformats.org/officeDocument/2006/relationships/slideLayout" Target="../slideLayouts/slideLayout13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6.xml"/><Relationship Id="rId1" Type="http://schemas.openxmlformats.org/officeDocument/2006/relationships/slideLayout" Target="../slideLayouts/slideLayout131.xml"/></Relationships>
</file>

<file path=ppt/slides/_rels/slide13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7.xml"/><Relationship Id="rId1" Type="http://schemas.openxmlformats.org/officeDocument/2006/relationships/slideLayout" Target="../slideLayouts/slideLayout131.xml"/></Relationships>
</file>

<file path=ppt/slides/_rels/slide1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8.xml"/><Relationship Id="rId1" Type="http://schemas.openxmlformats.org/officeDocument/2006/relationships/slideLayout" Target="../slideLayouts/slideLayout153.xml"/><Relationship Id="rId4" Type="http://schemas.openxmlformats.org/officeDocument/2006/relationships/image" Target="../media/image129.png"/></Relationships>
</file>

<file path=ppt/slides/_rels/slide13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9.xml"/><Relationship Id="rId1" Type="http://schemas.openxmlformats.org/officeDocument/2006/relationships/slideLayout" Target="../slideLayouts/slideLayout164.xml"/></Relationships>
</file>

<file path=ppt/slides/_rels/slide13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0.xml"/><Relationship Id="rId1" Type="http://schemas.openxmlformats.org/officeDocument/2006/relationships/slideLayout" Target="../slideLayouts/slideLayout1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1.xml"/><Relationship Id="rId1" Type="http://schemas.openxmlformats.org/officeDocument/2006/relationships/slideLayout" Target="../slideLayouts/slideLayout1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4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2.xml"/><Relationship Id="rId1" Type="http://schemas.openxmlformats.org/officeDocument/2006/relationships/slideLayout" Target="../slideLayouts/slideLayout131.xml"/></Relationships>
</file>

<file path=ppt/slides/_rels/slide14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3.xml"/><Relationship Id="rId1" Type="http://schemas.openxmlformats.org/officeDocument/2006/relationships/slideLayout" Target="../slideLayouts/slideLayout131.xml"/></Relationships>
</file>

<file path=ppt/slides/_rels/slide14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4.xml"/><Relationship Id="rId1" Type="http://schemas.openxmlformats.org/officeDocument/2006/relationships/slideLayout" Target="../slideLayouts/slideLayout175.xml"/></Relationships>
</file>

<file path=ppt/slides/_rels/slide14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5.xml"/><Relationship Id="rId1" Type="http://schemas.openxmlformats.org/officeDocument/2006/relationships/slideLayout" Target="../slideLayouts/slideLayout175.xml"/></Relationships>
</file>

<file path=ppt/slides/_rels/slide14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64.xml"/></Relationships>
</file>

<file path=ppt/slides/_rels/slide14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6.xml"/><Relationship Id="rId1" Type="http://schemas.openxmlformats.org/officeDocument/2006/relationships/slideLayout" Target="../slideLayouts/slideLayout131.xml"/></Relationships>
</file>

<file path=ppt/slides/_rels/slide146.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17.xml"/><Relationship Id="rId1" Type="http://schemas.openxmlformats.org/officeDocument/2006/relationships/slideLayout" Target="../slideLayouts/slideLayout386.xml"/><Relationship Id="rId4" Type="http://schemas.openxmlformats.org/officeDocument/2006/relationships/image" Target="../media/image140.png"/></Relationships>
</file>

<file path=ppt/slides/_rels/slide14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8.xml"/><Relationship Id="rId1" Type="http://schemas.openxmlformats.org/officeDocument/2006/relationships/slideLayout" Target="../slideLayouts/slideLayout386.xml"/><Relationship Id="rId4" Type="http://schemas.openxmlformats.org/officeDocument/2006/relationships/image" Target="../media/image142.png"/></Relationships>
</file>

<file path=ppt/slides/_rels/slide14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403.xml"/></Relationships>
</file>

<file path=ppt/slides/_rels/slide14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31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316.xml"/></Relationships>
</file>

<file path=ppt/slides/_rels/slide151.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49.jpe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42.xml"/></Relationships>
</file>

<file path=ppt/slides/_rels/slide15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20.xml"/><Relationship Id="rId1" Type="http://schemas.openxmlformats.org/officeDocument/2006/relationships/slideLayout" Target="../slideLayouts/slideLayout326.xml"/></Relationships>
</file>

<file path=ppt/slides/_rels/slide15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1.xml"/><Relationship Id="rId1" Type="http://schemas.openxmlformats.org/officeDocument/2006/relationships/slideLayout" Target="../slideLayouts/slideLayout13.xml"/><Relationship Id="rId5" Type="http://schemas.openxmlformats.org/officeDocument/2006/relationships/image" Target="../media/image154.jpeg"/><Relationship Id="rId4" Type="http://schemas.openxmlformats.org/officeDocument/2006/relationships/image" Target="../media/image153.jpeg"/></Relationships>
</file>

<file path=ppt/slides/_rels/slide15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108.xml"/></Relationships>
</file>

<file path=ppt/slides/_rels/slide15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2.xml"/><Relationship Id="rId1" Type="http://schemas.openxmlformats.org/officeDocument/2006/relationships/slideLayout" Target="../slideLayouts/slideLayout115.xml"/></Relationships>
</file>

<file path=ppt/slides/_rels/slide15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3.xml"/><Relationship Id="rId1" Type="http://schemas.openxmlformats.org/officeDocument/2006/relationships/slideLayout" Target="../slideLayouts/slideLayout115.xml"/></Relationships>
</file>

<file path=ppt/slides/_rels/slide15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4.xml"/><Relationship Id="rId1" Type="http://schemas.openxmlformats.org/officeDocument/2006/relationships/slideLayout" Target="../slideLayouts/slideLayout115.xml"/></Relationships>
</file>

<file path=ppt/slides/_rels/slide15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326.xml"/></Relationships>
</file>

<file path=ppt/slides/_rels/slide16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5.xml"/><Relationship Id="rId1" Type="http://schemas.openxmlformats.org/officeDocument/2006/relationships/slideLayout" Target="../slideLayouts/slideLayout115.xml"/></Relationships>
</file>

<file path=ppt/slides/_rels/slide16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6.xml"/><Relationship Id="rId1" Type="http://schemas.openxmlformats.org/officeDocument/2006/relationships/slideLayout" Target="../slideLayouts/slideLayout115.xml"/></Relationships>
</file>

<file path=ppt/slides/_rels/slide162.xml.rels><?xml version="1.0" encoding="UTF-8" standalone="yes"?>
<Relationships xmlns="http://schemas.openxmlformats.org/package/2006/relationships"><Relationship Id="rId3" Type="http://schemas.openxmlformats.org/officeDocument/2006/relationships/image" Target="../media/image163.emf"/><Relationship Id="rId7" Type="http://schemas.openxmlformats.org/officeDocument/2006/relationships/image" Target="../media/image167.emf"/><Relationship Id="rId2" Type="http://schemas.openxmlformats.org/officeDocument/2006/relationships/image" Target="../media/image162.jpeg"/><Relationship Id="rId1" Type="http://schemas.openxmlformats.org/officeDocument/2006/relationships/slideLayout" Target="../slideLayouts/slideLayout13.xml"/><Relationship Id="rId6" Type="http://schemas.openxmlformats.org/officeDocument/2006/relationships/image" Target="../media/image166.emf"/><Relationship Id="rId5" Type="http://schemas.openxmlformats.org/officeDocument/2006/relationships/image" Target="../media/image165.emf"/><Relationship Id="rId4" Type="http://schemas.openxmlformats.org/officeDocument/2006/relationships/image" Target="../media/image164.emf"/></Relationships>
</file>

<file path=ppt/slides/_rels/slide16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7.xml"/><Relationship Id="rId1" Type="http://schemas.openxmlformats.org/officeDocument/2006/relationships/slideLayout" Target="../slideLayouts/slideLayout115.xml"/><Relationship Id="rId4" Type="http://schemas.openxmlformats.org/officeDocument/2006/relationships/image" Target="../media/image168.png"/></Relationships>
</file>

<file path=ppt/slides/_rels/slide164.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2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26.xml"/></Relationships>
</file>

<file path=ppt/slides/_rels/slide16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30.xml"/><Relationship Id="rId1" Type="http://schemas.openxmlformats.org/officeDocument/2006/relationships/slideLayout" Target="../slideLayouts/slideLayout326.xml"/></Relationships>
</file>

<file path=ppt/slides/_rels/slide1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1.xml"/><Relationship Id="rId1" Type="http://schemas.openxmlformats.org/officeDocument/2006/relationships/slideLayout" Target="../slideLayouts/slideLayout32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26.xml"/></Relationships>
</file>

<file path=ppt/slides/_rels/slide17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2.xml"/><Relationship Id="rId1" Type="http://schemas.openxmlformats.org/officeDocument/2006/relationships/slideLayout" Target="../slideLayouts/slideLayout24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4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7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95.xml"/></Relationships>
</file>

<file path=ppt/slides/_rels/slide17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34.xml"/><Relationship Id="rId1" Type="http://schemas.openxmlformats.org/officeDocument/2006/relationships/slideLayout" Target="../slideLayouts/slideLayout95.xml"/><Relationship Id="rId4" Type="http://schemas.openxmlformats.org/officeDocument/2006/relationships/image" Target="../media/image173.png"/></Relationships>
</file>

<file path=ppt/slides/_rels/slide175.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95.xml"/></Relationships>
</file>

<file path=ppt/slides/_rels/slide17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95.xml"/></Relationships>
</file>

<file path=ppt/slides/_rels/slide17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35.xml"/><Relationship Id="rId1" Type="http://schemas.openxmlformats.org/officeDocument/2006/relationships/slideLayout" Target="../slideLayouts/slideLayout95.xml"/></Relationships>
</file>

<file path=ppt/slides/_rels/slide178.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95.xml"/></Relationships>
</file>

<file path=ppt/slides/_rels/slide179.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03.xml"/></Relationships>
</file>

<file path=ppt/slides/_rels/slide18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36.xml"/><Relationship Id="rId1" Type="http://schemas.openxmlformats.org/officeDocument/2006/relationships/slideLayout" Target="../slideLayouts/slideLayout95.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181.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95.xml"/></Relationships>
</file>

<file path=ppt/slides/_rels/slide18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95.xml"/></Relationships>
</file>

<file path=ppt/slides/_rels/slide18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95.xml"/></Relationships>
</file>

<file path=ppt/slides/_rels/slide184.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9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86.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96.xml"/></Relationships>
</file>

<file path=ppt/slides/_rels/slide187.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95.xml"/></Relationships>
</file>

<file path=ppt/slides/_rels/slide188.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96.xml"/></Relationships>
</file>

<file path=ppt/slides/_rels/slide18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0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93.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95.xml"/></Relationships>
</file>

<file path=ppt/slides/_rels/slide194.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95.xml"/></Relationships>
</file>

<file path=ppt/slides/_rels/slide195.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95.xml"/></Relationships>
</file>

<file path=ppt/slides/_rels/slide196.xml.rels><?xml version="1.0" encoding="UTF-8" standalone="yes"?>
<Relationships xmlns="http://schemas.openxmlformats.org/package/2006/relationships"><Relationship Id="rId3" Type="http://schemas.openxmlformats.org/officeDocument/2006/relationships/image" Target="../media/image194.emf"/><Relationship Id="rId2" Type="http://schemas.openxmlformats.org/officeDocument/2006/relationships/image" Target="../media/image193.png"/><Relationship Id="rId1" Type="http://schemas.openxmlformats.org/officeDocument/2006/relationships/slideLayout" Target="../slideLayouts/slideLayout96.xml"/><Relationship Id="rId4" Type="http://schemas.openxmlformats.org/officeDocument/2006/relationships/image" Target="../media/image195.jpeg"/></Relationships>
</file>

<file path=ppt/slides/_rels/slide197.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95.xml"/></Relationships>
</file>

<file path=ppt/slides/_rels/slide198.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95.xml"/></Relationships>
</file>

<file path=ppt/slides/_rels/slide199.xml.rels><?xml version="1.0" encoding="UTF-8" standalone="yes"?>
<Relationships xmlns="http://schemas.openxmlformats.org/package/2006/relationships"><Relationship Id="rId2" Type="http://schemas.openxmlformats.org/officeDocument/2006/relationships/image" Target="../media/image197.gif"/><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200.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9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0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png"/><Relationship Id="rId1" Type="http://schemas.openxmlformats.org/officeDocument/2006/relationships/slideLayout" Target="../slideLayouts/slideLayout95.xml"/></Relationships>
</file>

<file path=ppt/slides/_rels/slide204.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95.xml"/></Relationships>
</file>

<file path=ppt/slides/_rels/slide205.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9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07.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95.xml"/></Relationships>
</file>

<file path=ppt/slides/_rels/slide208.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95.xml"/></Relationships>
</file>

<file path=ppt/slides/_rels/slide209.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210.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95.xml"/></Relationships>
</file>

<file path=ppt/slides/_rels/slide211.xml.rels><?xml version="1.0" encoding="UTF-8" standalone="yes"?>
<Relationships xmlns="http://schemas.openxmlformats.org/package/2006/relationships"><Relationship Id="rId2" Type="http://schemas.openxmlformats.org/officeDocument/2006/relationships/image" Target="../media/image205.gif"/><Relationship Id="rId1" Type="http://schemas.openxmlformats.org/officeDocument/2006/relationships/slideLayout" Target="../slideLayouts/slideLayout96.xml"/></Relationships>
</file>

<file path=ppt/slides/_rels/slide212.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95.xml"/></Relationships>
</file>

<file path=ppt/slides/_rels/slide213.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95.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215.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97.xml"/></Relationships>
</file>

<file path=ppt/slides/_rels/slide216.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97.xml"/></Relationships>
</file>

<file path=ppt/slides/_rels/slide217.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37.xml"/><Relationship Id="rId1" Type="http://schemas.openxmlformats.org/officeDocument/2006/relationships/slideLayout" Target="../slideLayouts/slideLayout97.xml"/></Relationships>
</file>

<file path=ppt/slides/_rels/slide21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38.xml"/><Relationship Id="rId1" Type="http://schemas.openxmlformats.org/officeDocument/2006/relationships/slideLayout" Target="../slideLayouts/slideLayout97.xml"/></Relationships>
</file>

<file path=ppt/slides/_rels/slide219.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39.xml"/><Relationship Id="rId1" Type="http://schemas.openxmlformats.org/officeDocument/2006/relationships/slideLayout" Target="../slideLayouts/slideLayout97.xml"/><Relationship Id="rId4" Type="http://schemas.openxmlformats.org/officeDocument/2006/relationships/image" Target="../media/image213.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22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40.xml"/><Relationship Id="rId1" Type="http://schemas.openxmlformats.org/officeDocument/2006/relationships/slideLayout" Target="../slideLayouts/slideLayout100.xml"/></Relationships>
</file>

<file path=ppt/slides/_rels/slide22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97.xml"/></Relationships>
</file>

<file path=ppt/slides/_rels/slide222.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97.xml"/></Relationships>
</file>

<file path=ppt/slides/_rels/slide22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97.xml"/></Relationships>
</file>

<file path=ppt/slides/_rels/slide224.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97.xml"/></Relationships>
</file>

<file path=ppt/slides/_rels/slide225.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97.xml"/></Relationships>
</file>

<file path=ppt/slides/_rels/slide226.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97.xml"/></Relationships>
</file>

<file path=ppt/slides/_rels/slide227.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97.xml"/></Relationships>
</file>

<file path=ppt/slides/_rels/slide228.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97.xml"/></Relationships>
</file>

<file path=ppt/slides/_rels/slide229.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41.xml"/><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png"/><Relationship Id="rId1" Type="http://schemas.openxmlformats.org/officeDocument/2006/relationships/slideLayout" Target="../slideLayouts/slideLayout13.xml"/><Relationship Id="rId4" Type="http://schemas.openxmlformats.org/officeDocument/2006/relationships/image" Target="../media/image46.wmf"/></Relationships>
</file>

<file path=ppt/slides/_rels/slide23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97.xml"/></Relationships>
</file>

<file path=ppt/slides/_rels/slide231.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97.xml"/></Relationships>
</file>

<file path=ppt/slides/_rels/slide232.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42.xml"/><Relationship Id="rId1" Type="http://schemas.openxmlformats.org/officeDocument/2006/relationships/slideLayout" Target="../slideLayouts/slideLayout97.xml"/></Relationships>
</file>

<file path=ppt/slides/_rels/slide233.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97.xml"/><Relationship Id="rId4" Type="http://schemas.openxmlformats.org/officeDocument/2006/relationships/image" Target="../media/image228.jpeg"/></Relationships>
</file>

<file path=ppt/slides/_rels/slide234.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97.xml"/><Relationship Id="rId4" Type="http://schemas.openxmlformats.org/officeDocument/2006/relationships/image" Target="../media/image231.jpeg"/></Relationships>
</file>

<file path=ppt/slides/_rels/slide235.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97.xml"/></Relationships>
</file>

<file path=ppt/slides/_rels/slide236.xml.rels><?xml version="1.0" encoding="UTF-8" standalone="yes"?>
<Relationships xmlns="http://schemas.openxmlformats.org/package/2006/relationships"><Relationship Id="rId3" Type="http://schemas.openxmlformats.org/officeDocument/2006/relationships/image" Target="../media/image233.emf"/><Relationship Id="rId2" Type="http://schemas.openxmlformats.org/officeDocument/2006/relationships/oleObject" Target="../embeddings/oleObject2.bin"/><Relationship Id="rId1" Type="http://schemas.openxmlformats.org/officeDocument/2006/relationships/slideLayout" Target="../slideLayouts/slideLayout100.xml"/><Relationship Id="rId6" Type="http://schemas.openxmlformats.org/officeDocument/2006/relationships/image" Target="../media/image235.jpeg"/><Relationship Id="rId5" Type="http://schemas.openxmlformats.org/officeDocument/2006/relationships/image" Target="../media/image234.png"/><Relationship Id="rId4" Type="http://schemas.openxmlformats.org/officeDocument/2006/relationships/oleObject" Target="../embeddings/oleObject3.bin"/></Relationships>
</file>

<file path=ppt/slides/_rels/slide237.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43.xml"/><Relationship Id="rId1" Type="http://schemas.openxmlformats.org/officeDocument/2006/relationships/slideLayout" Target="../slideLayouts/slideLayout97.xml"/><Relationship Id="rId4" Type="http://schemas.openxmlformats.org/officeDocument/2006/relationships/image" Target="../media/image237.jpeg"/></Relationships>
</file>

<file path=ppt/slides/_rels/slide238.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44.xml"/><Relationship Id="rId1" Type="http://schemas.openxmlformats.org/officeDocument/2006/relationships/slideLayout" Target="../slideLayouts/slideLayout103.xml"/></Relationships>
</file>

<file path=ppt/slides/_rels/slide239.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45.xml"/><Relationship Id="rId1" Type="http://schemas.openxmlformats.org/officeDocument/2006/relationships/slideLayout" Target="../slideLayouts/slideLayout97.xml"/></Relationships>
</file>

<file path=ppt/slides/_rels/slide24.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jpeg"/><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wmf"/></Relationships>
</file>

<file path=ppt/slides/_rels/slide24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46.xml"/><Relationship Id="rId1" Type="http://schemas.openxmlformats.org/officeDocument/2006/relationships/slideLayout" Target="../slideLayouts/slideLayout97.xml"/></Relationships>
</file>

<file path=ppt/slides/_rels/slide241.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97.xml"/></Relationships>
</file>

<file path=ppt/slides/_rels/slide242.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97.xml"/></Relationships>
</file>

<file path=ppt/slides/_rels/slide243.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97.xml"/></Relationships>
</file>

<file path=ppt/slides/_rels/slide244.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47.xml"/><Relationship Id="rId1" Type="http://schemas.openxmlformats.org/officeDocument/2006/relationships/slideLayout" Target="../slideLayouts/slideLayout97.xml"/></Relationships>
</file>

<file path=ppt/slides/_rels/slide245.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97.xml"/></Relationships>
</file>

<file path=ppt/slides/_rels/slide24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48.xml"/><Relationship Id="rId1" Type="http://schemas.openxmlformats.org/officeDocument/2006/relationships/slideLayout" Target="../slideLayouts/slideLayout97.xml"/></Relationships>
</file>

<file path=ppt/slides/_rels/slide247.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49.xml"/><Relationship Id="rId1" Type="http://schemas.openxmlformats.org/officeDocument/2006/relationships/slideLayout" Target="../slideLayouts/slideLayout97.xml"/></Relationships>
</file>

<file path=ppt/slides/_rels/slide248.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50.xml"/><Relationship Id="rId1" Type="http://schemas.openxmlformats.org/officeDocument/2006/relationships/slideLayout" Target="../slideLayouts/slideLayout97.xml"/></Relationships>
</file>

<file path=ppt/slides/_rels/slide249.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51.xml"/><Relationship Id="rId1" Type="http://schemas.openxmlformats.org/officeDocument/2006/relationships/slideLayout" Target="../slideLayouts/slideLayout9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0.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97.xml"/></Relationships>
</file>

<file path=ppt/slides/_rels/slide251.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97.xml"/></Relationships>
</file>

<file path=ppt/slides/_rels/slide252.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97.xml"/></Relationships>
</file>

<file path=ppt/slides/_rels/slide253.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52.xml"/><Relationship Id="rId1" Type="http://schemas.openxmlformats.org/officeDocument/2006/relationships/slideLayout" Target="../slideLayouts/slideLayout97.xml"/></Relationships>
</file>

<file path=ppt/slides/_rels/slide254.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53.xml"/><Relationship Id="rId1" Type="http://schemas.openxmlformats.org/officeDocument/2006/relationships/slideLayout" Target="../slideLayouts/slideLayout97.xml"/></Relationships>
</file>

<file path=ppt/slides/_rels/slide255.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54.xml"/><Relationship Id="rId1" Type="http://schemas.openxmlformats.org/officeDocument/2006/relationships/slideLayout" Target="../slideLayouts/slideLayout97.xml"/></Relationships>
</file>

<file path=ppt/slides/_rels/slide256.xml.rels><?xml version="1.0" encoding="UTF-8" standalone="yes"?>
<Relationships xmlns="http://schemas.openxmlformats.org/package/2006/relationships"><Relationship Id="rId3" Type="http://schemas.openxmlformats.org/officeDocument/2006/relationships/image" Target="../media/image205.gif"/><Relationship Id="rId2" Type="http://schemas.openxmlformats.org/officeDocument/2006/relationships/image" Target="../media/image247.jpeg"/><Relationship Id="rId1" Type="http://schemas.openxmlformats.org/officeDocument/2006/relationships/slideLayout" Target="../slideLayouts/slideLayout13.xml"/><Relationship Id="rId4" Type="http://schemas.openxmlformats.org/officeDocument/2006/relationships/image" Target="../media/image248.emf"/></Relationships>
</file>

<file path=ppt/slides/_rels/slide257.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55.xml"/><Relationship Id="rId1" Type="http://schemas.openxmlformats.org/officeDocument/2006/relationships/slideLayout" Target="../slideLayouts/slideLayout326.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2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6.xml"/><Relationship Id="rId1" Type="http://schemas.openxmlformats.org/officeDocument/2006/relationships/slideLayout" Target="../slideLayouts/slideLayout203.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03.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26.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5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52.xml"/></Relationships>
</file>

<file path=ppt/slides/_rels/slide265.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13.xml"/></Relationships>
</file>

<file path=ppt/slides/_rels/slide266.xml.rels><?xml version="1.0" encoding="UTF-8" standalone="yes"?>
<Relationships xmlns="http://schemas.openxmlformats.org/package/2006/relationships"><Relationship Id="rId2" Type="http://schemas.openxmlformats.org/officeDocument/2006/relationships/slideLayout" Target="../slideLayouts/slideLayout209.xml"/><Relationship Id="rId1" Type="http://schemas.openxmlformats.org/officeDocument/2006/relationships/themeOverride" Target="../theme/themeOverride3.xml"/></Relationships>
</file>

<file path=ppt/slides/_rels/slide267.xml.rels><?xml version="1.0" encoding="UTF-8" standalone="yes"?>
<Relationships xmlns="http://schemas.openxmlformats.org/package/2006/relationships"><Relationship Id="rId3" Type="http://schemas.openxmlformats.org/officeDocument/2006/relationships/image" Target="../media/image251.jpg"/><Relationship Id="rId2" Type="http://schemas.openxmlformats.org/officeDocument/2006/relationships/notesSlide" Target="../notesSlides/notesSlide161.xml"/><Relationship Id="rId1" Type="http://schemas.openxmlformats.org/officeDocument/2006/relationships/slideLayout" Target="../slideLayouts/slideLayout326.xml"/></Relationships>
</file>

<file path=ppt/slides/_rels/slide268.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62.xml"/><Relationship Id="rId1" Type="http://schemas.openxmlformats.org/officeDocument/2006/relationships/slideLayout" Target="../slideLayouts/slideLayout363.xml"/><Relationship Id="rId5" Type="http://schemas.openxmlformats.org/officeDocument/2006/relationships/image" Target="../media/image254.jpeg"/><Relationship Id="rId4" Type="http://schemas.openxmlformats.org/officeDocument/2006/relationships/image" Target="../media/image253.jpeg"/></Relationships>
</file>

<file path=ppt/slides/_rels/slide269.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63.xml"/><Relationship Id="rId1" Type="http://schemas.openxmlformats.org/officeDocument/2006/relationships/slideLayout" Target="../slideLayouts/slideLayout37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70.xml.rels><?xml version="1.0" encoding="UTF-8" standalone="yes"?>
<Relationships xmlns="http://schemas.openxmlformats.org/package/2006/relationships"><Relationship Id="rId3" Type="http://schemas.openxmlformats.org/officeDocument/2006/relationships/image" Target="../media/image257.emf"/><Relationship Id="rId2" Type="http://schemas.openxmlformats.org/officeDocument/2006/relationships/image" Target="../media/image256.jpeg"/><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3" Type="http://schemas.openxmlformats.org/officeDocument/2006/relationships/image" Target="../media/image259.emf"/><Relationship Id="rId2" Type="http://schemas.openxmlformats.org/officeDocument/2006/relationships/image" Target="../media/image258.jpeg"/><Relationship Id="rId1" Type="http://schemas.openxmlformats.org/officeDocument/2006/relationships/slideLayout" Target="../slideLayouts/slideLayout13.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273.xml.rels><?xml version="1.0" encoding="UTF-8" standalone="yes"?>
<Relationships xmlns="http://schemas.openxmlformats.org/package/2006/relationships"><Relationship Id="rId3" Type="http://schemas.openxmlformats.org/officeDocument/2006/relationships/image" Target="../media/image260.jpg"/><Relationship Id="rId2" Type="http://schemas.openxmlformats.org/officeDocument/2006/relationships/notesSlide" Target="../notesSlides/notesSlide164.xml"/><Relationship Id="rId1" Type="http://schemas.openxmlformats.org/officeDocument/2006/relationships/slideLayout" Target="../slideLayouts/slideLayout326.xml"/></Relationships>
</file>

<file path=ppt/slides/_rels/slide274.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165.xml"/><Relationship Id="rId1" Type="http://schemas.openxmlformats.org/officeDocument/2006/relationships/slideLayout" Target="../slideLayouts/slideLayout326.xml"/></Relationships>
</file>

<file path=ppt/slides/_rels/slide2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6.xml"/><Relationship Id="rId1" Type="http://schemas.openxmlformats.org/officeDocument/2006/relationships/slideLayout" Target="../slideLayouts/slideLayout203.xml"/></Relationships>
</file>

<file path=ppt/slides/_rels/slide27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7.xml"/><Relationship Id="rId1" Type="http://schemas.openxmlformats.org/officeDocument/2006/relationships/slideLayout" Target="../slideLayouts/slideLayout203.xml"/></Relationships>
</file>

<file path=ppt/slides/_rels/slide27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8.xml"/><Relationship Id="rId1" Type="http://schemas.openxmlformats.org/officeDocument/2006/relationships/slideLayout" Target="../slideLayouts/slideLayout203.xml"/></Relationships>
</file>

<file path=ppt/slides/_rels/slide27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9.xml"/><Relationship Id="rId1" Type="http://schemas.openxmlformats.org/officeDocument/2006/relationships/slideLayout" Target="../slideLayouts/slideLayout20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80.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70.xml"/><Relationship Id="rId1" Type="http://schemas.openxmlformats.org/officeDocument/2006/relationships/slideLayout" Target="../slideLayouts/slideLayout326.xml"/><Relationship Id="rId4" Type="http://schemas.openxmlformats.org/officeDocument/2006/relationships/image" Target="../media/image263.png"/></Relationships>
</file>

<file path=ppt/slides/_rels/slide281.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oleObject" Target="../embeddings/oleObject4.bin"/><Relationship Id="rId1" Type="http://schemas.openxmlformats.org/officeDocument/2006/relationships/slideLayout" Target="../slideLayouts/slideLayout13.xml"/><Relationship Id="rId4" Type="http://schemas.openxmlformats.org/officeDocument/2006/relationships/image" Target="../media/image265.jpe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3" Type="http://schemas.openxmlformats.org/officeDocument/2006/relationships/image" Target="../media/image266.emf"/><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20.xml"/></Relationships>
</file>

<file path=ppt/slides/_rels/slide286.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72.xml"/><Relationship Id="rId1" Type="http://schemas.openxmlformats.org/officeDocument/2006/relationships/slideLayout" Target="../slideLayouts/slideLayout120.xml"/><Relationship Id="rId4" Type="http://schemas.openxmlformats.org/officeDocument/2006/relationships/image" Target="../media/image263.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2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0.xml"/></Relationships>
</file>

<file path=ppt/slides/_rels/slide4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326.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326.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326.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326.xml"/><Relationship Id="rId4" Type="http://schemas.openxmlformats.org/officeDocument/2006/relationships/image" Target="../media/image32.sv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326.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3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9.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326.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32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6.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345.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3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326.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326.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326.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326.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304.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326.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326.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326.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326.xml"/></Relationships>
</file>

<file path=ppt/slides/_rels/slide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32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2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9.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56.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304.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51.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51.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51.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51.xml"/></Relationships>
</file>

<file path=ppt/slides/_rels/slide7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51.xml"/></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3.xml"/><Relationship Id="rId5" Type="http://schemas.openxmlformats.org/officeDocument/2006/relationships/image" Target="../media/image82.jpeg"/><Relationship Id="rId4" Type="http://schemas.openxmlformats.org/officeDocument/2006/relationships/image" Target="../media/image81.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20.xml"/><Relationship Id="rId1" Type="http://schemas.openxmlformats.org/officeDocument/2006/relationships/themeOverride" Target="../theme/themeOverride2.xml"/></Relationships>
</file>

<file path=ppt/slides/_rels/slide77.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image" Target="../media/image84.jpeg"/><Relationship Id="rId7" Type="http://schemas.openxmlformats.org/officeDocument/2006/relationships/image" Target="../media/image87.emf"/><Relationship Id="rId2" Type="http://schemas.openxmlformats.org/officeDocument/2006/relationships/image" Target="../media/image83.jpeg"/><Relationship Id="rId1" Type="http://schemas.openxmlformats.org/officeDocument/2006/relationships/slideLayout" Target="../slideLayouts/slideLayout13.xml"/><Relationship Id="rId6" Type="http://schemas.openxmlformats.org/officeDocument/2006/relationships/image" Target="../media/image86.emf"/><Relationship Id="rId5" Type="http://schemas.openxmlformats.org/officeDocument/2006/relationships/image" Target="../media/image82.jpeg"/><Relationship Id="rId4" Type="http://schemas.openxmlformats.org/officeDocument/2006/relationships/image" Target="../media/image85.emf"/><Relationship Id="rId9" Type="http://schemas.openxmlformats.org/officeDocument/2006/relationships/image" Target="../media/image89.em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20.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3.xml"/><Relationship Id="rId1" Type="http://schemas.openxmlformats.org/officeDocument/2006/relationships/slideLayout" Target="../slideLayouts/slideLayout417.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30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11.xml"/></Relationships>
</file>

<file path=ppt/slides/_rels/slide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5.xml"/><Relationship Id="rId1" Type="http://schemas.openxmlformats.org/officeDocument/2006/relationships/slideLayout" Target="../slideLayouts/slideLayout408.xml"/></Relationships>
</file>

<file path=ppt/slides/_rels/slide8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6.xml"/><Relationship Id="rId1" Type="http://schemas.openxmlformats.org/officeDocument/2006/relationships/slideLayout" Target="../slideLayouts/slideLayout408.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7.xml"/><Relationship Id="rId1" Type="http://schemas.openxmlformats.org/officeDocument/2006/relationships/slideLayout" Target="../slideLayouts/slideLayout408.xml"/></Relationships>
</file>

<file path=ppt/slides/_rels/slide8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8.xml"/><Relationship Id="rId1" Type="http://schemas.openxmlformats.org/officeDocument/2006/relationships/slideLayout" Target="../slideLayouts/slideLayout418.xml"/><Relationship Id="rId4" Type="http://schemas.openxmlformats.org/officeDocument/2006/relationships/image" Target="../media/image94.png"/></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9.xml"/><Relationship Id="rId1" Type="http://schemas.openxmlformats.org/officeDocument/2006/relationships/slideLayout" Target="../slideLayouts/slideLayout42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30.xml"/></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411.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2.xml"/><Relationship Id="rId1" Type="http://schemas.openxmlformats.org/officeDocument/2006/relationships/slideLayout" Target="../slideLayouts/slideLayout40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08.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30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08.xml"/></Relationships>
</file>

<file path=ppt/slides/_rels/slide9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5.xml"/><Relationship Id="rId1" Type="http://schemas.openxmlformats.org/officeDocument/2006/relationships/slideLayout" Target="../slideLayouts/slideLayout40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8.xml"/><Relationship Id="rId1" Type="http://schemas.openxmlformats.org/officeDocument/2006/relationships/slideLayout" Target="../slideLayouts/slideLayout361.xml"/><Relationship Id="rId4" Type="http://schemas.openxmlformats.org/officeDocument/2006/relationships/image" Target="../media/image99.jpeg"/></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9.xml"/><Relationship Id="rId1" Type="http://schemas.openxmlformats.org/officeDocument/2006/relationships/slideLayout" Target="../slideLayouts/slideLayout431.xml"/><Relationship Id="rId4" Type="http://schemas.openxmlformats.org/officeDocument/2006/relationships/image" Target="../media/image100.emf"/></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20.xml"/></Relationships>
</file>

<file path=ppt/slides/_rels/slide9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1.xml"/><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3.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0"/>
          <p:cNvSpPr>
            <a:spLocks noGrp="1" noChangeArrowheads="1"/>
          </p:cNvSpPr>
          <p:nvPr>
            <p:ph type="ctrTitle"/>
          </p:nvPr>
        </p:nvSpPr>
        <p:spPr>
          <a:xfrm>
            <a:off x="685800" y="2286000"/>
            <a:ext cx="7772400" cy="1143000"/>
          </a:xfrm>
        </p:spPr>
        <p:txBody>
          <a:bodyPr/>
          <a:lstStyle/>
          <a:p>
            <a:pPr eaLnBrk="1" hangingPunct="1"/>
            <a:r>
              <a:rPr lang="en-US" dirty="0"/>
              <a:t>2 Corinthians</a:t>
            </a:r>
          </a:p>
        </p:txBody>
      </p:sp>
      <p:pic>
        <p:nvPicPr>
          <p:cNvPr id="95235"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5241" name="WordArt 9"/>
          <p:cNvSpPr>
            <a:spLocks noChangeArrowheads="1" noChangeShapeType="1" noTextEdit="1"/>
          </p:cNvSpPr>
          <p:nvPr/>
        </p:nvSpPr>
        <p:spPr bwMode="auto">
          <a:xfrm rot="20964968">
            <a:off x="755226" y="1065003"/>
            <a:ext cx="7561539" cy="4007914"/>
          </a:xfrm>
          <a:prstGeom prst="rect">
            <a:avLst/>
          </a:prstGeom>
        </p:spPr>
        <p:txBody>
          <a:bodyPr wrap="none" fromWordArt="1">
            <a:prstTxWarp prst="textCascadeUp">
              <a:avLst>
                <a:gd name="adj" fmla="val 42717"/>
              </a:avLst>
            </a:prstTxWarp>
            <a:scene3d>
              <a:camera prst="legacyPerspectiveFront">
                <a:rot lat="20519971" lon="1080000" rev="0"/>
              </a:camera>
              <a:lightRig rig="legacyHarsh2" dir="b"/>
            </a:scene3d>
            <a:sp3d extrusionH="430200" prstMaterial="legacyMatte">
              <a:extrusionClr>
                <a:srgbClr val="FF6600"/>
              </a:extrusionClr>
            </a:sp3d>
          </a:bodyPr>
          <a:lstStyle/>
          <a:p>
            <a:pPr algn="ctr" fontAlgn="auto">
              <a:spcBef>
                <a:spcPts val="0"/>
              </a:spcBef>
              <a:spcAft>
                <a:spcPts val="0"/>
              </a:spcAft>
            </a:pPr>
            <a:r>
              <a:rPr lang="en-US" sz="3600" b="1" kern="10" dirty="0">
                <a:ln w="9525">
                  <a:round/>
                  <a:headEnd/>
                  <a:tailEnd/>
                </a:ln>
                <a:solidFill>
                  <a:srgbClr val="FF0066"/>
                </a:solidFill>
                <a:latin typeface="Impact"/>
              </a:rPr>
              <a:t>2  CORINTHIANS</a:t>
            </a:r>
          </a:p>
        </p:txBody>
      </p:sp>
      <p:sp>
        <p:nvSpPr>
          <p:cNvPr id="6" name="Rectangle 5">
            <a:extLst>
              <a:ext uri="{FF2B5EF4-FFF2-40B4-BE49-F238E27FC236}">
                <a16:creationId xmlns:a16="http://schemas.microsoft.com/office/drawing/2014/main" id="{AA564F33-4ED9-EC46-8344-DFD84F8D3FAF}"/>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96716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5241"/>
                                        </p:tgtEl>
                                        <p:attrNameLst>
                                          <p:attrName>style.visibility</p:attrName>
                                        </p:attrNameLst>
                                      </p:cBhvr>
                                      <p:to>
                                        <p:strVal val="visible"/>
                                      </p:to>
                                    </p:set>
                                    <p:animEffect transition="in" filter="circle(in)">
                                      <p:cBhvr>
                                        <p:cTn id="7" dur="2000"/>
                                        <p:tgtEl>
                                          <p:spTgt spid="95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5"/>
          <p:cNvSpPr>
            <a:spLocks noGrp="1" noChangeArrowheads="1"/>
          </p:cNvSpPr>
          <p:nvPr>
            <p:ph type="title" idx="4294967295"/>
          </p:nvPr>
        </p:nvSpPr>
        <p:spPr>
          <a:xfrm>
            <a:off x="250825" y="-423863"/>
            <a:ext cx="3744913" cy="396875"/>
          </a:xfrm>
        </p:spPr>
        <p:txBody>
          <a:bodyPr/>
          <a:lstStyle/>
          <a:p>
            <a:pPr eaLnBrk="1" hangingPunct="1"/>
            <a:r>
              <a:rPr lang="en-US" sz="2000">
                <a:latin typeface="Times New Roman" charset="0"/>
                <a:ea typeface="ＭＳ Ｐゴシック" charset="0"/>
              </a:rPr>
              <a:t>2 Corinthians Book Chart</a:t>
            </a:r>
          </a:p>
        </p:txBody>
      </p:sp>
      <p:graphicFrame>
        <p:nvGraphicFramePr>
          <p:cNvPr id="25" name="Table 24"/>
          <p:cNvGraphicFramePr>
            <a:graphicFrameLocks noGrp="1"/>
          </p:cNvGraphicFramePr>
          <p:nvPr>
            <p:extLst>
              <p:ext uri="{D42A27DB-BD31-4B8C-83A1-F6EECF244321}">
                <p14:modId xmlns:p14="http://schemas.microsoft.com/office/powerpoint/2010/main" val="428003762"/>
              </p:ext>
            </p:extLst>
          </p:nvPr>
        </p:nvGraphicFramePr>
        <p:xfrm>
          <a:off x="-2" y="0"/>
          <a:ext cx="9180514" cy="6857998"/>
        </p:xfrm>
        <a:graphic>
          <a:graphicData uri="http://schemas.openxmlformats.org/drawingml/2006/table">
            <a:tbl>
              <a:tblPr/>
              <a:tblGrid>
                <a:gridCol w="765043">
                  <a:extLst>
                    <a:ext uri="{9D8B030D-6E8A-4147-A177-3AD203B41FA5}">
                      <a16:colId xmlns:a16="http://schemas.microsoft.com/office/drawing/2014/main" val="20000"/>
                    </a:ext>
                  </a:extLst>
                </a:gridCol>
                <a:gridCol w="765043">
                  <a:extLst>
                    <a:ext uri="{9D8B030D-6E8A-4147-A177-3AD203B41FA5}">
                      <a16:colId xmlns:a16="http://schemas.microsoft.com/office/drawing/2014/main" val="20001"/>
                    </a:ext>
                  </a:extLst>
                </a:gridCol>
                <a:gridCol w="765043">
                  <a:extLst>
                    <a:ext uri="{9D8B030D-6E8A-4147-A177-3AD203B41FA5}">
                      <a16:colId xmlns:a16="http://schemas.microsoft.com/office/drawing/2014/main" val="20002"/>
                    </a:ext>
                  </a:extLst>
                </a:gridCol>
                <a:gridCol w="849218">
                  <a:extLst>
                    <a:ext uri="{9D8B030D-6E8A-4147-A177-3AD203B41FA5}">
                      <a16:colId xmlns:a16="http://schemas.microsoft.com/office/drawing/2014/main" val="20003"/>
                    </a:ext>
                  </a:extLst>
                </a:gridCol>
                <a:gridCol w="686297">
                  <a:extLst>
                    <a:ext uri="{9D8B030D-6E8A-4147-A177-3AD203B41FA5}">
                      <a16:colId xmlns:a16="http://schemas.microsoft.com/office/drawing/2014/main" val="20004"/>
                    </a:ext>
                  </a:extLst>
                </a:gridCol>
                <a:gridCol w="650660">
                  <a:extLst>
                    <a:ext uri="{9D8B030D-6E8A-4147-A177-3AD203B41FA5}">
                      <a16:colId xmlns:a16="http://schemas.microsoft.com/office/drawing/2014/main" val="20005"/>
                    </a:ext>
                  </a:extLst>
                </a:gridCol>
                <a:gridCol w="867546">
                  <a:extLst>
                    <a:ext uri="{9D8B030D-6E8A-4147-A177-3AD203B41FA5}">
                      <a16:colId xmlns:a16="http://schemas.microsoft.com/office/drawing/2014/main" val="20006"/>
                    </a:ext>
                  </a:extLst>
                </a:gridCol>
                <a:gridCol w="722955">
                  <a:extLst>
                    <a:ext uri="{9D8B030D-6E8A-4147-A177-3AD203B41FA5}">
                      <a16:colId xmlns:a16="http://schemas.microsoft.com/office/drawing/2014/main" val="20007"/>
                    </a:ext>
                  </a:extLst>
                </a:gridCol>
                <a:gridCol w="650660">
                  <a:extLst>
                    <a:ext uri="{9D8B030D-6E8A-4147-A177-3AD203B41FA5}">
                      <a16:colId xmlns:a16="http://schemas.microsoft.com/office/drawing/2014/main" val="20008"/>
                    </a:ext>
                  </a:extLst>
                </a:gridCol>
                <a:gridCol w="795251">
                  <a:extLst>
                    <a:ext uri="{9D8B030D-6E8A-4147-A177-3AD203B41FA5}">
                      <a16:colId xmlns:a16="http://schemas.microsoft.com/office/drawing/2014/main" val="20009"/>
                    </a:ext>
                  </a:extLst>
                </a:gridCol>
                <a:gridCol w="897755">
                  <a:extLst>
                    <a:ext uri="{9D8B030D-6E8A-4147-A177-3AD203B41FA5}">
                      <a16:colId xmlns:a16="http://schemas.microsoft.com/office/drawing/2014/main" val="20010"/>
                    </a:ext>
                  </a:extLst>
                </a:gridCol>
                <a:gridCol w="765043">
                  <a:extLst>
                    <a:ext uri="{9D8B030D-6E8A-4147-A177-3AD203B41FA5}">
                      <a16:colId xmlns:a16="http://schemas.microsoft.com/office/drawing/2014/main" val="20011"/>
                    </a:ext>
                  </a:extLst>
                </a:gridCol>
              </a:tblGrid>
              <a:tr h="638484">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8F8F8"/>
                          </a:solidFill>
                          <a:effectLst/>
                          <a:latin typeface="Arial" charset="0"/>
                          <a:ea typeface="Arial" charset="0"/>
                          <a:cs typeface="Arial" charset="0"/>
                        </a:rPr>
                        <a:t>Defense of Apostolic Authority</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046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 Ministry Sincerity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Giving</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Ministry Authority</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37">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Chapters 1–7</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Chapters 8–9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Chapters 10–13</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0701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Defense of Paul</a:t>
                      </a:r>
                      <a:r>
                        <a:rPr kumimoji="1" lang="fr-FR" sz="2000" b="1" i="0" u="none" strike="noStrike" cap="none" normalizeH="0" baseline="0" dirty="0">
                          <a:ln>
                            <a:noFill/>
                          </a:ln>
                          <a:solidFill>
                            <a:srgbClr val="000090"/>
                          </a:solidFill>
                          <a:effectLst/>
                          <a:latin typeface="Arial"/>
                          <a:ea typeface="ＭＳ Ｐゴシック" charset="0"/>
                          <a:cs typeface="Arial"/>
                        </a:rPr>
                        <a:t>'</a:t>
                      </a:r>
                      <a:r>
                        <a:rPr kumimoji="1" lang="en-US" sz="2000" b="1" i="0" u="none" strike="noStrike" cap="none" normalizeH="0" baseline="0" dirty="0">
                          <a:ln>
                            <a:noFill/>
                          </a:ln>
                          <a:solidFill>
                            <a:srgbClr val="000090"/>
                          </a:solidFill>
                          <a:effectLst/>
                          <a:latin typeface="Arial"/>
                          <a:ea typeface="ＭＳ Ｐゴシック" charset="0"/>
                          <a:cs typeface="Arial"/>
                        </a:rPr>
                        <a:t>s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Motives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Defense of Paul</a:t>
                      </a:r>
                      <a:r>
                        <a:rPr kumimoji="0" lang="fr-FR" sz="2000" b="1" i="0" u="none" strike="noStrike" cap="none" normalizeH="0" baseline="0" dirty="0">
                          <a:ln>
                            <a:noFill/>
                          </a:ln>
                          <a:solidFill>
                            <a:srgbClr val="000090"/>
                          </a:solidFill>
                          <a:effectLst/>
                          <a:latin typeface="Arial"/>
                          <a:ea typeface="ＭＳ Ｐゴシック" charset="0"/>
                          <a:cs typeface="Arial"/>
                        </a:rPr>
                        <a:t>'</a:t>
                      </a:r>
                      <a:r>
                        <a:rPr kumimoji="0" lang="en-US" sz="2000" b="1" i="0" u="none" strike="noStrike" cap="none" normalizeH="0" baseline="0" dirty="0">
                          <a:ln>
                            <a:noFill/>
                          </a:ln>
                          <a:solidFill>
                            <a:srgbClr val="000090"/>
                          </a:solidFill>
                          <a:effectLst/>
                          <a:latin typeface="Arial"/>
                          <a:ea typeface="ＭＳ Ｐゴシック" charset="0"/>
                          <a:cs typeface="Arial"/>
                        </a:rPr>
                        <a:t>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Worth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Defense of Paul</a:t>
                      </a:r>
                      <a:r>
                        <a:rPr kumimoji="1" lang="fr-FR" sz="2000" b="1" i="0" u="none" strike="noStrike" cap="none" normalizeH="0" baseline="0" dirty="0">
                          <a:ln>
                            <a:noFill/>
                          </a:ln>
                          <a:solidFill>
                            <a:srgbClr val="000090"/>
                          </a:solidFill>
                          <a:effectLst/>
                          <a:latin typeface="Arial"/>
                          <a:ea typeface="ＭＳ Ｐゴシック" charset="0"/>
                          <a:cs typeface="Arial"/>
                        </a:rPr>
                        <a:t>'</a:t>
                      </a:r>
                      <a:r>
                        <a:rPr kumimoji="1" lang="en-US" sz="2000" b="1" i="0" u="none" strike="noStrike" cap="none" normalizeH="0" baseline="0" dirty="0">
                          <a:ln>
                            <a:noFill/>
                          </a:ln>
                          <a:solidFill>
                            <a:srgbClr val="000090"/>
                          </a:solidFill>
                          <a:effectLst/>
                          <a:latin typeface="Arial"/>
                          <a:ea typeface="ＭＳ Ｐゴシック" charset="0"/>
                          <a:cs typeface="Arial"/>
                        </a:rPr>
                        <a:t>s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Traits</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22472">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 Character of Paul</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Collection for Saints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dirty="0">
                          <a:ln>
                            <a:noFill/>
                          </a:ln>
                          <a:solidFill>
                            <a:srgbClr val="000090"/>
                          </a:solidFill>
                          <a:effectLst/>
                          <a:latin typeface="Arial"/>
                          <a:ea typeface="ＭＳ Ｐゴシック" charset="0"/>
                          <a:cs typeface="Arial"/>
                        </a:rPr>
                        <a:t>Credentials of Paul</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959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Greetings</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000090"/>
                          </a:solidFill>
                          <a:effectLst/>
                          <a:latin typeface="Arial"/>
                          <a:ea typeface="ＭＳ Ｐゴシック" charset="0"/>
                          <a:cs typeface="Arial"/>
                        </a:rPr>
                        <a:t>Defends Conduct</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Defends </a:t>
                      </a:r>
                      <a:br>
                        <a:rPr kumimoji="0" lang="en-US" sz="2000" b="1" i="0" u="none" strike="noStrike" cap="none" normalizeH="0" baseline="0" dirty="0">
                          <a:ln>
                            <a:noFill/>
                          </a:ln>
                          <a:solidFill>
                            <a:srgbClr val="000090"/>
                          </a:solidFill>
                          <a:effectLst/>
                          <a:latin typeface="Arial"/>
                          <a:ea typeface="ＭＳ Ｐゴシック" charset="0"/>
                          <a:cs typeface="Arial"/>
                        </a:rPr>
                      </a:br>
                      <a:r>
                        <a:rPr kumimoji="0" lang="en-US" sz="2000" b="1" i="0" u="none" strike="noStrike" cap="none" normalizeH="0" baseline="0" dirty="0">
                          <a:ln>
                            <a:noFill/>
                          </a:ln>
                          <a:solidFill>
                            <a:srgbClr val="000090"/>
                          </a:solidFill>
                          <a:effectLst/>
                          <a:latin typeface="Arial"/>
                          <a:ea typeface="ＭＳ Ｐゴシック" charset="0"/>
                          <a:cs typeface="Arial"/>
                        </a:rPr>
                        <a:t>Ministry</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Restore Confidence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2000" b="1" dirty="0">
                          <a:solidFill>
                            <a:srgbClr val="000090"/>
                          </a:solidFill>
                          <a:latin typeface="Arial"/>
                          <a:cs typeface="Arial"/>
                        </a:rPr>
                        <a:t>Example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2000" b="1" dirty="0">
                          <a:solidFill>
                            <a:srgbClr val="000090"/>
                          </a:solidFill>
                          <a:latin typeface="Arial"/>
                          <a:cs typeface="Arial"/>
                        </a:rPr>
                        <a:t>Purpose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2000" b="1" dirty="0">
                          <a:solidFill>
                            <a:srgbClr val="000090"/>
                          </a:solidFill>
                          <a:latin typeface="Arial"/>
                          <a:cs typeface="Arial"/>
                        </a:rPr>
                        <a:t>Arrangements</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2000" b="1" dirty="0">
                          <a:solidFill>
                            <a:srgbClr val="000090"/>
                          </a:solidFill>
                          <a:latin typeface="Arial"/>
                          <a:cs typeface="Arial"/>
                        </a:rPr>
                        <a:t>Benefits</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2000" b="1" dirty="0">
                          <a:solidFill>
                            <a:srgbClr val="000090"/>
                          </a:solidFill>
                          <a:latin typeface="Arial"/>
                          <a:cs typeface="Arial"/>
                        </a:rPr>
                        <a:t>Defense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2000" b="1" dirty="0">
                          <a:solidFill>
                            <a:srgbClr val="000090"/>
                          </a:solidFill>
                          <a:latin typeface="Arial"/>
                          <a:cs typeface="Arial"/>
                        </a:rPr>
                        <a:t>Offense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2000" b="1" dirty="0">
                          <a:solidFill>
                            <a:srgbClr val="000090"/>
                          </a:solidFill>
                          <a:latin typeface="Arial"/>
                          <a:cs typeface="Arial"/>
                        </a:rPr>
                        <a:t>Warning</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2000" b="1" dirty="0">
                          <a:solidFill>
                            <a:srgbClr val="000090"/>
                          </a:solidFill>
                          <a:latin typeface="Arial"/>
                          <a:cs typeface="Arial"/>
                        </a:rPr>
                        <a:t>Closing</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5"/>
                  </a:ext>
                </a:extLst>
              </a:tr>
              <a:tr h="62247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1:12–2:16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3:1–6:10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6:11–7:16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8:10-16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8:16–9:5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9:6-</a:t>
                      </a:r>
                      <a:br>
                        <a:rPr kumimoji="0" lang="en-US" sz="1600" b="1" i="0" u="none" strike="noStrike" cap="none" normalizeH="0" baseline="0" dirty="0">
                          <a:ln>
                            <a:noFill/>
                          </a:ln>
                          <a:solidFill>
                            <a:srgbClr val="000090"/>
                          </a:solidFill>
                          <a:effectLst/>
                          <a:latin typeface="Arial"/>
                          <a:ea typeface="ＭＳ Ｐゴシック" charset="0"/>
                          <a:cs typeface="Arial"/>
                        </a:rPr>
                      </a:br>
                      <a:r>
                        <a:rPr kumimoji="0" lang="en-US" sz="1600" b="1" i="0" u="none" strike="noStrike" cap="none" normalizeH="0" baseline="0" dirty="0">
                          <a:ln>
                            <a:noFill/>
                          </a:ln>
                          <a:solidFill>
                            <a:srgbClr val="000090"/>
                          </a:solidFill>
                          <a:effectLst/>
                          <a:latin typeface="Arial"/>
                          <a:ea typeface="ＭＳ Ｐゴシック" charset="0"/>
                          <a:cs typeface="Arial"/>
                        </a:rPr>
                        <a:t>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11:1–12:18</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12:19–13:10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13:11-14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Macedonia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Fall AD 56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61795"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a:solidFill>
                  <a:srgbClr val="FFFFFF"/>
                </a:solidFill>
                <a:latin typeface="Arial" charset="0"/>
                <a:cs typeface="Arial" charset="0"/>
              </a:rPr>
              <a:t>162</a:t>
            </a:r>
          </a:p>
        </p:txBody>
      </p:sp>
      <p:sp>
        <p:nvSpPr>
          <p:cNvPr id="5" name="Rectangle 2">
            <a:extLst>
              <a:ext uri="{FF2B5EF4-FFF2-40B4-BE49-F238E27FC236}">
                <a16:creationId xmlns:a16="http://schemas.microsoft.com/office/drawing/2014/main" id="{C32F7A34-3B3C-694A-AFE4-EE963F4499AE}"/>
              </a:ext>
            </a:extLst>
          </p:cNvPr>
          <p:cNvSpPr txBox="1">
            <a:spLocks noChangeArrowheads="1"/>
          </p:cNvSpPr>
          <p:nvPr/>
        </p:nvSpPr>
        <p:spPr bwMode="auto">
          <a:xfrm>
            <a:off x="3707904" y="5920006"/>
            <a:ext cx="5083318"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2 Corinthians</a:t>
            </a:r>
          </a:p>
        </p:txBody>
      </p:sp>
    </p:spTree>
    <p:extLst>
      <p:ext uri="{BB962C8B-B14F-4D97-AF65-F5344CB8AC3E}">
        <p14:creationId xmlns:p14="http://schemas.microsoft.com/office/powerpoint/2010/main" val="355165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pic>
      <p:sp>
        <p:nvSpPr>
          <p:cNvPr id="205827" name="Rectangle 3"/>
          <p:cNvSpPr>
            <a:spLocks noGrp="1" noChangeArrowheads="1"/>
          </p:cNvSpPr>
          <p:nvPr>
            <p:ph type="ctrTitle"/>
          </p:nvPr>
        </p:nvSpPr>
        <p:spPr>
          <a:xfrm>
            <a:off x="838200" y="2362200"/>
            <a:ext cx="7924800" cy="1752600"/>
          </a:xfrm>
          <a:solidFill>
            <a:srgbClr val="642523"/>
          </a:solidFill>
          <a:effectLst>
            <a:outerShdw blurRad="63500" dist="35921" dir="2700000" algn="ctr" rotWithShape="0">
              <a:srgbClr val="000000">
                <a:alpha val="74998"/>
              </a:srgbClr>
            </a:outerShdw>
          </a:effectLst>
        </p:spPr>
        <p:txBody>
          <a:bodyPr/>
          <a:lstStyle/>
          <a:p>
            <a:pPr eaLnBrk="1" hangingPunct="1">
              <a:defRPr/>
            </a:pPr>
            <a:r>
              <a:rPr lang="en-US" sz="6000" b="1" i="1" dirty="0">
                <a:solidFill>
                  <a:schemeClr val="tx1"/>
                </a:solidFill>
                <a:latin typeface="Times" charset="0"/>
                <a:cs typeface="+mj-cs"/>
              </a:rPr>
              <a:t>Was Paul discouraged?</a:t>
            </a:r>
            <a:endParaRPr lang="en-US" dirty="0">
              <a:solidFill>
                <a:schemeClr val="tx1"/>
              </a:solidFill>
              <a:latin typeface="Times" charset="0"/>
              <a:cs typeface="+mj-cs"/>
            </a:endParaRPr>
          </a:p>
        </p:txBody>
      </p:sp>
    </p:spTree>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en-US" dirty="0">
                <a:cs typeface="+mj-cs"/>
              </a:rPr>
              <a:t>Paul</a:t>
            </a:r>
            <a:r>
              <a:rPr lang="fr-FR" altLang="ja-JP" dirty="0">
                <a:latin typeface="Arial"/>
                <a:cs typeface="+mj-cs"/>
              </a:rPr>
              <a:t>'</a:t>
            </a:r>
            <a:r>
              <a:rPr lang="en-US" dirty="0">
                <a:cs typeface="+mj-cs"/>
              </a:rPr>
              <a:t>s Sacrifices…</a:t>
            </a:r>
          </a:p>
        </p:txBody>
      </p:sp>
      <p:sp>
        <p:nvSpPr>
          <p:cNvPr id="194562"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solidFill>
                <a:srgbClr val="FFFFFF"/>
              </a:solidFill>
              <a:latin typeface="Arial" charset="0"/>
            </a:endParaRPr>
          </a:p>
        </p:txBody>
      </p:sp>
      <p:sp>
        <p:nvSpPr>
          <p:cNvPr id="194563"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solidFill>
                <a:srgbClr val="FFFFFF"/>
              </a:solidFill>
              <a:latin typeface="Arial" charset="0"/>
            </a:endParaRPr>
          </a:p>
        </p:txBody>
      </p:sp>
      <p:sp>
        <p:nvSpPr>
          <p:cNvPr id="194564" name="Text Box 5"/>
          <p:cNvSpPr txBox="1">
            <a:spLocks noChangeArrowheads="1"/>
          </p:cNvSpPr>
          <p:nvPr/>
        </p:nvSpPr>
        <p:spPr bwMode="auto">
          <a:xfrm>
            <a:off x="152400" y="1143000"/>
            <a:ext cx="8915400" cy="5508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a:solidFill>
                  <a:srgbClr val="FFFFFF"/>
                </a:solidFill>
                <a:latin typeface="Arial" charset="0"/>
              </a:rPr>
              <a:t>2 Corinthians 11:23-28  I have worked much harder, been in prison more frequently, been </a:t>
            </a:r>
            <a:r>
              <a:rPr lang="en-US" sz="3200" b="1">
                <a:solidFill>
                  <a:srgbClr val="FFFF00"/>
                </a:solidFill>
                <a:latin typeface="Arial" charset="0"/>
              </a:rPr>
              <a:t>flogged</a:t>
            </a:r>
            <a:r>
              <a:rPr lang="en-US" sz="3200" b="1">
                <a:solidFill>
                  <a:srgbClr val="FFFFFF"/>
                </a:solidFill>
                <a:latin typeface="Arial" charset="0"/>
              </a:rPr>
              <a:t> more severely, and been exposed to death again and again.  </a:t>
            </a:r>
            <a:r>
              <a:rPr lang="en-US" sz="3200" b="1" baseline="30000">
                <a:solidFill>
                  <a:srgbClr val="FFFFFF"/>
                </a:solidFill>
                <a:latin typeface="Arial" charset="0"/>
              </a:rPr>
              <a:t>24</a:t>
            </a:r>
            <a:r>
              <a:rPr lang="en-US" sz="3200" b="1">
                <a:solidFill>
                  <a:srgbClr val="FFFFFF"/>
                </a:solidFill>
                <a:latin typeface="Arial" charset="0"/>
              </a:rPr>
              <a:t>Five times I received from the Jews the </a:t>
            </a:r>
            <a:r>
              <a:rPr lang="en-US" sz="3200" b="1">
                <a:solidFill>
                  <a:srgbClr val="FFFF00"/>
                </a:solidFill>
                <a:latin typeface="Arial" charset="0"/>
              </a:rPr>
              <a:t>forty lashes</a:t>
            </a:r>
            <a:r>
              <a:rPr lang="en-US" sz="3200" b="1">
                <a:solidFill>
                  <a:srgbClr val="FFFFFF"/>
                </a:solidFill>
                <a:latin typeface="Arial" charset="0"/>
              </a:rPr>
              <a:t> minus one.  </a:t>
            </a:r>
            <a:r>
              <a:rPr lang="en-US" sz="3200" b="1" baseline="30000">
                <a:solidFill>
                  <a:srgbClr val="FFFFFF"/>
                </a:solidFill>
                <a:latin typeface="Arial" charset="0"/>
              </a:rPr>
              <a:t>25</a:t>
            </a:r>
            <a:r>
              <a:rPr lang="en-US" sz="3200" b="1">
                <a:solidFill>
                  <a:srgbClr val="FFFFFF"/>
                </a:solidFill>
                <a:latin typeface="Arial" charset="0"/>
              </a:rPr>
              <a:t>Three times I was </a:t>
            </a:r>
            <a:r>
              <a:rPr lang="en-US" sz="3200" b="1">
                <a:solidFill>
                  <a:srgbClr val="FFFF00"/>
                </a:solidFill>
                <a:latin typeface="Arial" charset="0"/>
              </a:rPr>
              <a:t>beaten with rods</a:t>
            </a:r>
            <a:r>
              <a:rPr lang="en-US" sz="3200" b="1">
                <a:solidFill>
                  <a:srgbClr val="FFFFFF"/>
                </a:solidFill>
                <a:latin typeface="Arial" charset="0"/>
              </a:rPr>
              <a:t>, once I was </a:t>
            </a:r>
            <a:r>
              <a:rPr lang="en-US" sz="3200" b="1">
                <a:solidFill>
                  <a:srgbClr val="FFFF00"/>
                </a:solidFill>
                <a:latin typeface="Arial" charset="0"/>
              </a:rPr>
              <a:t>stoned</a:t>
            </a:r>
            <a:r>
              <a:rPr lang="en-US" sz="3200" b="1">
                <a:solidFill>
                  <a:srgbClr val="FFFFFF"/>
                </a:solidFill>
                <a:latin typeface="Arial" charset="0"/>
              </a:rPr>
              <a:t>, three times I was </a:t>
            </a:r>
            <a:r>
              <a:rPr lang="en-US" sz="3200" b="1">
                <a:solidFill>
                  <a:srgbClr val="FFFF00"/>
                </a:solidFill>
                <a:latin typeface="Arial" charset="0"/>
              </a:rPr>
              <a:t>shipwrecked</a:t>
            </a:r>
            <a:r>
              <a:rPr lang="en-US" sz="3200" b="1">
                <a:solidFill>
                  <a:srgbClr val="FFFFFF"/>
                </a:solidFill>
                <a:latin typeface="Arial" charset="0"/>
              </a:rPr>
              <a:t>, I spent a night and a day </a:t>
            </a:r>
            <a:r>
              <a:rPr lang="en-US" sz="3200" b="1">
                <a:solidFill>
                  <a:srgbClr val="FFFF00"/>
                </a:solidFill>
                <a:latin typeface="Arial" charset="0"/>
              </a:rPr>
              <a:t>in the open sea</a:t>
            </a:r>
            <a:r>
              <a:rPr lang="en-US" sz="3200" b="1">
                <a:solidFill>
                  <a:srgbClr val="FFFFFF"/>
                </a:solidFill>
                <a:latin typeface="Arial" charset="0"/>
              </a:rPr>
              <a:t>,  </a:t>
            </a:r>
            <a:r>
              <a:rPr lang="en-US" sz="3200" b="1" baseline="30000">
                <a:solidFill>
                  <a:srgbClr val="FFFFFF"/>
                </a:solidFill>
                <a:latin typeface="Arial" charset="0"/>
              </a:rPr>
              <a:t>26</a:t>
            </a:r>
            <a:r>
              <a:rPr lang="en-US" sz="3200" b="1">
                <a:solidFill>
                  <a:srgbClr val="FFFFFF"/>
                </a:solidFill>
                <a:latin typeface="Arial" charset="0"/>
              </a:rPr>
              <a:t>I have been constantly </a:t>
            </a:r>
            <a:r>
              <a:rPr lang="en-US" sz="3200" b="1">
                <a:solidFill>
                  <a:srgbClr val="FFFF00"/>
                </a:solidFill>
                <a:latin typeface="Arial" charset="0"/>
              </a:rPr>
              <a:t>on the move</a:t>
            </a:r>
            <a:r>
              <a:rPr lang="en-US" sz="3200" b="1">
                <a:solidFill>
                  <a:srgbClr val="FFFFFF"/>
                </a:solidFill>
                <a:latin typeface="Arial" charset="0"/>
              </a:rPr>
              <a:t>. I have been in danger from </a:t>
            </a:r>
            <a:r>
              <a:rPr lang="en-US" sz="3200" b="1">
                <a:solidFill>
                  <a:srgbClr val="FFFF00"/>
                </a:solidFill>
                <a:latin typeface="Arial" charset="0"/>
              </a:rPr>
              <a:t>rivers</a:t>
            </a:r>
            <a:r>
              <a:rPr lang="en-US" sz="3200" b="1">
                <a:solidFill>
                  <a:srgbClr val="FFFFFF"/>
                </a:solidFill>
                <a:latin typeface="Arial" charset="0"/>
              </a:rPr>
              <a:t>, in danger from </a:t>
            </a:r>
            <a:r>
              <a:rPr lang="en-US" sz="3200" b="1">
                <a:solidFill>
                  <a:srgbClr val="FFFF00"/>
                </a:solidFill>
                <a:latin typeface="Arial" charset="0"/>
              </a:rPr>
              <a:t>bandits</a:t>
            </a:r>
            <a:r>
              <a:rPr lang="en-US" sz="3200" b="1">
                <a:solidFill>
                  <a:srgbClr val="FFFFFF"/>
                </a:solidFill>
                <a:latin typeface="Arial" charset="0"/>
              </a:rPr>
              <a:t>, in danger from my own</a:t>
            </a:r>
            <a:endParaRPr lang="en-US" sz="3200">
              <a:solidFill>
                <a:srgbClr val="FFFFFF"/>
              </a:solidFill>
              <a:latin typeface="Arial" charset="0"/>
            </a:endParaRPr>
          </a:p>
        </p:txBody>
      </p:sp>
    </p:spTree>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en-US" dirty="0">
                <a:cs typeface="+mj-cs"/>
              </a:rPr>
              <a:t>Paul</a:t>
            </a:r>
            <a:r>
              <a:rPr lang="fr-FR" altLang="ja-JP" dirty="0">
                <a:latin typeface="Arial"/>
                <a:cs typeface="+mj-cs"/>
              </a:rPr>
              <a:t>'</a:t>
            </a:r>
            <a:r>
              <a:rPr lang="en-US" dirty="0">
                <a:cs typeface="+mj-cs"/>
              </a:rPr>
              <a:t>s Sacrifices…</a:t>
            </a:r>
          </a:p>
        </p:txBody>
      </p:sp>
      <p:sp>
        <p:nvSpPr>
          <p:cNvPr id="196610"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solidFill>
                <a:srgbClr val="FFFFFF"/>
              </a:solidFill>
              <a:latin typeface="Arial" charset="0"/>
            </a:endParaRPr>
          </a:p>
        </p:txBody>
      </p:sp>
      <p:sp>
        <p:nvSpPr>
          <p:cNvPr id="196611"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solidFill>
                <a:srgbClr val="FFFFFF"/>
              </a:solidFill>
              <a:latin typeface="Arial" charset="0"/>
            </a:endParaRPr>
          </a:p>
        </p:txBody>
      </p:sp>
      <p:sp>
        <p:nvSpPr>
          <p:cNvPr id="196612" name="Text Box 5"/>
          <p:cNvSpPr txBox="1">
            <a:spLocks noChangeArrowheads="1"/>
          </p:cNvSpPr>
          <p:nvPr/>
        </p:nvSpPr>
        <p:spPr bwMode="auto">
          <a:xfrm>
            <a:off x="152400" y="1143000"/>
            <a:ext cx="8915400" cy="45243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a:solidFill>
                  <a:srgbClr val="FFFF00"/>
                </a:solidFill>
                <a:latin typeface="Arial" charset="0"/>
              </a:rPr>
              <a:t>countrymen</a:t>
            </a:r>
            <a:r>
              <a:rPr lang="en-US" sz="3200" b="1">
                <a:solidFill>
                  <a:srgbClr val="FFFFFF"/>
                </a:solidFill>
                <a:latin typeface="Arial" charset="0"/>
              </a:rPr>
              <a:t>, in danger from </a:t>
            </a:r>
            <a:r>
              <a:rPr lang="en-US" sz="3200" b="1">
                <a:solidFill>
                  <a:srgbClr val="FFFF00"/>
                </a:solidFill>
                <a:latin typeface="Arial" charset="0"/>
              </a:rPr>
              <a:t>Gentiles</a:t>
            </a:r>
            <a:r>
              <a:rPr lang="en-US" sz="3200" b="1">
                <a:solidFill>
                  <a:srgbClr val="FFFFFF"/>
                </a:solidFill>
                <a:latin typeface="Arial" charset="0"/>
              </a:rPr>
              <a:t>; in danger in the </a:t>
            </a:r>
            <a:r>
              <a:rPr lang="en-US" sz="3200" b="1">
                <a:solidFill>
                  <a:srgbClr val="FFFF00"/>
                </a:solidFill>
                <a:latin typeface="Arial" charset="0"/>
              </a:rPr>
              <a:t>city</a:t>
            </a:r>
            <a:r>
              <a:rPr lang="en-US" sz="3200" b="1">
                <a:solidFill>
                  <a:srgbClr val="FFFFFF"/>
                </a:solidFill>
                <a:latin typeface="Arial" charset="0"/>
              </a:rPr>
              <a:t>, in danger in the </a:t>
            </a:r>
            <a:r>
              <a:rPr lang="en-US" sz="3200" b="1">
                <a:solidFill>
                  <a:srgbClr val="FFFF00"/>
                </a:solidFill>
                <a:latin typeface="Arial" charset="0"/>
              </a:rPr>
              <a:t>country</a:t>
            </a:r>
            <a:r>
              <a:rPr lang="en-US" sz="3200" b="1">
                <a:solidFill>
                  <a:srgbClr val="FFFFFF"/>
                </a:solidFill>
                <a:latin typeface="Arial" charset="0"/>
              </a:rPr>
              <a:t>, in danger at </a:t>
            </a:r>
            <a:r>
              <a:rPr lang="en-US" sz="3200" b="1">
                <a:solidFill>
                  <a:srgbClr val="FFFF00"/>
                </a:solidFill>
                <a:latin typeface="Arial" charset="0"/>
              </a:rPr>
              <a:t>sea</a:t>
            </a:r>
            <a:r>
              <a:rPr lang="en-US" sz="3200" b="1">
                <a:solidFill>
                  <a:srgbClr val="FFFFFF"/>
                </a:solidFill>
                <a:latin typeface="Arial" charset="0"/>
              </a:rPr>
              <a:t>; and in danger from </a:t>
            </a:r>
            <a:r>
              <a:rPr lang="en-US" sz="3200" b="1">
                <a:solidFill>
                  <a:srgbClr val="FFFF00"/>
                </a:solidFill>
                <a:latin typeface="Arial" charset="0"/>
              </a:rPr>
              <a:t>false brothers</a:t>
            </a:r>
            <a:r>
              <a:rPr lang="en-US" sz="3200" b="1">
                <a:solidFill>
                  <a:srgbClr val="FFFFFF"/>
                </a:solidFill>
                <a:latin typeface="Arial" charset="0"/>
              </a:rPr>
              <a:t>.  </a:t>
            </a:r>
            <a:r>
              <a:rPr lang="en-US" sz="3200" b="1" baseline="30000">
                <a:solidFill>
                  <a:srgbClr val="FFFFFF"/>
                </a:solidFill>
                <a:latin typeface="Arial" charset="0"/>
              </a:rPr>
              <a:t>27</a:t>
            </a:r>
            <a:r>
              <a:rPr lang="en-US" sz="3200" b="1">
                <a:solidFill>
                  <a:srgbClr val="FFFFFF"/>
                </a:solidFill>
                <a:latin typeface="Arial" charset="0"/>
              </a:rPr>
              <a:t>I have labored and toiled and have often gone </a:t>
            </a:r>
            <a:r>
              <a:rPr lang="en-US" sz="3200" b="1">
                <a:solidFill>
                  <a:srgbClr val="FFFF00"/>
                </a:solidFill>
                <a:latin typeface="Arial" charset="0"/>
              </a:rPr>
              <a:t>without sleep</a:t>
            </a:r>
            <a:r>
              <a:rPr lang="en-US" sz="3200" b="1">
                <a:solidFill>
                  <a:srgbClr val="FFFFFF"/>
                </a:solidFill>
                <a:latin typeface="Arial" charset="0"/>
              </a:rPr>
              <a:t>; I have known </a:t>
            </a:r>
            <a:r>
              <a:rPr lang="en-US" sz="3200" b="1">
                <a:solidFill>
                  <a:srgbClr val="FFFF00"/>
                </a:solidFill>
                <a:latin typeface="Arial" charset="0"/>
              </a:rPr>
              <a:t>hunger</a:t>
            </a:r>
            <a:r>
              <a:rPr lang="en-US" sz="3200" b="1">
                <a:solidFill>
                  <a:srgbClr val="FFFFFF"/>
                </a:solidFill>
                <a:latin typeface="Arial" charset="0"/>
              </a:rPr>
              <a:t> and thirst and have often gone without food; I have been </a:t>
            </a:r>
            <a:r>
              <a:rPr lang="en-US" sz="3200" b="1">
                <a:solidFill>
                  <a:srgbClr val="FFFF00"/>
                </a:solidFill>
                <a:latin typeface="Arial" charset="0"/>
              </a:rPr>
              <a:t>cold and naked</a:t>
            </a:r>
            <a:r>
              <a:rPr lang="en-US" sz="3200" b="1">
                <a:solidFill>
                  <a:srgbClr val="FFFFFF"/>
                </a:solidFill>
                <a:latin typeface="Arial" charset="0"/>
              </a:rPr>
              <a:t>.  </a:t>
            </a:r>
            <a:r>
              <a:rPr lang="en-US" sz="3200" b="1" baseline="30000">
                <a:solidFill>
                  <a:srgbClr val="FFFFFF"/>
                </a:solidFill>
                <a:latin typeface="Arial" charset="0"/>
              </a:rPr>
              <a:t>28</a:t>
            </a:r>
            <a:r>
              <a:rPr lang="en-US" sz="3200" b="1">
                <a:solidFill>
                  <a:srgbClr val="FFFFFF"/>
                </a:solidFill>
                <a:latin typeface="Arial" charset="0"/>
              </a:rPr>
              <a:t>Besides everything else, I face daily the pressure of my </a:t>
            </a:r>
            <a:r>
              <a:rPr lang="en-US" sz="3200" b="1">
                <a:solidFill>
                  <a:srgbClr val="FFFF00"/>
                </a:solidFill>
                <a:latin typeface="Arial" charset="0"/>
              </a:rPr>
              <a:t>concern for all the churches</a:t>
            </a:r>
            <a:r>
              <a:rPr lang="en-US" sz="3200" b="1">
                <a:solidFill>
                  <a:srgbClr val="FFFFFF"/>
                </a:solidFill>
                <a:latin typeface="Arial" charset="0"/>
              </a:rPr>
              <a:t>.</a:t>
            </a:r>
            <a:endParaRPr lang="en-US" sz="3200">
              <a:solidFill>
                <a:srgbClr val="FFFFFF"/>
              </a:solidFill>
              <a:latin typeface="Arial" charset="0"/>
            </a:endParaRPr>
          </a:p>
        </p:txBody>
      </p:sp>
    </p:spTree>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1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0" y="990600"/>
            <a:ext cx="9144000" cy="5486400"/>
          </a:xfrm>
          <a:effectLst>
            <a:outerShdw blurRad="63500" dist="35921" dir="2700000" algn="ctr" rotWithShape="0">
              <a:srgbClr val="000000">
                <a:alpha val="74998"/>
              </a:srgbClr>
            </a:outerShdw>
          </a:effectLst>
        </p:spPr>
        <p:txBody>
          <a:bodyPr/>
          <a:lstStyle/>
          <a:p>
            <a:pPr eaLnBrk="1" hangingPunct="1">
              <a:defRPr/>
            </a:pPr>
            <a:r>
              <a:rPr lang="en-US" altLang="ja-JP" sz="5400" b="1" dirty="0">
                <a:solidFill>
                  <a:schemeClr val="bg1"/>
                </a:solidFill>
                <a:latin typeface="Arial" charset="0"/>
                <a:cs typeface="+mj-cs"/>
              </a:rPr>
              <a:t>"</a:t>
            </a:r>
            <a:r>
              <a:rPr lang="en-US" sz="5400" b="1" dirty="0">
                <a:solidFill>
                  <a:schemeClr val="bg1"/>
                </a:solidFill>
                <a:latin typeface="Arial" charset="0"/>
                <a:cs typeface="+mj-cs"/>
              </a:rPr>
              <a:t>Therefore we do not lose heart. Though outwardly we are wasting away, yet inwardly we are being renewed day by day</a:t>
            </a:r>
            <a:r>
              <a:rPr lang="en-US" altLang="ja-JP" sz="5400" b="1" dirty="0">
                <a:solidFill>
                  <a:schemeClr val="bg1"/>
                </a:solidFill>
                <a:latin typeface="Arial" charset="0"/>
                <a:cs typeface="+mj-cs"/>
              </a:rPr>
              <a:t>"</a:t>
            </a:r>
            <a:br>
              <a:rPr lang="en-US" sz="5400" b="1" dirty="0">
                <a:solidFill>
                  <a:schemeClr val="bg1"/>
                </a:solidFill>
                <a:latin typeface="Arial" charset="0"/>
                <a:cs typeface="+mj-cs"/>
              </a:rPr>
            </a:br>
            <a:r>
              <a:rPr lang="en-US" sz="5400" b="1" dirty="0">
                <a:solidFill>
                  <a:schemeClr val="bg1"/>
                </a:solidFill>
                <a:latin typeface="Arial" charset="0"/>
                <a:cs typeface="+mj-cs"/>
              </a:rPr>
              <a:t>(2 Cor. 4:16)</a:t>
            </a:r>
            <a:endParaRPr lang="en-US" sz="4800" dirty="0">
              <a:solidFill>
                <a:srgbClr val="000000"/>
              </a:solidFill>
              <a:latin typeface="Times" charset="0"/>
              <a:cs typeface="+mj-cs"/>
            </a:endParaRPr>
          </a:p>
        </p:txBody>
      </p:sp>
    </p:spTree>
  </p:cSld>
  <p:clrMapOvr>
    <a:masterClrMapping/>
  </p:clrMapOvr>
  <p:transition>
    <p:random/>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idx="4294967295"/>
          </p:nvPr>
        </p:nvSpPr>
        <p:spPr>
          <a:xfrm>
            <a:off x="228600" y="152400"/>
            <a:ext cx="4876800" cy="6324600"/>
          </a:xfrm>
        </p:spPr>
        <p:txBody>
          <a:bodyPr/>
          <a:lstStyle/>
          <a:p>
            <a:pPr eaLnBrk="1" hangingPunct="1">
              <a:defRPr/>
            </a:pPr>
            <a:r>
              <a:rPr lang="en-US" sz="6000" dirty="0">
                <a:solidFill>
                  <a:schemeClr val="bg1"/>
                </a:solidFill>
                <a:latin typeface="Arial Black" charset="0"/>
                <a:cs typeface="+mj-cs"/>
              </a:rPr>
              <a:t>Let</a:t>
            </a:r>
            <a:r>
              <a:rPr lang="fr-FR" altLang="ja-JP" sz="6000" dirty="0">
                <a:solidFill>
                  <a:schemeClr val="bg1"/>
                </a:solidFill>
                <a:latin typeface="Arial Black" charset="0"/>
                <a:cs typeface="+mj-cs"/>
              </a:rPr>
              <a:t>'</a:t>
            </a:r>
            <a:r>
              <a:rPr lang="en-US" sz="6000" dirty="0">
                <a:solidFill>
                  <a:schemeClr val="bg1"/>
                </a:solidFill>
                <a:latin typeface="Arial Black" charset="0"/>
                <a:cs typeface="+mj-cs"/>
              </a:rPr>
              <a:t>s see Paul</a:t>
            </a:r>
            <a:r>
              <a:rPr lang="fr-FR" altLang="ja-JP" sz="6000" dirty="0">
                <a:solidFill>
                  <a:schemeClr val="bg1"/>
                </a:solidFill>
                <a:latin typeface="Arial Black" charset="0"/>
                <a:cs typeface="+mj-cs"/>
              </a:rPr>
              <a:t>'</a:t>
            </a:r>
            <a:r>
              <a:rPr lang="en-US" sz="6000" dirty="0">
                <a:solidFill>
                  <a:schemeClr val="bg1"/>
                </a:solidFill>
                <a:latin typeface="Arial Black" charset="0"/>
                <a:cs typeface="+mj-cs"/>
              </a:rPr>
              <a:t>s two ways to beat the blues…</a:t>
            </a:r>
            <a:endParaRPr lang="en-US" sz="4800" dirty="0">
              <a:latin typeface="Arial Black" charset="0"/>
              <a:cs typeface="+mj-cs"/>
            </a:endParaRPr>
          </a:p>
        </p:txBody>
      </p:sp>
      <p:pic>
        <p:nvPicPr>
          <p:cNvPr id="200706" name="Picture 3" descr="Tessi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1295400"/>
            <a:ext cx="3552825"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title"/>
          </p:nvPr>
        </p:nvSpPr>
        <p:spPr>
          <a:xfrm>
            <a:off x="457200" y="152400"/>
            <a:ext cx="8077200" cy="4419600"/>
          </a:xfrm>
          <a:effectLst>
            <a:outerShdw blurRad="63500" dist="35921" dir="2700000" algn="ctr" rotWithShape="0">
              <a:srgbClr val="000000">
                <a:alpha val="74998"/>
              </a:srgbClr>
            </a:outerShdw>
          </a:effectLst>
        </p:spPr>
        <p:txBody>
          <a:bodyPr/>
          <a:lstStyle/>
          <a:p>
            <a:pPr eaLnBrk="1" hangingPunct="1">
              <a:defRPr/>
            </a:pPr>
            <a:r>
              <a:rPr lang="en-US" sz="6000" b="1">
                <a:solidFill>
                  <a:schemeClr val="bg1"/>
                </a:solidFill>
                <a:latin typeface="Arial" charset="0"/>
                <a:cs typeface="+mj-cs"/>
              </a:rPr>
              <a:t>I. View your troubles as </a:t>
            </a:r>
            <a:r>
              <a:rPr lang="en-US" sz="6000" b="1" u="sng">
                <a:solidFill>
                  <a:srgbClr val="F9FF33"/>
                </a:solidFill>
                <a:latin typeface="Arial" charset="0"/>
                <a:cs typeface="+mj-cs"/>
              </a:rPr>
              <a:t>trivial</a:t>
            </a:r>
            <a:r>
              <a:rPr lang="en-US" sz="6000" b="1">
                <a:solidFill>
                  <a:schemeClr val="bg1"/>
                </a:solidFill>
                <a:latin typeface="Arial" charset="0"/>
                <a:cs typeface="+mj-cs"/>
              </a:rPr>
              <a:t> compared to your rewards (4:17)</a:t>
            </a:r>
            <a:endParaRPr lang="en-US" sz="5400" b="1">
              <a:solidFill>
                <a:schemeClr val="bg1"/>
              </a:solidFill>
              <a:cs typeface="+mj-cs"/>
            </a:endParaRPr>
          </a:p>
        </p:txBody>
      </p:sp>
    </p:spTree>
  </p:cSld>
  <p:clrMapOvr>
    <a:masterClrMapping/>
  </p:clrMapOvr>
  <p:transition>
    <p:random/>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02" name="Picture 2" descr="Sunrise &amp; Sunset 16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355" name="Rectangle 3"/>
          <p:cNvSpPr>
            <a:spLocks noGrp="1" noChangeArrowheads="1"/>
          </p:cNvSpPr>
          <p:nvPr>
            <p:ph type="ctrTitle"/>
          </p:nvPr>
        </p:nvSpPr>
        <p:spPr>
          <a:xfrm>
            <a:off x="228600" y="609600"/>
            <a:ext cx="8763000" cy="5791200"/>
          </a:xfrm>
          <a:effectLst>
            <a:outerShdw blurRad="63500" dist="35921" dir="2700000" algn="ctr" rotWithShape="0">
              <a:srgbClr val="000000">
                <a:alpha val="74998"/>
              </a:srgbClr>
            </a:outerShdw>
          </a:effectLst>
        </p:spPr>
        <p:txBody>
          <a:bodyPr/>
          <a:lstStyle/>
          <a:p>
            <a:pPr eaLnBrk="1" hangingPunct="1">
              <a:defRPr/>
            </a:pPr>
            <a:r>
              <a:rPr lang="en-US" altLang="ja-JP" sz="5400" b="1" dirty="0">
                <a:solidFill>
                  <a:schemeClr val="tx1"/>
                </a:solidFill>
                <a:latin typeface="Arial" charset="0"/>
                <a:cs typeface="+mj-cs"/>
              </a:rPr>
              <a:t>"</a:t>
            </a:r>
            <a:r>
              <a:rPr lang="en-US" sz="5400" b="1" dirty="0">
                <a:solidFill>
                  <a:schemeClr val="tx1"/>
                </a:solidFill>
                <a:latin typeface="Arial" charset="0"/>
                <a:cs typeface="+mj-cs"/>
              </a:rPr>
              <a:t>For our light and momentary troubles are achieving for us an eternal glory that far outweighs them all</a:t>
            </a:r>
            <a:r>
              <a:rPr lang="en-US" altLang="ja-JP" sz="5400" b="1" dirty="0">
                <a:solidFill>
                  <a:schemeClr val="tx1"/>
                </a:solidFill>
                <a:latin typeface="Arial" charset="0"/>
                <a:cs typeface="+mj-cs"/>
              </a:rPr>
              <a:t>"</a:t>
            </a:r>
            <a:r>
              <a:rPr lang="en-US" sz="5400" b="1" dirty="0">
                <a:solidFill>
                  <a:schemeClr val="tx1"/>
                </a:solidFill>
                <a:latin typeface="Arial" charset="0"/>
                <a:cs typeface="+mj-cs"/>
              </a:rPr>
              <a:t> (4:17)</a:t>
            </a:r>
            <a:endParaRPr lang="en-US" dirty="0">
              <a:solidFill>
                <a:srgbClr val="000000"/>
              </a:solidFill>
              <a:latin typeface="Times" charset="0"/>
              <a:cs typeface="+mj-cs"/>
            </a:endParaRPr>
          </a:p>
        </p:txBody>
      </p:sp>
    </p:spTree>
  </p:cSld>
  <p:clrMapOvr>
    <a:masterClrMapping/>
  </p:clrMapOvr>
  <p:transition>
    <p:random/>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en-US" dirty="0">
                <a:cs typeface="+mj-cs"/>
              </a:rPr>
              <a:t>Paul</a:t>
            </a:r>
            <a:r>
              <a:rPr lang="fr-FR" altLang="ja-JP" dirty="0">
                <a:latin typeface="Arial"/>
                <a:cs typeface="+mj-cs"/>
              </a:rPr>
              <a:t>'</a:t>
            </a:r>
            <a:r>
              <a:rPr lang="en-US" dirty="0">
                <a:cs typeface="+mj-cs"/>
              </a:rPr>
              <a:t>s light &amp; momentary troubles…</a:t>
            </a:r>
          </a:p>
        </p:txBody>
      </p:sp>
      <p:sp>
        <p:nvSpPr>
          <p:cNvPr id="206850"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solidFill>
                <a:srgbClr val="FFFFFF"/>
              </a:solidFill>
              <a:latin typeface="Arial" charset="0"/>
            </a:endParaRPr>
          </a:p>
        </p:txBody>
      </p:sp>
      <p:sp>
        <p:nvSpPr>
          <p:cNvPr id="206851"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solidFill>
                <a:srgbClr val="FFFFFF"/>
              </a:solidFill>
              <a:latin typeface="Arial" charset="0"/>
            </a:endParaRPr>
          </a:p>
        </p:txBody>
      </p:sp>
      <p:sp>
        <p:nvSpPr>
          <p:cNvPr id="206852" name="Text Box 5"/>
          <p:cNvSpPr txBox="1">
            <a:spLocks noChangeArrowheads="1"/>
          </p:cNvSpPr>
          <p:nvPr/>
        </p:nvSpPr>
        <p:spPr bwMode="auto">
          <a:xfrm>
            <a:off x="152400" y="1143000"/>
            <a:ext cx="8915400" cy="55689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b="1">
                <a:solidFill>
                  <a:srgbClr val="FFFFFF"/>
                </a:solidFill>
                <a:latin typeface="Arial" charset="0"/>
              </a:rPr>
              <a:t>2 Corinthians 11:23-28  I have worked much harder, been in prison more frequently, been </a:t>
            </a:r>
            <a:r>
              <a:rPr lang="en-US" b="1">
                <a:solidFill>
                  <a:srgbClr val="FFFF00"/>
                </a:solidFill>
                <a:latin typeface="Arial" charset="0"/>
              </a:rPr>
              <a:t>flogged</a:t>
            </a:r>
            <a:r>
              <a:rPr lang="en-US" b="1">
                <a:solidFill>
                  <a:srgbClr val="FFFFFF"/>
                </a:solidFill>
                <a:latin typeface="Arial" charset="0"/>
              </a:rPr>
              <a:t> more severely, and been exposed to death again and again.  24 Five times I received from the Jews the </a:t>
            </a:r>
            <a:r>
              <a:rPr lang="en-US" b="1">
                <a:solidFill>
                  <a:srgbClr val="FFFF00"/>
                </a:solidFill>
                <a:latin typeface="Arial" charset="0"/>
              </a:rPr>
              <a:t>forty lashes</a:t>
            </a:r>
            <a:r>
              <a:rPr lang="en-US" b="1">
                <a:solidFill>
                  <a:srgbClr val="FFFFFF"/>
                </a:solidFill>
                <a:latin typeface="Arial" charset="0"/>
              </a:rPr>
              <a:t> minus one.  25 Three times I was </a:t>
            </a:r>
            <a:r>
              <a:rPr lang="en-US" b="1">
                <a:solidFill>
                  <a:srgbClr val="FFFF00"/>
                </a:solidFill>
                <a:latin typeface="Arial" charset="0"/>
              </a:rPr>
              <a:t>beaten with rods</a:t>
            </a:r>
            <a:r>
              <a:rPr lang="en-US" b="1">
                <a:solidFill>
                  <a:srgbClr val="FFFFFF"/>
                </a:solidFill>
                <a:latin typeface="Arial" charset="0"/>
              </a:rPr>
              <a:t>, once I was </a:t>
            </a:r>
            <a:r>
              <a:rPr lang="en-US" b="1">
                <a:solidFill>
                  <a:srgbClr val="FFFF00"/>
                </a:solidFill>
                <a:latin typeface="Arial" charset="0"/>
              </a:rPr>
              <a:t>stoned</a:t>
            </a:r>
            <a:r>
              <a:rPr lang="en-US" b="1">
                <a:solidFill>
                  <a:srgbClr val="FFFFFF"/>
                </a:solidFill>
                <a:latin typeface="Arial" charset="0"/>
              </a:rPr>
              <a:t>, three times I was </a:t>
            </a:r>
            <a:r>
              <a:rPr lang="en-US" b="1">
                <a:solidFill>
                  <a:srgbClr val="FFFF00"/>
                </a:solidFill>
                <a:latin typeface="Arial" charset="0"/>
              </a:rPr>
              <a:t>shipwrecked</a:t>
            </a:r>
            <a:r>
              <a:rPr lang="en-US" b="1">
                <a:solidFill>
                  <a:srgbClr val="FFFFFF"/>
                </a:solidFill>
                <a:latin typeface="Arial" charset="0"/>
              </a:rPr>
              <a:t>, I spent a night and a day </a:t>
            </a:r>
            <a:r>
              <a:rPr lang="en-US" b="1">
                <a:solidFill>
                  <a:srgbClr val="FFFF00"/>
                </a:solidFill>
                <a:latin typeface="Arial" charset="0"/>
              </a:rPr>
              <a:t>in the open sea</a:t>
            </a:r>
            <a:r>
              <a:rPr lang="en-US" b="1">
                <a:solidFill>
                  <a:srgbClr val="FFFFFF"/>
                </a:solidFill>
                <a:latin typeface="Arial" charset="0"/>
              </a:rPr>
              <a:t>,  26 I have been constantly </a:t>
            </a:r>
            <a:r>
              <a:rPr lang="en-US" b="1">
                <a:solidFill>
                  <a:srgbClr val="FFFF00"/>
                </a:solidFill>
                <a:latin typeface="Arial" charset="0"/>
              </a:rPr>
              <a:t>on the move</a:t>
            </a:r>
            <a:r>
              <a:rPr lang="en-US" b="1">
                <a:solidFill>
                  <a:srgbClr val="FFFFFF"/>
                </a:solidFill>
                <a:latin typeface="Arial" charset="0"/>
              </a:rPr>
              <a:t>. I have been in danger from </a:t>
            </a:r>
            <a:r>
              <a:rPr lang="en-US" b="1">
                <a:solidFill>
                  <a:srgbClr val="FFFF00"/>
                </a:solidFill>
                <a:latin typeface="Arial" charset="0"/>
              </a:rPr>
              <a:t>rivers</a:t>
            </a:r>
            <a:r>
              <a:rPr lang="en-US" b="1">
                <a:solidFill>
                  <a:srgbClr val="FFFFFF"/>
                </a:solidFill>
                <a:latin typeface="Arial" charset="0"/>
              </a:rPr>
              <a:t>, in danger from </a:t>
            </a:r>
            <a:r>
              <a:rPr lang="en-US" b="1">
                <a:solidFill>
                  <a:srgbClr val="FFFF00"/>
                </a:solidFill>
                <a:latin typeface="Arial" charset="0"/>
              </a:rPr>
              <a:t>bandits</a:t>
            </a:r>
            <a:r>
              <a:rPr lang="en-US" b="1">
                <a:solidFill>
                  <a:srgbClr val="FFFFFF"/>
                </a:solidFill>
                <a:latin typeface="Arial" charset="0"/>
              </a:rPr>
              <a:t>, in danger from my own </a:t>
            </a:r>
            <a:r>
              <a:rPr lang="en-US" b="1">
                <a:solidFill>
                  <a:srgbClr val="FFFF00"/>
                </a:solidFill>
                <a:latin typeface="Arial" charset="0"/>
              </a:rPr>
              <a:t>countrymen</a:t>
            </a:r>
            <a:r>
              <a:rPr lang="en-US" b="1">
                <a:solidFill>
                  <a:srgbClr val="FFFFFF"/>
                </a:solidFill>
                <a:latin typeface="Arial" charset="0"/>
              </a:rPr>
              <a:t>, in danger from </a:t>
            </a:r>
            <a:r>
              <a:rPr lang="en-US" b="1">
                <a:solidFill>
                  <a:srgbClr val="FFFF00"/>
                </a:solidFill>
                <a:latin typeface="Arial" charset="0"/>
              </a:rPr>
              <a:t>Gentiles</a:t>
            </a:r>
            <a:r>
              <a:rPr lang="en-US" b="1">
                <a:solidFill>
                  <a:srgbClr val="FFFFFF"/>
                </a:solidFill>
                <a:latin typeface="Arial" charset="0"/>
              </a:rPr>
              <a:t>; in danger in the </a:t>
            </a:r>
            <a:r>
              <a:rPr lang="en-US" b="1">
                <a:solidFill>
                  <a:srgbClr val="FFFF00"/>
                </a:solidFill>
                <a:latin typeface="Arial" charset="0"/>
              </a:rPr>
              <a:t>city</a:t>
            </a:r>
            <a:r>
              <a:rPr lang="en-US" b="1">
                <a:solidFill>
                  <a:srgbClr val="FFFFFF"/>
                </a:solidFill>
                <a:latin typeface="Arial" charset="0"/>
              </a:rPr>
              <a:t>, in danger in the </a:t>
            </a:r>
            <a:r>
              <a:rPr lang="en-US" b="1">
                <a:solidFill>
                  <a:srgbClr val="FFFF00"/>
                </a:solidFill>
                <a:latin typeface="Arial" charset="0"/>
              </a:rPr>
              <a:t>country</a:t>
            </a:r>
            <a:r>
              <a:rPr lang="en-US" b="1">
                <a:solidFill>
                  <a:srgbClr val="FFFFFF"/>
                </a:solidFill>
                <a:latin typeface="Arial" charset="0"/>
              </a:rPr>
              <a:t>, in danger at </a:t>
            </a:r>
            <a:r>
              <a:rPr lang="en-US" b="1">
                <a:solidFill>
                  <a:srgbClr val="FFFF00"/>
                </a:solidFill>
                <a:latin typeface="Arial" charset="0"/>
              </a:rPr>
              <a:t>sea</a:t>
            </a:r>
            <a:r>
              <a:rPr lang="en-US" b="1">
                <a:solidFill>
                  <a:srgbClr val="FFFFFF"/>
                </a:solidFill>
                <a:latin typeface="Arial" charset="0"/>
              </a:rPr>
              <a:t>; and in danger from </a:t>
            </a:r>
            <a:r>
              <a:rPr lang="en-US" b="1">
                <a:solidFill>
                  <a:srgbClr val="FFFF00"/>
                </a:solidFill>
                <a:latin typeface="Arial" charset="0"/>
              </a:rPr>
              <a:t>false brothers</a:t>
            </a:r>
            <a:r>
              <a:rPr lang="en-US" b="1">
                <a:solidFill>
                  <a:srgbClr val="FFFFFF"/>
                </a:solidFill>
                <a:latin typeface="Arial" charset="0"/>
              </a:rPr>
              <a:t>.  27 I have labored and toiled and have often gone </a:t>
            </a:r>
            <a:r>
              <a:rPr lang="en-US" b="1">
                <a:solidFill>
                  <a:srgbClr val="FFFF00"/>
                </a:solidFill>
                <a:latin typeface="Arial" charset="0"/>
              </a:rPr>
              <a:t>without sleep</a:t>
            </a:r>
            <a:r>
              <a:rPr lang="en-US" b="1">
                <a:solidFill>
                  <a:srgbClr val="FFFFFF"/>
                </a:solidFill>
                <a:latin typeface="Arial" charset="0"/>
              </a:rPr>
              <a:t>; I have known </a:t>
            </a:r>
            <a:r>
              <a:rPr lang="en-US" b="1">
                <a:solidFill>
                  <a:srgbClr val="FFFF00"/>
                </a:solidFill>
                <a:latin typeface="Arial" charset="0"/>
              </a:rPr>
              <a:t>hunger</a:t>
            </a:r>
            <a:r>
              <a:rPr lang="en-US" b="1">
                <a:solidFill>
                  <a:srgbClr val="FFFFFF"/>
                </a:solidFill>
                <a:latin typeface="Arial" charset="0"/>
              </a:rPr>
              <a:t> and thirst and have often gone without food; I have been </a:t>
            </a:r>
            <a:r>
              <a:rPr lang="en-US" b="1">
                <a:solidFill>
                  <a:srgbClr val="FFFF00"/>
                </a:solidFill>
                <a:latin typeface="Arial" charset="0"/>
              </a:rPr>
              <a:t>cold and naked</a:t>
            </a:r>
            <a:r>
              <a:rPr lang="en-US" b="1">
                <a:solidFill>
                  <a:srgbClr val="FFFFFF"/>
                </a:solidFill>
                <a:latin typeface="Arial" charset="0"/>
              </a:rPr>
              <a:t>.  28 Besides everything else, I face daily the pressure of my </a:t>
            </a:r>
            <a:r>
              <a:rPr lang="en-US" b="1">
                <a:solidFill>
                  <a:srgbClr val="FFFF00"/>
                </a:solidFill>
                <a:latin typeface="Arial" charset="0"/>
              </a:rPr>
              <a:t>concern for all the churches</a:t>
            </a:r>
            <a:r>
              <a:rPr lang="en-US" b="1">
                <a:solidFill>
                  <a:srgbClr val="FFFFFF"/>
                </a:solidFill>
                <a:latin typeface="Arial" charset="0"/>
              </a:rPr>
              <a:t>.</a:t>
            </a:r>
            <a:endParaRPr lang="en-US">
              <a:solidFill>
                <a:srgbClr val="FFFFFF"/>
              </a:solidFill>
              <a:latin typeface="Arial" charset="0"/>
            </a:endParaRPr>
          </a:p>
        </p:txBody>
      </p:sp>
    </p:spTree>
  </p:cSld>
  <p:clrMapOvr>
    <a:masterClrMapping/>
  </p:clrMapOvr>
  <p:transition>
    <p:random/>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1" descr="ATT0008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836613"/>
            <a:ext cx="9109075" cy="604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1634" name="Rectangle 2"/>
          <p:cNvSpPr>
            <a:spLocks noGrp="1" noChangeArrowheads="1"/>
          </p:cNvSpPr>
          <p:nvPr>
            <p:ph type="title"/>
          </p:nvPr>
        </p:nvSpPr>
        <p:spPr>
          <a:xfrm>
            <a:off x="685800" y="228600"/>
            <a:ext cx="7772400" cy="762000"/>
          </a:xfrm>
        </p:spPr>
        <p:txBody>
          <a:bodyPr/>
          <a:lstStyle/>
          <a:p>
            <a:pPr eaLnBrk="1" hangingPunct="1">
              <a:defRPr/>
            </a:pPr>
            <a:r>
              <a:rPr lang="en-US" dirty="0">
                <a:solidFill>
                  <a:schemeClr val="bg1"/>
                </a:solidFill>
                <a:latin typeface="Apple Chancery"/>
                <a:cs typeface="Apple Chancery"/>
              </a:rPr>
              <a:t>The City-State of Singapore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1697038"/>
            <a:ext cx="6324600" cy="517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title"/>
          </p:nvPr>
        </p:nvSpPr>
        <p:spPr>
          <a:xfrm>
            <a:off x="304800" y="609600"/>
            <a:ext cx="8839200" cy="1143000"/>
          </a:xfrm>
          <a:effectLst>
            <a:outerShdw blurRad="63500" dist="53882" dir="2700000" algn="ctr" rotWithShape="0">
              <a:schemeClr val="tx1">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sz="5400" dirty="0">
                <a:solidFill>
                  <a:schemeClr val="bg1"/>
                </a:solidFill>
                <a:cs typeface="+mj-cs"/>
              </a:rPr>
              <a:t>Singapore</a:t>
            </a:r>
            <a:r>
              <a:rPr lang="fr-FR" altLang="ja-JP" sz="5400" dirty="0">
                <a:solidFill>
                  <a:schemeClr val="bg1"/>
                </a:solidFill>
                <a:latin typeface="Arial"/>
                <a:cs typeface="+mj-cs"/>
              </a:rPr>
              <a:t>'</a:t>
            </a:r>
            <a:r>
              <a:rPr lang="en-US" sz="5400" dirty="0">
                <a:solidFill>
                  <a:schemeClr val="bg1"/>
                </a:solidFill>
                <a:cs typeface="+mj-cs"/>
              </a:rPr>
              <a:t>s Strategic Location</a:t>
            </a:r>
            <a:endParaRPr lang="en-US" dirty="0">
              <a:solidFill>
                <a:schemeClr val="bg1"/>
              </a:solidFill>
              <a:cs typeface="+mj-cs"/>
            </a:endParaRPr>
          </a:p>
        </p:txBody>
      </p:sp>
      <p:sp>
        <p:nvSpPr>
          <p:cNvPr id="8196" name="Rectangle 4"/>
          <p:cNvSpPr>
            <a:spLocks noGrp="1" noChangeArrowheads="1"/>
          </p:cNvSpPr>
          <p:nvPr>
            <p:ph type="body" idx="1"/>
          </p:nvPr>
        </p:nvSpPr>
        <p:spPr>
          <a:xfrm>
            <a:off x="76200" y="3003550"/>
            <a:ext cx="4191000" cy="2613025"/>
          </a:xfrm>
          <a:effectLst>
            <a:outerShdw blurRad="63500" dist="53882" dir="2700000" algn="ctr" rotWithShape="0">
              <a:schemeClr val="tx1">
                <a:alpha val="74998"/>
              </a:schemeClr>
            </a:outerShdw>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eaLnBrk="1" hangingPunct="1">
              <a:buFontTx/>
              <a:buNone/>
              <a:defRPr/>
            </a:pPr>
            <a:r>
              <a:rPr lang="en-US" sz="3600" b="1">
                <a:solidFill>
                  <a:schemeClr val="hlink"/>
                </a:solidFill>
                <a:cs typeface="+mn-cs"/>
              </a:rPr>
              <a:t>10/40 Window</a:t>
            </a:r>
            <a:r>
              <a:rPr lang="en-US" sz="3600" b="1">
                <a:solidFill>
                  <a:schemeClr val="bg1"/>
                </a:solidFill>
                <a:cs typeface="+mn-cs"/>
              </a:rPr>
              <a:t>	</a:t>
            </a:r>
          </a:p>
          <a:p>
            <a:pPr eaLnBrk="1" hangingPunct="1">
              <a:defRPr/>
            </a:pPr>
            <a:r>
              <a:rPr lang="en-US" sz="3600" b="1">
                <a:solidFill>
                  <a:schemeClr val="bg1"/>
                </a:solidFill>
                <a:cs typeface="+mn-cs"/>
              </a:rPr>
              <a:t>Poorest Area</a:t>
            </a:r>
          </a:p>
          <a:p>
            <a:pPr eaLnBrk="1" hangingPunct="1">
              <a:defRPr/>
            </a:pPr>
            <a:r>
              <a:rPr lang="en-US" sz="3600" b="1">
                <a:solidFill>
                  <a:schemeClr val="bg1"/>
                </a:solidFill>
                <a:cs typeface="+mn-cs"/>
              </a:rPr>
              <a:t>97% of Unreached</a:t>
            </a:r>
          </a:p>
        </p:txBody>
      </p:sp>
      <p:sp>
        <p:nvSpPr>
          <p:cNvPr id="8197" name="Rectangle 5"/>
          <p:cNvSpPr>
            <a:spLocks noChangeArrowheads="1"/>
          </p:cNvSpPr>
          <p:nvPr/>
        </p:nvSpPr>
        <p:spPr bwMode="auto">
          <a:xfrm>
            <a:off x="25400" y="2516188"/>
            <a:ext cx="8813800" cy="2425700"/>
          </a:xfrm>
          <a:prstGeom prst="rect">
            <a:avLst/>
          </a:prstGeom>
          <a:noFill/>
          <a:ln w="12700">
            <a:solidFill>
              <a:schemeClr val="bg1"/>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8198" name="AutoShape 6"/>
          <p:cNvSpPr>
            <a:spLocks noChangeArrowheads="1"/>
          </p:cNvSpPr>
          <p:nvPr/>
        </p:nvSpPr>
        <p:spPr bwMode="auto">
          <a:xfrm rot="16200000">
            <a:off x="6011862" y="5570538"/>
            <a:ext cx="536575" cy="368300"/>
          </a:xfrm>
          <a:prstGeom prst="rightArrow">
            <a:avLst>
              <a:gd name="adj1" fmla="val 50000"/>
              <a:gd name="adj2" fmla="val 36422"/>
            </a:avLst>
          </a:prstGeom>
          <a:solidFill>
            <a:srgbClr val="FFCC00"/>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0" fill="hold"/>
                                        <p:tgtEl>
                                          <p:spTgt spid="8198"/>
                                        </p:tgtEl>
                                        <p:attrNameLst>
                                          <p:attrName>ppt_x</p:attrName>
                                        </p:attrNameLst>
                                      </p:cBhvr>
                                      <p:tavLst>
                                        <p:tav tm="0">
                                          <p:val>
                                            <p:strVal val="#ppt_x"/>
                                          </p:val>
                                        </p:tav>
                                        <p:tav tm="100000">
                                          <p:val>
                                            <p:strVal val="#ppt_x"/>
                                          </p:val>
                                        </p:tav>
                                      </p:tavLst>
                                    </p:anim>
                                    <p:anim calcmode="lin" valueType="num">
                                      <p:cBhvr additive="base">
                                        <p:cTn id="8" dur="5000" fill="hold"/>
                                        <p:tgtEl>
                                          <p:spTgt spid="8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257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4275"/>
          <a:stretch/>
        </p:blipFill>
        <p:spPr bwMode="auto">
          <a:xfrm>
            <a:off x="2882900" y="2209801"/>
            <a:ext cx="5111750" cy="45315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79" name="Title 4"/>
          <p:cNvSpPr>
            <a:spLocks noGrp="1"/>
          </p:cNvSpPr>
          <p:nvPr>
            <p:ph type="title" idx="4294967295"/>
          </p:nvPr>
        </p:nvSpPr>
        <p:spPr>
          <a:xfrm>
            <a:off x="0" y="4221088"/>
            <a:ext cx="3131840" cy="1951112"/>
          </a:xfrm>
          <a:solidFill>
            <a:schemeClr val="tx1"/>
          </a:solidFill>
        </p:spPr>
        <p:txBody>
          <a:bodyPr/>
          <a:lstStyle/>
          <a:p>
            <a:r>
              <a:rPr lang="en-US" sz="3600" b="1" dirty="0">
                <a:solidFill>
                  <a:schemeClr val="bg1"/>
                </a:solidFill>
                <a:latin typeface="Arial" charset="0"/>
                <a:ea typeface="ＭＳ Ｐゴシック" charset="0"/>
              </a:rPr>
              <a:t>Outline of </a:t>
            </a:r>
            <a:br>
              <a:rPr lang="en-US" sz="3600" b="1" dirty="0">
                <a:solidFill>
                  <a:schemeClr val="bg1"/>
                </a:solidFill>
                <a:latin typeface="Arial" charset="0"/>
                <a:ea typeface="ＭＳ Ｐゴシック" charset="0"/>
              </a:rPr>
            </a:br>
            <a:r>
              <a:rPr lang="en-US" sz="3600" b="1" dirty="0">
                <a:solidFill>
                  <a:schemeClr val="bg1"/>
                </a:solidFill>
                <a:latin typeface="Arial" charset="0"/>
                <a:ea typeface="ＭＳ Ｐゴシック" charset="0"/>
              </a:rPr>
              <a:t>2 Corinthians</a:t>
            </a:r>
          </a:p>
        </p:txBody>
      </p:sp>
      <p:sp>
        <p:nvSpPr>
          <p:cNvPr id="6" name="Title 4"/>
          <p:cNvSpPr txBox="1">
            <a:spLocks/>
          </p:cNvSpPr>
          <p:nvPr/>
        </p:nvSpPr>
        <p:spPr bwMode="auto">
          <a:xfrm rot="21115848">
            <a:off x="50800" y="0"/>
            <a:ext cx="4114800" cy="2819400"/>
          </a:xfrm>
          <a:prstGeom prst="rect">
            <a:avLst/>
          </a:prstGeom>
          <a:solidFill>
            <a:srgbClr val="FEFEEF"/>
          </a:solidFill>
          <a:ln w="9525">
            <a:noFill/>
            <a:miter lim="800000"/>
            <a:headEnd/>
            <a:tailEnd/>
          </a:ln>
        </p:spPr>
        <p:txBody>
          <a:bodyPr anchor="ctr"/>
          <a:lstStyle/>
          <a:p>
            <a:pPr marL="457200" indent="-457200" eaLnBrk="0" hangingPunct="0">
              <a:buFontTx/>
              <a:buAutoNum type="arabicPlain"/>
              <a:defRPr/>
            </a:pPr>
            <a:r>
              <a:rPr lang="en-US" sz="2000" b="1" kern="0" dirty="0">
                <a:solidFill>
                  <a:srgbClr val="221304"/>
                </a:solidFill>
                <a:latin typeface="Arial"/>
                <a:ea typeface="ＭＳ Ｐゴシック" pitchFamily="-107" charset="-128"/>
                <a:cs typeface="Arial"/>
              </a:rPr>
              <a:t>T</a:t>
            </a:r>
            <a:r>
              <a:rPr lang="en-US" sz="1800" kern="0" dirty="0">
                <a:solidFill>
                  <a:srgbClr val="221304"/>
                </a:solidFill>
                <a:latin typeface="Arial"/>
                <a:ea typeface="ＭＳ Ｐゴシック" pitchFamily="-107" charset="-128"/>
                <a:cs typeface="Arial"/>
              </a:rPr>
              <a:t>estimony to Paul</a:t>
            </a:r>
            <a:r>
              <a:rPr lang="fr-FR" sz="1800" kern="0" dirty="0">
                <a:solidFill>
                  <a:srgbClr val="221304"/>
                </a:solidFill>
                <a:latin typeface="Arial"/>
                <a:ea typeface="ＭＳ Ｐゴシック" pitchFamily="-107" charset="-128"/>
                <a:cs typeface="Arial"/>
              </a:rPr>
              <a:t>'</a:t>
            </a:r>
            <a:r>
              <a:rPr lang="en-US" sz="1800" kern="0" dirty="0">
                <a:solidFill>
                  <a:srgbClr val="221304"/>
                </a:solidFill>
                <a:latin typeface="Arial"/>
                <a:ea typeface="ＭＳ Ｐゴシック" pitchFamily="-107" charset="-128"/>
                <a:cs typeface="Arial"/>
              </a:rPr>
              <a:t>s sincerity</a:t>
            </a:r>
          </a:p>
          <a:p>
            <a:pPr marL="457200" indent="-457200" eaLnBrk="0" hangingPunct="0">
              <a:buFontTx/>
              <a:buAutoNum type="arabicPlain"/>
              <a:defRPr/>
            </a:pPr>
            <a:r>
              <a:rPr lang="en-US" sz="2000" b="1" kern="0" dirty="0">
                <a:solidFill>
                  <a:srgbClr val="221304"/>
                </a:solidFill>
                <a:latin typeface="Arial"/>
                <a:ea typeface="ＭＳ Ｐゴシック" pitchFamily="-107" charset="-128"/>
                <a:cs typeface="Arial"/>
              </a:rPr>
              <a:t>H</a:t>
            </a:r>
            <a:r>
              <a:rPr lang="en-US" sz="1800" kern="0" dirty="0">
                <a:solidFill>
                  <a:srgbClr val="221304"/>
                </a:solidFill>
                <a:latin typeface="Arial"/>
                <a:ea typeface="ＭＳ Ｐゴシック" pitchFamily="-107" charset="-128"/>
                <a:cs typeface="Arial"/>
              </a:rPr>
              <a:t>eaviness of Paul</a:t>
            </a:r>
            <a:r>
              <a:rPr lang="fr-FR" sz="1800" kern="0" dirty="0">
                <a:solidFill>
                  <a:srgbClr val="221304"/>
                </a:solidFill>
                <a:latin typeface="Arial"/>
                <a:ea typeface="ＭＳ Ｐゴシック" pitchFamily="-107" charset="-128"/>
                <a:cs typeface="Arial"/>
              </a:rPr>
              <a:t>'</a:t>
            </a:r>
            <a:r>
              <a:rPr lang="en-US" sz="1800" kern="0" dirty="0">
                <a:solidFill>
                  <a:srgbClr val="221304"/>
                </a:solidFill>
                <a:latin typeface="Arial"/>
                <a:ea typeface="ＭＳ Ｐゴシック" pitchFamily="-107" charset="-128"/>
                <a:cs typeface="Arial"/>
              </a:rPr>
              <a:t>s heart</a:t>
            </a:r>
          </a:p>
          <a:p>
            <a:pPr marL="457200" indent="-457200" eaLnBrk="0" hangingPunct="0">
              <a:buFontTx/>
              <a:buAutoNum type="arabicPlain"/>
              <a:defRPr/>
            </a:pPr>
            <a:r>
              <a:rPr lang="en-US" sz="2000" b="1" kern="0" dirty="0">
                <a:solidFill>
                  <a:srgbClr val="221304"/>
                </a:solidFill>
                <a:latin typeface="Arial"/>
                <a:ea typeface="ＭＳ Ｐゴシック" pitchFamily="-107" charset="-128"/>
                <a:cs typeface="Arial"/>
              </a:rPr>
              <a:t>E</a:t>
            </a:r>
            <a:r>
              <a:rPr lang="en-US" sz="1800" kern="0" dirty="0">
                <a:solidFill>
                  <a:srgbClr val="221304"/>
                </a:solidFill>
                <a:latin typeface="Arial"/>
                <a:ea typeface="ＭＳ Ｐゴシック" pitchFamily="-107" charset="-128"/>
                <a:cs typeface="Arial"/>
              </a:rPr>
              <a:t>xcellence of new covenant</a:t>
            </a:r>
          </a:p>
          <a:p>
            <a:pPr marL="457200" indent="-457200" eaLnBrk="0" hangingPunct="0">
              <a:buFontTx/>
              <a:buAutoNum type="arabicPlain"/>
              <a:defRPr/>
            </a:pPr>
            <a:endParaRPr lang="en-US" sz="1800" kern="0" dirty="0">
              <a:solidFill>
                <a:srgbClr val="221304"/>
              </a:solidFill>
              <a:latin typeface="Arial"/>
              <a:ea typeface="ＭＳ Ｐゴシック" pitchFamily="-107" charset="-128"/>
              <a:cs typeface="Arial"/>
            </a:endParaRPr>
          </a:p>
          <a:p>
            <a:pPr marL="457200" indent="-457200" eaLnBrk="0" hangingPunct="0">
              <a:buFontTx/>
              <a:buAutoNum type="arabicPlain"/>
              <a:defRPr/>
            </a:pPr>
            <a:r>
              <a:rPr lang="en-US" sz="2000" b="1" kern="0" dirty="0">
                <a:solidFill>
                  <a:srgbClr val="221304"/>
                </a:solidFill>
                <a:latin typeface="Arial"/>
                <a:ea typeface="ＭＳ Ｐゴシック" pitchFamily="-107" charset="-128"/>
                <a:cs typeface="Arial"/>
              </a:rPr>
              <a:t>T</a:t>
            </a:r>
            <a:r>
              <a:rPr lang="en-US" sz="1800" kern="0" dirty="0">
                <a:solidFill>
                  <a:srgbClr val="221304"/>
                </a:solidFill>
                <a:latin typeface="Arial"/>
                <a:ea typeface="ＭＳ Ｐゴシック" pitchFamily="-107" charset="-128"/>
                <a:cs typeface="Arial"/>
              </a:rPr>
              <a:t>emporal versus eternal ministry</a:t>
            </a:r>
          </a:p>
          <a:p>
            <a:pPr marL="457200" indent="-457200" eaLnBrk="0" hangingPunct="0">
              <a:buFontTx/>
              <a:buAutoNum type="arabicPlain"/>
              <a:defRPr/>
            </a:pPr>
            <a:r>
              <a:rPr lang="en-US" sz="2000" b="1" kern="0" dirty="0">
                <a:solidFill>
                  <a:srgbClr val="221304"/>
                </a:solidFill>
                <a:latin typeface="Arial"/>
                <a:ea typeface="ＭＳ Ｐゴシック" pitchFamily="-107" charset="-128"/>
                <a:cs typeface="Arial"/>
              </a:rPr>
              <a:t>R</a:t>
            </a:r>
            <a:r>
              <a:rPr lang="en-US" sz="1800" kern="0" dirty="0">
                <a:solidFill>
                  <a:srgbClr val="221304"/>
                </a:solidFill>
                <a:latin typeface="Arial"/>
                <a:ea typeface="ＭＳ Ｐゴシック" pitchFamily="-107" charset="-128"/>
                <a:cs typeface="Arial"/>
              </a:rPr>
              <a:t>econciliation offered to all</a:t>
            </a:r>
          </a:p>
          <a:p>
            <a:pPr marL="457200" indent="-457200" eaLnBrk="0" hangingPunct="0">
              <a:buFontTx/>
              <a:buAutoNum type="arabicPlain"/>
              <a:defRPr/>
            </a:pPr>
            <a:r>
              <a:rPr lang="en-US" sz="2000" b="1" kern="0" dirty="0">
                <a:solidFill>
                  <a:srgbClr val="221304"/>
                </a:solidFill>
                <a:latin typeface="Arial"/>
                <a:ea typeface="ＭＳ Ｐゴシック" pitchFamily="-107" charset="-128"/>
                <a:cs typeface="Arial"/>
              </a:rPr>
              <a:t>U</a:t>
            </a:r>
            <a:r>
              <a:rPr lang="en-US" sz="1800" kern="0" dirty="0">
                <a:solidFill>
                  <a:srgbClr val="221304"/>
                </a:solidFill>
                <a:latin typeface="Arial"/>
                <a:ea typeface="ＭＳ Ｐゴシック" pitchFamily="-107" charset="-128"/>
                <a:cs typeface="Arial"/>
              </a:rPr>
              <a:t>nion with unbelievers forbidden</a:t>
            </a:r>
          </a:p>
          <a:p>
            <a:pPr marL="457200" indent="-457200" eaLnBrk="0" hangingPunct="0">
              <a:buFontTx/>
              <a:buAutoNum type="arabicPlain"/>
              <a:defRPr/>
            </a:pPr>
            <a:r>
              <a:rPr lang="en-US" sz="2000" b="1" kern="0" dirty="0">
                <a:solidFill>
                  <a:srgbClr val="221304"/>
                </a:solidFill>
                <a:latin typeface="Arial"/>
                <a:ea typeface="ＭＳ Ｐゴシック" pitchFamily="-107" charset="-128"/>
                <a:cs typeface="Arial"/>
              </a:rPr>
              <a:t>E</a:t>
            </a:r>
            <a:r>
              <a:rPr lang="en-US" sz="1800" kern="0" dirty="0">
                <a:solidFill>
                  <a:srgbClr val="221304"/>
                </a:solidFill>
                <a:latin typeface="Arial"/>
                <a:ea typeface="ＭＳ Ｐゴシック" pitchFamily="-107" charset="-128"/>
                <a:cs typeface="Arial"/>
              </a:rPr>
              <a:t>xhortation to perfect holiness</a:t>
            </a:r>
          </a:p>
        </p:txBody>
      </p:sp>
      <p:sp>
        <p:nvSpPr>
          <p:cNvPr id="7" name="Title 4"/>
          <p:cNvSpPr txBox="1">
            <a:spLocks/>
          </p:cNvSpPr>
          <p:nvPr/>
        </p:nvSpPr>
        <p:spPr bwMode="auto">
          <a:xfrm rot="21115848">
            <a:off x="5537200" y="0"/>
            <a:ext cx="3962400" cy="2819400"/>
          </a:xfrm>
          <a:prstGeom prst="rect">
            <a:avLst/>
          </a:prstGeom>
          <a:solidFill>
            <a:srgbClr val="FEFEEF"/>
          </a:solidFill>
          <a:ln w="9525">
            <a:noFill/>
            <a:miter lim="800000"/>
            <a:headEnd/>
            <a:tailEnd/>
          </a:ln>
        </p:spPr>
        <p:txBody>
          <a:bodyPr anchor="ctr"/>
          <a:lstStyle/>
          <a:p>
            <a:pPr marL="457200" indent="-457200" eaLnBrk="0" hangingPunct="0">
              <a:buFontTx/>
              <a:buAutoNum type="arabicPlain" startAt="8"/>
              <a:defRPr/>
            </a:pPr>
            <a:r>
              <a:rPr lang="en-US" sz="2000" b="1" kern="0" dirty="0">
                <a:solidFill>
                  <a:srgbClr val="221304"/>
                </a:solidFill>
                <a:latin typeface="Arial"/>
                <a:ea typeface="ＭＳ Ｐゴシック" pitchFamily="-107" charset="-128"/>
                <a:cs typeface="Arial"/>
              </a:rPr>
              <a:t>G</a:t>
            </a:r>
            <a:r>
              <a:rPr lang="en-US" sz="1800" kern="0" dirty="0">
                <a:solidFill>
                  <a:srgbClr val="221304"/>
                </a:solidFill>
                <a:latin typeface="Arial"/>
                <a:ea typeface="ＭＳ Ｐゴシック" pitchFamily="-107" charset="-128"/>
                <a:cs typeface="Arial"/>
              </a:rPr>
              <a:t>enerosity of the Macedonians</a:t>
            </a:r>
          </a:p>
          <a:p>
            <a:pPr marL="457200" indent="-457200" eaLnBrk="0" hangingPunct="0">
              <a:buFontTx/>
              <a:buAutoNum type="arabicPlain" startAt="8"/>
              <a:defRPr/>
            </a:pPr>
            <a:r>
              <a:rPr lang="en-US" sz="2000" b="1" kern="0" dirty="0">
                <a:solidFill>
                  <a:srgbClr val="221304"/>
                </a:solidFill>
                <a:latin typeface="Arial"/>
                <a:ea typeface="ＭＳ Ｐゴシック" pitchFamily="-107" charset="-128"/>
                <a:cs typeface="Arial"/>
              </a:rPr>
              <a:t>O</a:t>
            </a:r>
            <a:r>
              <a:rPr lang="en-US" sz="1800" kern="0" dirty="0">
                <a:solidFill>
                  <a:srgbClr val="221304"/>
                </a:solidFill>
                <a:latin typeface="Arial"/>
                <a:ea typeface="ＭＳ Ｐゴシック" pitchFamily="-107" charset="-128"/>
                <a:cs typeface="Arial"/>
              </a:rPr>
              <a:t>pportunity for cheerful giving</a:t>
            </a:r>
          </a:p>
          <a:p>
            <a:pPr marL="457200" indent="-457200" eaLnBrk="0" hangingPunct="0">
              <a:buFontTx/>
              <a:buAutoNum type="arabicPlain" startAt="8"/>
              <a:defRPr/>
            </a:pPr>
            <a:r>
              <a:rPr lang="en-US" sz="2000" b="1" kern="0" dirty="0">
                <a:solidFill>
                  <a:srgbClr val="221304"/>
                </a:solidFill>
                <a:latin typeface="Arial"/>
                <a:ea typeface="ＭＳ Ｐゴシック" pitchFamily="-107" charset="-128"/>
                <a:cs typeface="Arial"/>
              </a:rPr>
              <a:t>S</a:t>
            </a:r>
            <a:r>
              <a:rPr lang="en-US" sz="1800" kern="0" dirty="0">
                <a:solidFill>
                  <a:srgbClr val="221304"/>
                </a:solidFill>
                <a:latin typeface="Arial"/>
                <a:ea typeface="ＭＳ Ｐゴシック" pitchFamily="-107" charset="-128"/>
                <a:cs typeface="Arial"/>
              </a:rPr>
              <a:t>piritual authority of Paul</a:t>
            </a:r>
          </a:p>
          <a:p>
            <a:pPr marL="457200" indent="-457200" eaLnBrk="0" hangingPunct="0">
              <a:buFontTx/>
              <a:buAutoNum type="arabicPlain" startAt="8"/>
              <a:defRPr/>
            </a:pPr>
            <a:r>
              <a:rPr lang="en-US" sz="2000" b="1" kern="0" dirty="0">
                <a:solidFill>
                  <a:srgbClr val="221304"/>
                </a:solidFill>
                <a:latin typeface="Arial"/>
                <a:ea typeface="ＭＳ Ｐゴシック" pitchFamily="-107" charset="-128"/>
                <a:cs typeface="Arial"/>
              </a:rPr>
              <a:t>P</a:t>
            </a:r>
            <a:r>
              <a:rPr lang="en-US" sz="1800" kern="0" dirty="0">
                <a:solidFill>
                  <a:srgbClr val="221304"/>
                </a:solidFill>
                <a:latin typeface="Arial"/>
                <a:ea typeface="ＭＳ Ｐゴシック" pitchFamily="-107" charset="-128"/>
                <a:cs typeface="Arial"/>
              </a:rPr>
              <a:t>aul</a:t>
            </a:r>
            <a:r>
              <a:rPr lang="fr-FR" sz="1800" kern="0" dirty="0">
                <a:solidFill>
                  <a:srgbClr val="221304"/>
                </a:solidFill>
                <a:latin typeface="Arial"/>
                <a:ea typeface="ＭＳ Ｐゴシック" pitchFamily="-107" charset="-128"/>
                <a:cs typeface="Arial"/>
              </a:rPr>
              <a:t>'</a:t>
            </a:r>
            <a:r>
              <a:rPr lang="en-US" sz="1800" kern="0" dirty="0">
                <a:solidFill>
                  <a:srgbClr val="221304"/>
                </a:solidFill>
                <a:latin typeface="Arial"/>
                <a:ea typeface="ＭＳ Ｐゴシック" pitchFamily="-107" charset="-128"/>
                <a:cs typeface="Arial"/>
              </a:rPr>
              <a:t>s boasting in Christ</a:t>
            </a:r>
          </a:p>
          <a:p>
            <a:pPr marL="457200" indent="-457200" eaLnBrk="0" hangingPunct="0">
              <a:buFontTx/>
              <a:buAutoNum type="arabicPlain" startAt="8"/>
              <a:defRPr/>
            </a:pPr>
            <a:r>
              <a:rPr lang="en-US" sz="2000" b="1" kern="0" dirty="0">
                <a:solidFill>
                  <a:srgbClr val="221304"/>
                </a:solidFill>
                <a:latin typeface="Arial"/>
                <a:ea typeface="ＭＳ Ｐゴシック" pitchFamily="-107" charset="-128"/>
                <a:cs typeface="Arial"/>
              </a:rPr>
              <a:t>E</a:t>
            </a:r>
            <a:r>
              <a:rPr lang="en-US" sz="1800" kern="0" dirty="0">
                <a:solidFill>
                  <a:srgbClr val="221304"/>
                </a:solidFill>
                <a:latin typeface="Arial"/>
                <a:ea typeface="ＭＳ Ｐゴシック" pitchFamily="-107" charset="-128"/>
                <a:cs typeface="Arial"/>
              </a:rPr>
              <a:t>xperience of Paul</a:t>
            </a:r>
            <a:r>
              <a:rPr lang="fr-FR" sz="1800" kern="0" dirty="0">
                <a:solidFill>
                  <a:srgbClr val="221304"/>
                </a:solidFill>
                <a:latin typeface="Arial"/>
                <a:ea typeface="ＭＳ Ｐゴシック" pitchFamily="-107" charset="-128"/>
                <a:cs typeface="Arial"/>
              </a:rPr>
              <a:t>'</a:t>
            </a:r>
            <a:r>
              <a:rPr lang="en-US" sz="1800" kern="0" dirty="0">
                <a:solidFill>
                  <a:srgbClr val="221304"/>
                </a:solidFill>
                <a:latin typeface="Arial"/>
                <a:ea typeface="ＭＳ Ｐゴシック" pitchFamily="-107" charset="-128"/>
                <a:cs typeface="Arial"/>
              </a:rPr>
              <a:t>s thorn</a:t>
            </a:r>
          </a:p>
          <a:p>
            <a:pPr marL="457200" indent="-457200" eaLnBrk="0" hangingPunct="0">
              <a:buFontTx/>
              <a:buAutoNum type="arabicPlain" startAt="8"/>
              <a:defRPr/>
            </a:pPr>
            <a:r>
              <a:rPr lang="en-US" sz="2000" b="1" kern="0" dirty="0">
                <a:solidFill>
                  <a:srgbClr val="221304"/>
                </a:solidFill>
                <a:latin typeface="Arial"/>
                <a:ea typeface="ＭＳ Ｐゴシック" pitchFamily="-107" charset="-128"/>
                <a:cs typeface="Arial"/>
              </a:rPr>
              <a:t>L</a:t>
            </a:r>
            <a:r>
              <a:rPr lang="en-US" sz="1800" kern="0" dirty="0">
                <a:solidFill>
                  <a:srgbClr val="221304"/>
                </a:solidFill>
                <a:latin typeface="Arial"/>
                <a:ea typeface="ＭＳ Ｐゴシック" pitchFamily="-107" charset="-128"/>
                <a:cs typeface="Arial"/>
              </a:rPr>
              <a:t>ives that stand test</a:t>
            </a:r>
          </a:p>
        </p:txBody>
      </p:sp>
      <p:sp>
        <p:nvSpPr>
          <p:cNvPr id="8"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Tree>
    <p:extLst>
      <p:ext uri="{BB962C8B-B14F-4D97-AF65-F5344CB8AC3E}">
        <p14:creationId xmlns:p14="http://schemas.microsoft.com/office/powerpoint/2010/main" val="2014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2579"/>
                                        </p:tgtEl>
                                        <p:attrNameLst>
                                          <p:attrName>style.visibility</p:attrName>
                                        </p:attrNameLst>
                                      </p:cBhvr>
                                      <p:to>
                                        <p:strVal val="visible"/>
                                      </p:to>
                                    </p:set>
                                    <p:animEffect transition="in" filter="blinds(horizontal)">
                                      <p:cBhvr>
                                        <p:cTn id="7" dur="500"/>
                                        <p:tgtEl>
                                          <p:spTgt spid="152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914400" y="0"/>
            <a:ext cx="7848600" cy="5410200"/>
          </a:xfrm>
          <a:effectLst>
            <a:outerShdw blurRad="25400" dist="35921" dir="2700000" algn="ctr" rotWithShape="0">
              <a:srgbClr val="000000">
                <a:alpha val="99962"/>
              </a:srgbClr>
            </a:outerShdw>
          </a:effectLst>
        </p:spPr>
        <p:txBody>
          <a:bodyPr/>
          <a:lstStyle/>
          <a:p>
            <a:pPr marL="1371600" indent="-1371600" algn="l" eaLnBrk="1" hangingPunct="1">
              <a:defRPr/>
            </a:pPr>
            <a:r>
              <a:rPr lang="en-US" sz="6600" b="1"/>
              <a:t>II.  Focus on </a:t>
            </a:r>
            <a:r>
              <a:rPr lang="en-US" sz="6600" b="1" u="sng">
                <a:solidFill>
                  <a:srgbClr val="F9FF33"/>
                </a:solidFill>
              </a:rPr>
              <a:t>invisible</a:t>
            </a:r>
            <a:r>
              <a:rPr lang="en-US" sz="6600" b="1"/>
              <a:t>, eternal realities (4:18)</a:t>
            </a:r>
            <a:endParaRPr 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2057400" y="1219200"/>
            <a:ext cx="6705600" cy="1143000"/>
          </a:xfrm>
        </p:spPr>
        <p:txBody>
          <a:bodyPr/>
          <a:lstStyle/>
          <a:p>
            <a:pPr eaLnBrk="1" hangingPunct="1">
              <a:defRPr/>
            </a:pPr>
            <a:r>
              <a:rPr lang="en-US" sz="5400" b="1" u="sng"/>
              <a:t>See the invisible!</a:t>
            </a:r>
            <a:endParaRPr lang="en-US" sz="5400" b="1"/>
          </a:p>
        </p:txBody>
      </p:sp>
      <p:sp>
        <p:nvSpPr>
          <p:cNvPr id="238595" name="Rectangle 3"/>
          <p:cNvSpPr>
            <a:spLocks noGrp="1" noChangeArrowheads="1"/>
          </p:cNvSpPr>
          <p:nvPr>
            <p:ph type="subTitle" idx="1"/>
          </p:nvPr>
        </p:nvSpPr>
        <p:spPr>
          <a:xfrm>
            <a:off x="914400" y="2743200"/>
            <a:ext cx="7924800" cy="3886200"/>
          </a:xfrm>
        </p:spPr>
        <p:txBody>
          <a:bodyPr/>
          <a:lstStyle/>
          <a:p>
            <a:pPr eaLnBrk="1" hangingPunct="1">
              <a:defRPr/>
            </a:pPr>
            <a:r>
              <a:rPr lang="en-US" altLang="ja-JP" sz="3600" b="1" dirty="0">
                <a:latin typeface="Arial"/>
              </a:rPr>
              <a:t>"</a:t>
            </a:r>
            <a:r>
              <a:rPr lang="en-US" sz="3600" b="1" dirty="0"/>
              <a:t>So we fix our eyes </a:t>
            </a:r>
          </a:p>
          <a:p>
            <a:pPr eaLnBrk="1" hangingPunct="1">
              <a:defRPr/>
            </a:pPr>
            <a:r>
              <a:rPr lang="en-US" sz="3600" b="1" dirty="0"/>
              <a:t>not on what is </a:t>
            </a:r>
            <a:r>
              <a:rPr lang="en-US" sz="3600" b="1" dirty="0">
                <a:solidFill>
                  <a:srgbClr val="CC090B"/>
                </a:solidFill>
              </a:rPr>
              <a:t>seen</a:t>
            </a:r>
            <a:r>
              <a:rPr lang="en-US" sz="3600" b="1" dirty="0"/>
              <a:t>, </a:t>
            </a:r>
          </a:p>
          <a:p>
            <a:pPr eaLnBrk="1" hangingPunct="1">
              <a:defRPr/>
            </a:pPr>
            <a:r>
              <a:rPr lang="en-US" sz="3600" b="1" dirty="0"/>
              <a:t>but on what is </a:t>
            </a:r>
            <a:r>
              <a:rPr lang="en-US" sz="3600" b="1" dirty="0">
                <a:solidFill>
                  <a:schemeClr val="hlink"/>
                </a:solidFill>
              </a:rPr>
              <a:t>unseen</a:t>
            </a:r>
            <a:r>
              <a:rPr lang="en-US" sz="3600" b="1" dirty="0"/>
              <a:t>.  </a:t>
            </a:r>
          </a:p>
          <a:p>
            <a:pPr eaLnBrk="1" hangingPunct="1">
              <a:defRPr/>
            </a:pPr>
            <a:r>
              <a:rPr lang="en-US" sz="3600" b="1" dirty="0"/>
              <a:t>For what is </a:t>
            </a:r>
            <a:r>
              <a:rPr lang="en-US" sz="3600" b="1" dirty="0">
                <a:solidFill>
                  <a:srgbClr val="CC090B"/>
                </a:solidFill>
              </a:rPr>
              <a:t>seen is temporary</a:t>
            </a:r>
            <a:r>
              <a:rPr lang="en-US" sz="3600" b="1" dirty="0"/>
              <a:t>, </a:t>
            </a:r>
          </a:p>
          <a:p>
            <a:pPr eaLnBrk="1" hangingPunct="1">
              <a:defRPr/>
            </a:pPr>
            <a:r>
              <a:rPr lang="en-US" sz="3600" b="1" dirty="0"/>
              <a:t>but what is </a:t>
            </a:r>
            <a:r>
              <a:rPr lang="en-US" sz="3600" b="1" dirty="0">
                <a:solidFill>
                  <a:schemeClr val="hlink"/>
                </a:solidFill>
              </a:rPr>
              <a:t>unseen is eternal</a:t>
            </a:r>
            <a:r>
              <a:rPr lang="en-US" altLang="ja-JP" sz="3600" b="1" dirty="0">
                <a:latin typeface="Arial"/>
              </a:rPr>
              <a:t>"</a:t>
            </a:r>
            <a:r>
              <a:rPr lang="en-US" sz="3600" b="1" dirty="0"/>
              <a:t> </a:t>
            </a:r>
          </a:p>
          <a:p>
            <a:pPr eaLnBrk="1" hangingPunct="1">
              <a:defRPr/>
            </a:pPr>
            <a:r>
              <a:rPr lang="en-US" sz="3600" b="1" dirty="0"/>
              <a:t>(2 Corinthians 4:18)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0" y="609600"/>
            <a:ext cx="9144000" cy="1143000"/>
          </a:xfrm>
        </p:spPr>
        <p:txBody>
          <a:bodyPr/>
          <a:lstStyle/>
          <a:p>
            <a:pPr eaLnBrk="1" hangingPunct="1">
              <a:defRPr/>
            </a:pPr>
            <a:r>
              <a:rPr kumimoji="0" lang="en-US" sz="4800"/>
              <a:t>Focus on things of real value</a:t>
            </a:r>
          </a:p>
        </p:txBody>
      </p:sp>
      <p:sp>
        <p:nvSpPr>
          <p:cNvPr id="235523" name="Rectangle 3"/>
          <p:cNvSpPr>
            <a:spLocks noGrp="1" noChangeArrowheads="1"/>
          </p:cNvSpPr>
          <p:nvPr>
            <p:ph type="body" idx="1"/>
          </p:nvPr>
        </p:nvSpPr>
        <p:spPr>
          <a:xfrm>
            <a:off x="381000" y="1981200"/>
            <a:ext cx="8686800" cy="4114800"/>
          </a:xfrm>
        </p:spPr>
        <p:txBody>
          <a:bodyPr/>
          <a:lstStyle/>
          <a:p>
            <a:pPr marL="693738" indent="-693738" eaLnBrk="1" hangingPunct="1">
              <a:defRPr/>
            </a:pPr>
            <a:r>
              <a:rPr kumimoji="0" lang="en-US" sz="4400" b="1" dirty="0">
                <a:solidFill>
                  <a:schemeClr val="tx2"/>
                </a:solidFill>
                <a:latin typeface="Arial" charset="0"/>
              </a:rPr>
              <a:t>Everything we can see is ultimately worthless</a:t>
            </a:r>
          </a:p>
          <a:p>
            <a:pPr marL="693738" indent="-693738" eaLnBrk="1" hangingPunct="1">
              <a:defRPr/>
            </a:pPr>
            <a:r>
              <a:rPr kumimoji="0" lang="en-US" sz="4400" b="1" dirty="0">
                <a:solidFill>
                  <a:schemeClr val="tx2"/>
                </a:solidFill>
                <a:latin typeface="Arial" charset="0"/>
              </a:rPr>
              <a:t>Things that we can</a:t>
            </a:r>
            <a:r>
              <a:rPr kumimoji="0" lang="fr-FR" altLang="ja-JP" sz="4400" b="1" dirty="0">
                <a:solidFill>
                  <a:schemeClr val="tx2"/>
                </a:solidFill>
                <a:latin typeface="Arial" charset="0"/>
              </a:rPr>
              <a:t>'</a:t>
            </a:r>
            <a:r>
              <a:rPr kumimoji="0" lang="en-US" sz="4400" b="1" dirty="0">
                <a:solidFill>
                  <a:schemeClr val="tx2"/>
                </a:solidFill>
                <a:latin typeface="Arial" charset="0"/>
              </a:rPr>
              <a:t>t see are priceless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35523">
                                            <p:txEl>
                                              <p:pRg st="0" end="0"/>
                                            </p:txEl>
                                          </p:spTgt>
                                        </p:tgtEl>
                                        <p:attrNameLst>
                                          <p:attrName>style.visibility</p:attrName>
                                        </p:attrNameLst>
                                      </p:cBhvr>
                                      <p:to>
                                        <p:strVal val="visible"/>
                                      </p:to>
                                    </p:set>
                                    <p:anim calcmode="lin" valueType="num">
                                      <p:cBhvr>
                                        <p:cTn id="7" dur="500" fill="hold"/>
                                        <p:tgtEl>
                                          <p:spTgt spid="235523">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235523">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235523">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235523">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2355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35523">
                                            <p:txEl>
                                              <p:pRg st="1" end="1"/>
                                            </p:txEl>
                                          </p:spTgt>
                                        </p:tgtEl>
                                        <p:attrNameLst>
                                          <p:attrName>style.visibility</p:attrName>
                                        </p:attrNameLst>
                                      </p:cBhvr>
                                      <p:to>
                                        <p:strVal val="visible"/>
                                      </p:to>
                                    </p:set>
                                    <p:anim calcmode="lin" valueType="num">
                                      <p:cBhvr>
                                        <p:cTn id="16" dur="500" fill="hold"/>
                                        <p:tgtEl>
                                          <p:spTgt spid="235523">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235523">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235523">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235523">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2355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9138"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619" name="Rectangle 3"/>
          <p:cNvSpPr>
            <a:spLocks noGrp="1" noChangeArrowheads="1"/>
          </p:cNvSpPr>
          <p:nvPr>
            <p:ph type="ctrTitle"/>
          </p:nvPr>
        </p:nvSpPr>
        <p:spPr>
          <a:xfrm>
            <a:off x="1143000" y="304800"/>
            <a:ext cx="7086600" cy="838200"/>
          </a:xfrm>
        </p:spPr>
        <p:txBody>
          <a:bodyPr/>
          <a:lstStyle/>
          <a:p>
            <a:pPr eaLnBrk="1" hangingPunct="1">
              <a:defRPr/>
            </a:pPr>
            <a:r>
              <a:rPr lang="en-US" sz="6000" b="1" u="sng">
                <a:effectLst>
                  <a:outerShdw blurRad="50800" dist="38100" dir="2700000" algn="tl" rotWithShape="0">
                    <a:srgbClr val="000000">
                      <a:alpha val="97000"/>
                    </a:srgbClr>
                  </a:outerShdw>
                </a:effectLst>
                <a:latin typeface="Arial" charset="0"/>
                <a:cs typeface="+mj-cs"/>
              </a:rPr>
              <a:t>What is eternal?</a:t>
            </a:r>
            <a:endParaRPr lang="en-US" sz="5400" b="1">
              <a:effectLst>
                <a:outerShdw blurRad="50800" dist="38100" dir="2700000" algn="tl" rotWithShape="0">
                  <a:srgbClr val="000000">
                    <a:alpha val="97000"/>
                  </a:srgbClr>
                </a:outerShdw>
              </a:effectLst>
              <a:latin typeface="Arial" charset="0"/>
              <a:cs typeface="+mj-cs"/>
            </a:endParaRPr>
          </a:p>
        </p:txBody>
      </p:sp>
      <p:sp>
        <p:nvSpPr>
          <p:cNvPr id="239620" name="Rectangle 4"/>
          <p:cNvSpPr>
            <a:spLocks noGrp="1" noChangeArrowheads="1"/>
          </p:cNvSpPr>
          <p:nvPr>
            <p:ph type="subTitle" idx="1"/>
          </p:nvPr>
        </p:nvSpPr>
        <p:spPr>
          <a:xfrm>
            <a:off x="1371600" y="1371600"/>
            <a:ext cx="6934200" cy="2971800"/>
          </a:xfrm>
        </p:spPr>
        <p:txBody>
          <a:bodyPr/>
          <a:lstStyle/>
          <a:p>
            <a:pPr marL="609600" indent="-609600" eaLnBrk="1" hangingPunct="1">
              <a:buFontTx/>
              <a:buAutoNum type="arabicPeriod"/>
              <a:defRPr/>
            </a:pPr>
            <a:r>
              <a:rPr lang="en-US"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God</a:t>
            </a:r>
          </a:p>
          <a:p>
            <a:pPr marL="609600" indent="-609600" eaLnBrk="1" hangingPunct="1">
              <a:buFontTx/>
              <a:buAutoNum type="arabicPeriod"/>
              <a:defRPr/>
            </a:pPr>
            <a:r>
              <a:rPr lang="en-US"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God</a:t>
            </a:r>
            <a:r>
              <a:rPr lang="fr-FR" altLang="ja-JP"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a:t>
            </a:r>
            <a:r>
              <a:rPr lang="en-US"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s Word</a:t>
            </a:r>
          </a:p>
          <a:p>
            <a:pPr marL="609600" indent="-609600" eaLnBrk="1" hangingPunct="1">
              <a:buFontTx/>
              <a:buAutoNum type="arabicPeriod"/>
              <a:defRPr/>
            </a:pPr>
            <a:r>
              <a:rPr lang="en-US" sz="5400" b="1" dirty="0">
                <a:solidFill>
                  <a:schemeClr val="tx2"/>
                </a:solidFill>
                <a:effectLst>
                  <a:outerShdw blurRad="50800" dist="38100" dir="2700000" algn="tl" rotWithShape="0">
                    <a:srgbClr val="000000">
                      <a:alpha val="97000"/>
                    </a:srgbClr>
                  </a:outerShdw>
                </a:effectLst>
                <a:latin typeface="Arial" charset="0"/>
                <a:ea typeface="ＭＳ Ｐゴシック" charset="0"/>
              </a:rPr>
              <a:t>Souls of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39620">
                                            <p:txEl>
                                              <p:pRg st="0" end="0"/>
                                            </p:txEl>
                                          </p:spTgt>
                                        </p:tgtEl>
                                        <p:attrNameLst>
                                          <p:attrName>style.visibility</p:attrName>
                                        </p:attrNameLst>
                                      </p:cBhvr>
                                      <p:to>
                                        <p:strVal val="visible"/>
                                      </p:to>
                                    </p:set>
                                    <p:animScale>
                                      <p:cBhvr>
                                        <p:cTn id="7" dur="1000" decel="50000" fill="hold">
                                          <p:stCondLst>
                                            <p:cond delay="0"/>
                                          </p:stCondLst>
                                        </p:cTn>
                                        <p:tgtEl>
                                          <p:spTgt spid="23962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39620">
                                            <p:txEl>
                                              <p:pRg st="0" end="0"/>
                                            </p:txEl>
                                          </p:spTgt>
                                        </p:tgtEl>
                                        <p:attrNameLst>
                                          <p:attrName>ppt_x</p:attrName>
                                          <p:attrName>ppt_y</p:attrName>
                                        </p:attrNameLst>
                                      </p:cBhvr>
                                    </p:animMotion>
                                    <p:animEffect transition="in" filter="fade">
                                      <p:cBhvr>
                                        <p:cTn id="9" dur="1000"/>
                                        <p:tgtEl>
                                          <p:spTgt spid="239620">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39620">
                                            <p:txEl>
                                              <p:pRg st="1" end="1"/>
                                            </p:txEl>
                                          </p:spTgt>
                                        </p:tgtEl>
                                        <p:attrNameLst>
                                          <p:attrName>style.visibility</p:attrName>
                                        </p:attrNameLst>
                                      </p:cBhvr>
                                      <p:to>
                                        <p:strVal val="visible"/>
                                      </p:to>
                                    </p:set>
                                    <p:animScale>
                                      <p:cBhvr>
                                        <p:cTn id="14" dur="1000" decel="50000" fill="hold">
                                          <p:stCondLst>
                                            <p:cond delay="0"/>
                                          </p:stCondLst>
                                        </p:cTn>
                                        <p:tgtEl>
                                          <p:spTgt spid="239620">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39620">
                                            <p:txEl>
                                              <p:pRg st="1" end="1"/>
                                            </p:txEl>
                                          </p:spTgt>
                                        </p:tgtEl>
                                        <p:attrNameLst>
                                          <p:attrName>ppt_x</p:attrName>
                                          <p:attrName>ppt_y</p:attrName>
                                        </p:attrNameLst>
                                      </p:cBhvr>
                                    </p:animMotion>
                                    <p:animEffect transition="in" filter="fade">
                                      <p:cBhvr>
                                        <p:cTn id="16" dur="1000"/>
                                        <p:tgtEl>
                                          <p:spTgt spid="239620">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39620">
                                            <p:txEl>
                                              <p:pRg st="2" end="2"/>
                                            </p:txEl>
                                          </p:spTgt>
                                        </p:tgtEl>
                                        <p:attrNameLst>
                                          <p:attrName>style.visibility</p:attrName>
                                        </p:attrNameLst>
                                      </p:cBhvr>
                                      <p:to>
                                        <p:strVal val="visible"/>
                                      </p:to>
                                    </p:set>
                                    <p:animScale>
                                      <p:cBhvr>
                                        <p:cTn id="21" dur="1000" decel="50000" fill="hold">
                                          <p:stCondLst>
                                            <p:cond delay="0"/>
                                          </p:stCondLst>
                                        </p:cTn>
                                        <p:tgtEl>
                                          <p:spTgt spid="239620">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39620">
                                            <p:txEl>
                                              <p:pRg st="2" end="2"/>
                                            </p:txEl>
                                          </p:spTgt>
                                        </p:tgtEl>
                                        <p:attrNameLst>
                                          <p:attrName>ppt_x</p:attrName>
                                          <p:attrName>ppt_y</p:attrName>
                                        </p:attrNameLst>
                                      </p:cBhvr>
                                    </p:animMotion>
                                    <p:animEffect transition="in" filter="fade">
                                      <p:cBhvr>
                                        <p:cTn id="23" dur="1000"/>
                                        <p:tgtEl>
                                          <p:spTgt spid="2396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0"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0932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21186" name="Rectangle 4"/>
          <p:cNvSpPr>
            <a:spLocks noChangeArrowheads="1"/>
          </p:cNvSpPr>
          <p:nvPr/>
        </p:nvSpPr>
        <p:spPr bwMode="auto">
          <a:xfrm>
            <a:off x="50800" y="381000"/>
            <a:ext cx="2962275" cy="942975"/>
          </a:xfrm>
          <a:prstGeom prst="rect">
            <a:avLst/>
          </a:prstGeom>
          <a:solidFill>
            <a:schemeClr val="tx2"/>
          </a:solidFill>
          <a:ln w="9525">
            <a:solidFill>
              <a:schemeClr val="tx1"/>
            </a:solidFill>
            <a:miter lim="800000"/>
            <a:headEnd/>
            <a:tailEnd/>
          </a:ln>
        </p:spPr>
        <p:txBody>
          <a:bodyPr wrap="none" anchor="ctr"/>
          <a:lstStyle/>
          <a:p>
            <a:pPr eaLnBrk="0" hangingPunct="0"/>
            <a:endParaRPr lang="en-US">
              <a:solidFill>
                <a:srgbClr val="000000"/>
              </a:solidFill>
              <a:latin typeface="Arial" charset="0"/>
            </a:endParaRPr>
          </a:p>
        </p:txBody>
      </p:sp>
      <p:sp>
        <p:nvSpPr>
          <p:cNvPr id="246790" name="Rectangle 6"/>
          <p:cNvSpPr>
            <a:spLocks noGrp="1" noChangeArrowheads="1"/>
          </p:cNvSpPr>
          <p:nvPr>
            <p:ph type="title" idx="4294967295"/>
          </p:nvPr>
        </p:nvSpPr>
        <p:spPr>
          <a:xfrm>
            <a:off x="0" y="76200"/>
            <a:ext cx="2895600" cy="1219200"/>
          </a:xfrm>
        </p:spPr>
        <p:txBody>
          <a:bodyPr/>
          <a:lstStyle/>
          <a:p>
            <a:pPr eaLnBrk="1" hangingPunct="1">
              <a:defRPr/>
            </a:pPr>
            <a:r>
              <a:rPr lang="en-US" b="1">
                <a:solidFill>
                  <a:schemeClr val="bg1"/>
                </a:solidFill>
                <a:latin typeface="Arial" charset="0"/>
                <a:cs typeface="+mj-cs"/>
              </a:rPr>
              <a:t>The One Book</a:t>
            </a:r>
            <a:endParaRPr lang="en-US">
              <a:latin typeface="Arial" charset="0"/>
              <a:cs typeface="+mj-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p:txBody>
          <a:bodyPr/>
          <a:lstStyle/>
          <a:p>
            <a:pPr eaLnBrk="1" hangingPunct="1">
              <a:defRPr/>
            </a:pPr>
            <a:r>
              <a:rPr lang="en-US">
                <a:cs typeface="+mj-cs"/>
              </a:rPr>
              <a:t>Premarital Counseling</a:t>
            </a:r>
          </a:p>
        </p:txBody>
      </p:sp>
      <p:sp>
        <p:nvSpPr>
          <p:cNvPr id="400387" name="Rectangle 3"/>
          <p:cNvSpPr>
            <a:spLocks noGrp="1" noChangeArrowheads="1"/>
          </p:cNvSpPr>
          <p:nvPr>
            <p:ph type="body" idx="1"/>
          </p:nvPr>
        </p:nvSpPr>
        <p:spPr/>
        <p:txBody>
          <a:bodyPr/>
          <a:lstStyle/>
          <a:p>
            <a:pPr eaLnBrk="1" hangingPunct="1">
              <a:defRPr/>
            </a:pPr>
            <a:endParaRPr lang="en-US">
              <a:cs typeface="+mn-cs"/>
            </a:endParaRPr>
          </a:p>
        </p:txBody>
      </p:sp>
      <p:pic>
        <p:nvPicPr>
          <p:cNvPr id="223235" name="Picture 4" descr="Aaron &amp; Sylvi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525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0389" name="Rectangle 5"/>
          <p:cNvSpPr>
            <a:spLocks noChangeArrowheads="1"/>
          </p:cNvSpPr>
          <p:nvPr/>
        </p:nvSpPr>
        <p:spPr bwMode="auto">
          <a:xfrm>
            <a:off x="309563" y="1001713"/>
            <a:ext cx="3881437" cy="7508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spcBef>
                <a:spcPct val="20000"/>
              </a:spcBef>
              <a:defRPr/>
            </a:pPr>
            <a:r>
              <a:rPr lang="en-US" sz="3200" b="1">
                <a:solidFill>
                  <a:srgbClr val="FFFFFF"/>
                </a:solidFill>
              </a:rPr>
              <a:t>Indonesia: Sylvia</a:t>
            </a:r>
          </a:p>
        </p:txBody>
      </p:sp>
      <p:sp>
        <p:nvSpPr>
          <p:cNvPr id="400390" name="Rectangle 6"/>
          <p:cNvSpPr>
            <a:spLocks noChangeArrowheads="1"/>
          </p:cNvSpPr>
          <p:nvPr/>
        </p:nvSpPr>
        <p:spPr bwMode="auto">
          <a:xfrm>
            <a:off x="4343400" y="228600"/>
            <a:ext cx="5105400" cy="609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spcBef>
                <a:spcPct val="20000"/>
              </a:spcBef>
              <a:defRPr/>
            </a:pPr>
            <a:r>
              <a:rPr lang="en-US" sz="3200" b="1">
                <a:solidFill>
                  <a:srgbClr val="FFFFFF"/>
                </a:solidFill>
              </a:rPr>
              <a:t>Singapore: Aaron Chan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0"/>
            <a:ext cx="78755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5" name="Rectangle 3"/>
          <p:cNvSpPr>
            <a:spLocks noGrp="1" noChangeArrowheads="1"/>
          </p:cNvSpPr>
          <p:nvPr>
            <p:ph type="title"/>
          </p:nvPr>
        </p:nvSpPr>
        <p:spPr>
          <a:xfrm>
            <a:off x="685800" y="0"/>
            <a:ext cx="7772400" cy="762000"/>
          </a:xfrm>
        </p:spPr>
        <p:txBody>
          <a:bodyPr/>
          <a:lstStyle/>
          <a:p>
            <a:pPr eaLnBrk="1" hangingPunct="1">
              <a:defRPr/>
            </a:pPr>
            <a:r>
              <a:rPr lang="en-US">
                <a:solidFill>
                  <a:schemeClr val="bg1"/>
                </a:solidFill>
                <a:cs typeface="+mj-cs"/>
              </a:rPr>
              <a:t>Ministry Up North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02434"/>
                                        </p:tgtEl>
                                        <p:attrNameLst>
                                          <p:attrName>style.visibility</p:attrName>
                                        </p:attrNameLst>
                                      </p:cBhvr>
                                      <p:to>
                                        <p:strVal val="visible"/>
                                      </p:to>
                                    </p:set>
                                    <p:animEffect transition="in" filter="dissolve">
                                      <p:cBhvr>
                                        <p:cTn id="7" dur="500"/>
                                        <p:tgtEl>
                                          <p:spTgt spid="402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2" descr="China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601200" cy="696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6531" name="Rectangle 3"/>
          <p:cNvSpPr>
            <a:spLocks noGrp="1" noChangeArrowheads="1"/>
          </p:cNvSpPr>
          <p:nvPr>
            <p:ph type="title"/>
          </p:nvPr>
        </p:nvSpPr>
        <p:spPr>
          <a:xfrm>
            <a:off x="2971800" y="5257800"/>
            <a:ext cx="2895600" cy="1600200"/>
          </a:xfrm>
        </p:spPr>
        <p:txBody>
          <a:bodyPr/>
          <a:lstStyle/>
          <a:p>
            <a:pPr eaLnBrk="1" hangingPunct="1">
              <a:defRPr/>
            </a:pPr>
            <a:r>
              <a:rPr lang="en-US">
                <a:solidFill>
                  <a:schemeClr val="bg1"/>
                </a:solidFill>
                <a:cs typeface="+mj-cs"/>
              </a:rPr>
              <a:t>Get Involved!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43"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14400"/>
            <a:ext cx="4445000" cy="332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29378" name="Rectangle 8"/>
          <p:cNvSpPr>
            <a:spLocks noChangeArrowheads="1"/>
          </p:cNvSpPr>
          <p:nvPr/>
        </p:nvSpPr>
        <p:spPr bwMode="auto">
          <a:xfrm>
            <a:off x="2209800" y="3276600"/>
            <a:ext cx="2286000" cy="685800"/>
          </a:xfrm>
          <a:prstGeom prst="rect">
            <a:avLst/>
          </a:prstGeom>
          <a:solidFill>
            <a:schemeClr val="tx2"/>
          </a:solidFill>
          <a:ln w="9525">
            <a:solidFill>
              <a:schemeClr val="tx1"/>
            </a:solidFill>
            <a:miter lim="800000"/>
            <a:headEnd/>
            <a:tailEnd/>
          </a:ln>
        </p:spPr>
        <p:txBody>
          <a:bodyPr wrap="none" anchor="ctr"/>
          <a:lstStyle/>
          <a:p>
            <a:pPr eaLnBrk="0" hangingPunct="0"/>
            <a:endParaRPr lang="en-US">
              <a:solidFill>
                <a:srgbClr val="000000"/>
              </a:solidFill>
              <a:latin typeface="Arial" charset="0"/>
            </a:endParaRPr>
          </a:p>
        </p:txBody>
      </p:sp>
      <p:sp>
        <p:nvSpPr>
          <p:cNvPr id="229379" name="Rectangle 9"/>
          <p:cNvSpPr>
            <a:spLocks noChangeArrowheads="1"/>
          </p:cNvSpPr>
          <p:nvPr/>
        </p:nvSpPr>
        <p:spPr bwMode="auto">
          <a:xfrm>
            <a:off x="2590800" y="914400"/>
            <a:ext cx="2057400" cy="381000"/>
          </a:xfrm>
          <a:prstGeom prst="rect">
            <a:avLst/>
          </a:prstGeom>
          <a:solidFill>
            <a:schemeClr val="tx2"/>
          </a:solidFill>
          <a:ln w="9525">
            <a:solidFill>
              <a:schemeClr val="tx1"/>
            </a:solidFill>
            <a:miter lim="800000"/>
            <a:headEnd/>
            <a:tailEnd/>
          </a:ln>
        </p:spPr>
        <p:txBody>
          <a:bodyPr wrap="none" anchor="ctr"/>
          <a:lstStyle/>
          <a:p>
            <a:pPr eaLnBrk="0" hangingPunct="0"/>
            <a:endParaRPr lang="en-US">
              <a:solidFill>
                <a:srgbClr val="000000"/>
              </a:solidFill>
              <a:latin typeface="Arial" charset="0"/>
            </a:endParaRPr>
          </a:p>
        </p:txBody>
      </p:sp>
      <p:sp>
        <p:nvSpPr>
          <p:cNvPr id="244739" name="Rectangle 3"/>
          <p:cNvSpPr>
            <a:spLocks noGrp="1" noChangeArrowheads="1"/>
          </p:cNvSpPr>
          <p:nvPr>
            <p:ph type="title" idx="4294967295"/>
          </p:nvPr>
        </p:nvSpPr>
        <p:spPr>
          <a:xfrm>
            <a:off x="228600" y="2209800"/>
            <a:ext cx="8915400" cy="4495800"/>
          </a:xfrm>
        </p:spPr>
        <p:txBody>
          <a:bodyPr/>
          <a:lstStyle/>
          <a:p>
            <a:pPr eaLnBrk="1" hangingPunct="1">
              <a:defRPr/>
            </a:pPr>
            <a:r>
              <a:rPr lang="en-US" sz="5400" b="1" dirty="0">
                <a:solidFill>
                  <a:schemeClr val="bg1"/>
                </a:solidFill>
                <a:latin typeface="Arial" charset="0"/>
                <a:cs typeface="+mj-cs"/>
              </a:rPr>
              <a:t>You can defeat discouragement by following God</a:t>
            </a:r>
            <a:r>
              <a:rPr lang="fr-FR" altLang="ja-JP" sz="5400" b="1" dirty="0">
                <a:solidFill>
                  <a:schemeClr val="bg1"/>
                </a:solidFill>
                <a:latin typeface="Arial" charset="0"/>
                <a:cs typeface="+mj-cs"/>
              </a:rPr>
              <a:t>'</a:t>
            </a:r>
            <a:r>
              <a:rPr lang="en-US" sz="5400" b="1" dirty="0">
                <a:solidFill>
                  <a:schemeClr val="bg1"/>
                </a:solidFill>
                <a:latin typeface="Arial" charset="0"/>
                <a:cs typeface="+mj-cs"/>
              </a:rPr>
              <a:t>s </a:t>
            </a:r>
            <a:r>
              <a:rPr lang="en-US" sz="5400" b="1" dirty="0">
                <a:solidFill>
                  <a:srgbClr val="FFFF00"/>
                </a:solidFill>
                <a:latin typeface="Arial" charset="0"/>
                <a:cs typeface="+mj-cs"/>
              </a:rPr>
              <a:t>priorities</a:t>
            </a:r>
            <a:r>
              <a:rPr lang="en-US" sz="5400" b="1" dirty="0">
                <a:solidFill>
                  <a:schemeClr val="bg1"/>
                </a:solidFill>
                <a:latin typeface="Arial" charset="0"/>
                <a:cs typeface="+mj-cs"/>
              </a:rPr>
              <a:t> </a:t>
            </a:r>
            <a:br>
              <a:rPr lang="en-US" sz="5400" b="1" dirty="0">
                <a:solidFill>
                  <a:schemeClr val="bg1"/>
                </a:solidFill>
                <a:latin typeface="Arial" charset="0"/>
                <a:cs typeface="+mj-cs"/>
              </a:rPr>
            </a:br>
            <a:r>
              <a:rPr lang="en-US" sz="5400" b="1" dirty="0">
                <a:solidFill>
                  <a:schemeClr val="bg1"/>
                </a:solidFill>
                <a:latin typeface="Arial" charset="0"/>
                <a:cs typeface="+mj-cs"/>
              </a:rPr>
              <a:t>(Main Idea)</a:t>
            </a:r>
            <a:endParaRPr lang="en-US" dirty="0">
              <a:solidFill>
                <a:schemeClr val="bg1"/>
              </a:solidFill>
              <a:cs typeface="+mj-cs"/>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1603" name="Rectangle 3"/>
          <p:cNvSpPr>
            <a:spLocks noGrp="1" noChangeArrowheads="1"/>
          </p:cNvSpPr>
          <p:nvPr>
            <p:ph type="ctrTitle"/>
          </p:nvPr>
        </p:nvSpPr>
        <p:spPr>
          <a:xfrm>
            <a:off x="228600" y="304800"/>
            <a:ext cx="8915400" cy="838200"/>
          </a:xfrm>
          <a:effectLst>
            <a:outerShdw blurRad="63500" dist="107763" dir="18900000" algn="ctr" rotWithShape="0">
              <a:srgbClr val="000000">
                <a:alpha val="74998"/>
              </a:srgbClr>
            </a:outerShdw>
          </a:effectLst>
        </p:spPr>
        <p:txBody>
          <a:bodyPr/>
          <a:lstStyle/>
          <a:p>
            <a:pPr eaLnBrk="1" hangingPunct="1">
              <a:defRPr/>
            </a:pPr>
            <a:r>
              <a:rPr lang="en-US" sz="6000" b="1" u="sng">
                <a:latin typeface="Arial" charset="0"/>
                <a:cs typeface="+mj-cs"/>
              </a:rPr>
              <a:t>Eternal Priorities</a:t>
            </a:r>
            <a:endParaRPr lang="en-US" sz="5400" b="1">
              <a:latin typeface="Arial" charset="0"/>
              <a:cs typeface="+mj-cs"/>
            </a:endParaRPr>
          </a:p>
        </p:txBody>
      </p:sp>
      <p:sp>
        <p:nvSpPr>
          <p:cNvPr id="281604" name="Rectangle 4"/>
          <p:cNvSpPr>
            <a:spLocks noGrp="1" noChangeArrowheads="1"/>
          </p:cNvSpPr>
          <p:nvPr>
            <p:ph type="subTitle" idx="1"/>
          </p:nvPr>
        </p:nvSpPr>
        <p:spPr>
          <a:xfrm>
            <a:off x="1371600" y="1371600"/>
            <a:ext cx="6934200" cy="2971800"/>
          </a:xfrm>
          <a:effectLst/>
        </p:spPr>
        <p:txBody>
          <a:bodyPr/>
          <a:lstStyle/>
          <a:p>
            <a:pPr marL="609600" indent="-609600" eaLnBrk="1" hangingPunct="1">
              <a:buFont typeface="Arial" charset="0"/>
              <a:buAutoNum type="arabicPeriod"/>
              <a:defRPr/>
            </a:pPr>
            <a:r>
              <a:rPr lang="en-US" sz="5400" b="1" dirty="0">
                <a:solidFill>
                  <a:schemeClr val="tx2"/>
                </a:solidFill>
                <a:effectLst>
                  <a:glow rad="292100">
                    <a:schemeClr val="bg1">
                      <a:alpha val="75000"/>
                    </a:schemeClr>
                  </a:glow>
                </a:effectLst>
                <a:latin typeface="Arial" charset="0"/>
                <a:cs typeface="+mn-cs"/>
              </a:rPr>
              <a:t>God</a:t>
            </a:r>
          </a:p>
          <a:p>
            <a:pPr marL="609600" indent="-609600" eaLnBrk="1" hangingPunct="1">
              <a:buFont typeface="Arial" charset="0"/>
              <a:buAutoNum type="arabicPeriod"/>
              <a:defRPr/>
            </a:pPr>
            <a:r>
              <a:rPr lang="en-US" sz="5400" b="1" dirty="0">
                <a:solidFill>
                  <a:schemeClr val="tx2"/>
                </a:solidFill>
                <a:effectLst>
                  <a:glow rad="292100">
                    <a:schemeClr val="bg1">
                      <a:alpha val="75000"/>
                    </a:schemeClr>
                  </a:glow>
                </a:effectLst>
                <a:latin typeface="Arial" charset="0"/>
                <a:cs typeface="+mn-cs"/>
              </a:rPr>
              <a:t>God</a:t>
            </a:r>
            <a:r>
              <a:rPr lang="fr-FR" altLang="ja-JP" sz="5400" b="1" dirty="0">
                <a:solidFill>
                  <a:schemeClr val="tx2"/>
                </a:solidFill>
                <a:effectLst>
                  <a:glow rad="292100">
                    <a:schemeClr val="bg1">
                      <a:alpha val="75000"/>
                    </a:schemeClr>
                  </a:glow>
                </a:effectLst>
                <a:latin typeface="Arial"/>
                <a:cs typeface="+mn-cs"/>
              </a:rPr>
              <a:t>'</a:t>
            </a:r>
            <a:r>
              <a:rPr lang="en-US" sz="5400" b="1" dirty="0">
                <a:solidFill>
                  <a:schemeClr val="tx2"/>
                </a:solidFill>
                <a:effectLst>
                  <a:glow rad="292100">
                    <a:schemeClr val="bg1">
                      <a:alpha val="75000"/>
                    </a:schemeClr>
                  </a:glow>
                </a:effectLst>
                <a:latin typeface="Arial" charset="0"/>
                <a:cs typeface="+mn-cs"/>
              </a:rPr>
              <a:t>s Word</a:t>
            </a:r>
          </a:p>
          <a:p>
            <a:pPr marL="609600" indent="-609600" eaLnBrk="1" hangingPunct="1">
              <a:buFont typeface="Arial" charset="0"/>
              <a:buAutoNum type="arabicPeriod"/>
              <a:defRPr/>
            </a:pPr>
            <a:r>
              <a:rPr lang="en-US" sz="5400" b="1" dirty="0">
                <a:solidFill>
                  <a:schemeClr val="tx2"/>
                </a:solidFill>
                <a:effectLst>
                  <a:glow rad="292100">
                    <a:schemeClr val="bg1">
                      <a:alpha val="75000"/>
                    </a:schemeClr>
                  </a:glow>
                </a:effectLst>
                <a:latin typeface="Arial" charset="0"/>
                <a:cs typeface="+mn-cs"/>
              </a:rPr>
              <a:t>Souls of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81604">
                                            <p:txEl>
                                              <p:pRg st="0" end="0"/>
                                            </p:txEl>
                                          </p:spTgt>
                                        </p:tgtEl>
                                        <p:attrNameLst>
                                          <p:attrName>style.visibility</p:attrName>
                                        </p:attrNameLst>
                                      </p:cBhvr>
                                      <p:to>
                                        <p:strVal val="visible"/>
                                      </p:to>
                                    </p:set>
                                    <p:animScale>
                                      <p:cBhvr>
                                        <p:cTn id="7" dur="2000" decel="50000" fill="hold">
                                          <p:stCondLst>
                                            <p:cond delay="0"/>
                                          </p:stCondLst>
                                        </p:cTn>
                                        <p:tgtEl>
                                          <p:spTgt spid="28160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81604">
                                            <p:txEl>
                                              <p:pRg st="0" end="0"/>
                                            </p:txEl>
                                          </p:spTgt>
                                        </p:tgtEl>
                                        <p:attrNameLst>
                                          <p:attrName>ppt_x</p:attrName>
                                          <p:attrName>ppt_y</p:attrName>
                                        </p:attrNameLst>
                                      </p:cBhvr>
                                    </p:animMotion>
                                    <p:animEffect transition="in" filter="fade">
                                      <p:cBhvr>
                                        <p:cTn id="9" dur="2000"/>
                                        <p:tgtEl>
                                          <p:spTgt spid="281604">
                                            <p:txEl>
                                              <p:pRg st="0" end="0"/>
                                            </p:txEl>
                                          </p:spTgt>
                                        </p:tgtEl>
                                      </p:cBhvr>
                                    </p:animEffect>
                                  </p:childTnLst>
                                </p:cTn>
                              </p:par>
                            </p:childTnLst>
                          </p:cTn>
                        </p:par>
                      </p:childTnLst>
                    </p:cTn>
                  </p:par>
                  <p:par>
                    <p:cTn id="10" fill="hold">
                      <p:stCondLst>
                        <p:cond delay="indefinite"/>
                      </p:stCondLst>
                      <p:childTnLst>
                        <p:par>
                          <p:cTn id="11" fill="hold" nodeType="afterGroup">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81604">
                                            <p:txEl>
                                              <p:pRg st="1" end="1"/>
                                            </p:txEl>
                                          </p:spTgt>
                                        </p:tgtEl>
                                        <p:attrNameLst>
                                          <p:attrName>style.visibility</p:attrName>
                                        </p:attrNameLst>
                                      </p:cBhvr>
                                      <p:to>
                                        <p:strVal val="visible"/>
                                      </p:to>
                                    </p:set>
                                    <p:animScale>
                                      <p:cBhvr>
                                        <p:cTn id="14" dur="2000" decel="50000" fill="hold">
                                          <p:stCondLst>
                                            <p:cond delay="0"/>
                                          </p:stCondLst>
                                        </p:cTn>
                                        <p:tgtEl>
                                          <p:spTgt spid="28160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281604">
                                            <p:txEl>
                                              <p:pRg st="1" end="1"/>
                                            </p:txEl>
                                          </p:spTgt>
                                        </p:tgtEl>
                                        <p:attrNameLst>
                                          <p:attrName>ppt_x</p:attrName>
                                          <p:attrName>ppt_y</p:attrName>
                                        </p:attrNameLst>
                                      </p:cBhvr>
                                    </p:animMotion>
                                    <p:animEffect transition="in" filter="fade">
                                      <p:cBhvr>
                                        <p:cTn id="16" dur="2000"/>
                                        <p:tgtEl>
                                          <p:spTgt spid="281604">
                                            <p:txEl>
                                              <p:pRg st="1" end="1"/>
                                            </p:txEl>
                                          </p:spTgt>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81604">
                                            <p:txEl>
                                              <p:pRg st="2" end="2"/>
                                            </p:txEl>
                                          </p:spTgt>
                                        </p:tgtEl>
                                        <p:attrNameLst>
                                          <p:attrName>style.visibility</p:attrName>
                                        </p:attrNameLst>
                                      </p:cBhvr>
                                      <p:to>
                                        <p:strVal val="visible"/>
                                      </p:to>
                                    </p:set>
                                    <p:animScale>
                                      <p:cBhvr>
                                        <p:cTn id="21" dur="2000" decel="50000" fill="hold">
                                          <p:stCondLst>
                                            <p:cond delay="0"/>
                                          </p:stCondLst>
                                        </p:cTn>
                                        <p:tgtEl>
                                          <p:spTgt spid="28160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2000" decel="50000" fill="hold">
                                          <p:stCondLst>
                                            <p:cond delay="0"/>
                                          </p:stCondLst>
                                        </p:cTn>
                                        <p:tgtEl>
                                          <p:spTgt spid="281604">
                                            <p:txEl>
                                              <p:pRg st="2" end="2"/>
                                            </p:txEl>
                                          </p:spTgt>
                                        </p:tgtEl>
                                        <p:attrNameLst>
                                          <p:attrName>ppt_x</p:attrName>
                                          <p:attrName>ppt_y</p:attrName>
                                        </p:attrNameLst>
                                      </p:cBhvr>
                                    </p:animMotion>
                                    <p:animEffect transition="in" filter="fade">
                                      <p:cBhvr>
                                        <p:cTn id="23" dur="2000"/>
                                        <p:tgtEl>
                                          <p:spTgt spid="2816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F7669E60-D32A-714B-B639-82C9391973F7}"/>
              </a:ext>
            </a:extLst>
          </p:cNvPr>
          <p:cNvSpPr txBox="1">
            <a:spLocks noChangeArrowheads="1"/>
          </p:cNvSpPr>
          <p:nvPr/>
        </p:nvSpPr>
        <p:spPr bwMode="auto">
          <a:xfrm>
            <a:off x="-36512" y="4941168"/>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rPr>
              <a:t>2 Corinthians</a:t>
            </a:r>
          </a:p>
        </p:txBody>
      </p:sp>
      <p:sp>
        <p:nvSpPr>
          <p:cNvPr id="10" name="Text Box 5">
            <a:extLst>
              <a:ext uri="{FF2B5EF4-FFF2-40B4-BE49-F238E27FC236}">
                <a16:creationId xmlns:a16="http://schemas.microsoft.com/office/drawing/2014/main" id="{6FF45E72-4F06-3945-B6F0-2DD2EA08CAAF}"/>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grpSp>
        <p:nvGrpSpPr>
          <p:cNvPr id="6" name="Group 5">
            <a:extLst>
              <a:ext uri="{FF2B5EF4-FFF2-40B4-BE49-F238E27FC236}">
                <a16:creationId xmlns:a16="http://schemas.microsoft.com/office/drawing/2014/main" id="{AFFB0034-F928-3340-AF10-1E46E5A43D55}"/>
              </a:ext>
            </a:extLst>
          </p:cNvPr>
          <p:cNvGrpSpPr/>
          <p:nvPr/>
        </p:nvGrpSpPr>
        <p:grpSpPr>
          <a:xfrm>
            <a:off x="-324544" y="0"/>
            <a:ext cx="4896543" cy="4338122"/>
            <a:chOff x="-324544" y="0"/>
            <a:chExt cx="4896543" cy="4338122"/>
          </a:xfrm>
        </p:grpSpPr>
        <p:pic>
          <p:nvPicPr>
            <p:cNvPr id="8" name="Graphic 7">
              <a:extLst>
                <a:ext uri="{FF2B5EF4-FFF2-40B4-BE49-F238E27FC236}">
                  <a16:creationId xmlns:a16="http://schemas.microsoft.com/office/drawing/2014/main" id="{855E67AA-DD55-B645-9E6E-50AB3221E56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544" y="0"/>
              <a:ext cx="4896543" cy="4338122"/>
            </a:xfrm>
            <a:prstGeom prst="rect">
              <a:avLst/>
            </a:prstGeom>
          </p:spPr>
        </p:pic>
        <p:sp>
          <p:nvSpPr>
            <p:cNvPr id="11" name="Oval 10">
              <a:extLst>
                <a:ext uri="{FF2B5EF4-FFF2-40B4-BE49-F238E27FC236}">
                  <a16:creationId xmlns:a16="http://schemas.microsoft.com/office/drawing/2014/main" id="{40FD81C4-61FC-F54F-B06F-22E5A145D047}"/>
                </a:ext>
              </a:extLst>
            </p:cNvPr>
            <p:cNvSpPr/>
            <p:nvPr/>
          </p:nvSpPr>
          <p:spPr bwMode="auto">
            <a:xfrm>
              <a:off x="899592" y="1052937"/>
              <a:ext cx="2160240" cy="2232248"/>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12" name="Rectangle 2">
            <a:extLst>
              <a:ext uri="{FF2B5EF4-FFF2-40B4-BE49-F238E27FC236}">
                <a16:creationId xmlns:a16="http://schemas.microsoft.com/office/drawing/2014/main" id="{A9FFF3C8-7688-2648-94DF-06A4C590BE85}"/>
              </a:ext>
            </a:extLst>
          </p:cNvPr>
          <p:cNvSpPr txBox="1">
            <a:spLocks noChangeArrowheads="1"/>
          </p:cNvSpPr>
          <p:nvPr/>
        </p:nvSpPr>
        <p:spPr bwMode="auto">
          <a:xfrm>
            <a:off x="53752" y="1052218"/>
            <a:ext cx="3851919" cy="2016742"/>
          </a:xfrm>
          <a:prstGeom prst="rect">
            <a:avLst/>
          </a:prstGeom>
          <a:noFill/>
          <a:ln>
            <a:noFill/>
          </a:ln>
          <a:effectLst>
            <a:glow rad="127000">
              <a:schemeClr val="tx1"/>
            </a:glo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3800" b="1" kern="0" dirty="0">
                <a:effectLst/>
                <a:latin typeface="Arial Narrow" panose="020B0604020202020204" pitchFamily="34" charset="0"/>
                <a:ea typeface="ＭＳ Ｐゴシック" charset="0"/>
                <a:cs typeface="Arial Narrow" panose="020B0604020202020204" pitchFamily="34" charset="0"/>
              </a:rPr>
              <a:t>BE</a:t>
            </a:r>
          </a:p>
        </p:txBody>
      </p:sp>
      <p:sp>
        <p:nvSpPr>
          <p:cNvPr id="900098" name="Rectangle 2"/>
          <p:cNvSpPr>
            <a:spLocks noGrp="1" noChangeArrowheads="1"/>
          </p:cNvSpPr>
          <p:nvPr>
            <p:ph type="ctrTitle"/>
          </p:nvPr>
        </p:nvSpPr>
        <p:spPr>
          <a:xfrm>
            <a:off x="60404" y="3559525"/>
            <a:ext cx="9143999" cy="1080120"/>
          </a:xfrm>
          <a:effectLst/>
        </p:spPr>
        <p:txBody>
          <a:bodyPr/>
          <a:lstStyle/>
          <a:p>
            <a:pPr>
              <a:defRPr/>
            </a:pPr>
            <a:r>
              <a:rPr lang="en-US" sz="7200" b="1" dirty="0">
                <a:solidFill>
                  <a:schemeClr val="tx2"/>
                </a:solidFill>
                <a:effectLst>
                  <a:glow rad="127000">
                    <a:schemeClr val="bg1"/>
                  </a:glow>
                </a:effectLst>
                <a:latin typeface="Arial" charset="0"/>
                <a:ea typeface="ＭＳ Ｐゴシック" charset="0"/>
                <a:cs typeface="ＭＳ Ｐゴシック" charset="0"/>
              </a:rPr>
              <a:t>RESPONSIVE</a:t>
            </a:r>
          </a:p>
        </p:txBody>
      </p:sp>
    </p:spTree>
    <p:extLst>
      <p:ext uri="{BB962C8B-B14F-4D97-AF65-F5344CB8AC3E}">
        <p14:creationId xmlns:p14="http://schemas.microsoft.com/office/powerpoint/2010/main" val="5969471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idx="4294967295"/>
          </p:nvPr>
        </p:nvSpPr>
        <p:spPr/>
        <p:txBody>
          <a:bodyPr/>
          <a:lstStyle/>
          <a:p>
            <a:pPr eaLnBrk="1" hangingPunct="1">
              <a:defRPr/>
            </a:pPr>
            <a:r>
              <a:rPr lang="en-US">
                <a:solidFill>
                  <a:schemeClr val="bg1"/>
                </a:solidFill>
                <a:cs typeface="+mj-cs"/>
              </a:rPr>
              <a:t>My two brothers</a:t>
            </a:r>
            <a:endParaRPr lang="en-US">
              <a:cs typeface="+mj-cs"/>
            </a:endParaRPr>
          </a:p>
        </p:txBody>
      </p:sp>
      <p:pic>
        <p:nvPicPr>
          <p:cNvPr id="233474" name="Picture 3" descr="IMG_793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90011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idx="4294967295"/>
          </p:nvPr>
        </p:nvSpPr>
        <p:spPr>
          <a:xfrm>
            <a:off x="3581400" y="533400"/>
            <a:ext cx="1981200" cy="3429000"/>
          </a:xfrm>
        </p:spPr>
        <p:txBody>
          <a:bodyPr/>
          <a:lstStyle/>
          <a:p>
            <a:pPr eaLnBrk="1" hangingPunct="1">
              <a:defRPr/>
            </a:pPr>
            <a:r>
              <a:rPr lang="en-US">
                <a:solidFill>
                  <a:schemeClr val="bg1"/>
                </a:solidFill>
                <a:cs typeface="+mj-cs"/>
              </a:rPr>
              <a:t>Five More Homes</a:t>
            </a:r>
            <a:endParaRPr lang="en-US">
              <a:cs typeface="+mj-cs"/>
            </a:endParaRPr>
          </a:p>
        </p:txBody>
      </p:sp>
      <p:pic>
        <p:nvPicPr>
          <p:cNvPr id="438275" name="Picture 3"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3581400" cy="207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8277" name="Picture 5"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2362200"/>
            <a:ext cx="3581400" cy="207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8278" name="Picture 6"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4781550"/>
            <a:ext cx="3581400" cy="207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8279" name="Picture 7"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562600" y="0"/>
            <a:ext cx="3581400" cy="207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8280" name="Picture 8"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562600" y="2362200"/>
            <a:ext cx="3581400" cy="207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8281" name="Picture 9" descr="IMG_792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5562600" y="4781550"/>
            <a:ext cx="3581400" cy="207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82" name="WordArt 10"/>
          <p:cNvSpPr>
            <a:spLocks noChangeArrowheads="1" noChangeShapeType="1" noTextEdit="1"/>
          </p:cNvSpPr>
          <p:nvPr/>
        </p:nvSpPr>
        <p:spPr bwMode="auto">
          <a:xfrm>
            <a:off x="1524000" y="1066800"/>
            <a:ext cx="2438400" cy="13128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
        <p:nvSpPr>
          <p:cNvPr id="438283" name="WordArt 11"/>
          <p:cNvSpPr>
            <a:spLocks noChangeArrowheads="1" noChangeShapeType="1" noTextEdit="1"/>
          </p:cNvSpPr>
          <p:nvPr/>
        </p:nvSpPr>
        <p:spPr bwMode="auto">
          <a:xfrm>
            <a:off x="1752600" y="3429000"/>
            <a:ext cx="2438400" cy="13128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
        <p:nvSpPr>
          <p:cNvPr id="438284" name="WordArt 12"/>
          <p:cNvSpPr>
            <a:spLocks noChangeArrowheads="1" noChangeShapeType="1" noTextEdit="1"/>
          </p:cNvSpPr>
          <p:nvPr/>
        </p:nvSpPr>
        <p:spPr bwMode="auto">
          <a:xfrm>
            <a:off x="1905000" y="5545138"/>
            <a:ext cx="2438400" cy="1312862"/>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
        <p:nvSpPr>
          <p:cNvPr id="438285" name="WordArt 13"/>
          <p:cNvSpPr>
            <a:spLocks noChangeArrowheads="1" noChangeShapeType="1" noTextEdit="1"/>
          </p:cNvSpPr>
          <p:nvPr/>
        </p:nvSpPr>
        <p:spPr bwMode="auto">
          <a:xfrm>
            <a:off x="6629400" y="1066800"/>
            <a:ext cx="2438400" cy="13128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
        <p:nvSpPr>
          <p:cNvPr id="438286" name="WordArt 14"/>
          <p:cNvSpPr>
            <a:spLocks noChangeArrowheads="1" noChangeShapeType="1" noTextEdit="1"/>
          </p:cNvSpPr>
          <p:nvPr/>
        </p:nvSpPr>
        <p:spPr bwMode="auto">
          <a:xfrm>
            <a:off x="6629400" y="3429000"/>
            <a:ext cx="2438400" cy="1312863"/>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
        <p:nvSpPr>
          <p:cNvPr id="438287" name="WordArt 15"/>
          <p:cNvSpPr>
            <a:spLocks noChangeArrowheads="1" noChangeShapeType="1" noTextEdit="1"/>
          </p:cNvSpPr>
          <p:nvPr/>
        </p:nvSpPr>
        <p:spPr bwMode="auto">
          <a:xfrm>
            <a:off x="6629400" y="5545138"/>
            <a:ext cx="2438400" cy="1312862"/>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+$50,000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438275"/>
                                        </p:tgtEl>
                                        <p:attrNameLst>
                                          <p:attrName>style.visibility</p:attrName>
                                        </p:attrNameLst>
                                      </p:cBhvr>
                                      <p:to>
                                        <p:strVal val="visible"/>
                                      </p:to>
                                    </p:set>
                                    <p:anim calcmode="lin" valueType="num">
                                      <p:cBhvr>
                                        <p:cTn id="7" dur="1000" fill="hold"/>
                                        <p:tgtEl>
                                          <p:spTgt spid="438275"/>
                                        </p:tgtEl>
                                        <p:attrNameLst>
                                          <p:attrName>ppt_w</p:attrName>
                                        </p:attrNameLst>
                                      </p:cBhvr>
                                      <p:tavLst>
                                        <p:tav tm="0">
                                          <p:val>
                                            <p:fltVal val="0"/>
                                          </p:val>
                                        </p:tav>
                                        <p:tav tm="100000">
                                          <p:val>
                                            <p:strVal val="#ppt_w"/>
                                          </p:val>
                                        </p:tav>
                                      </p:tavLst>
                                    </p:anim>
                                    <p:anim calcmode="lin" valueType="num">
                                      <p:cBhvr>
                                        <p:cTn id="8" dur="1000" fill="hold"/>
                                        <p:tgtEl>
                                          <p:spTgt spid="438275"/>
                                        </p:tgtEl>
                                        <p:attrNameLst>
                                          <p:attrName>ppt_h</p:attrName>
                                        </p:attrNameLst>
                                      </p:cBhvr>
                                      <p:tavLst>
                                        <p:tav tm="0">
                                          <p:val>
                                            <p:fltVal val="0"/>
                                          </p:val>
                                        </p:tav>
                                        <p:tav tm="100000">
                                          <p:val>
                                            <p:strVal val="#ppt_h"/>
                                          </p:val>
                                        </p:tav>
                                      </p:tavLst>
                                    </p:anim>
                                    <p:anim calcmode="lin" valueType="num">
                                      <p:cBhvr>
                                        <p:cTn id="9" dur="1000" fill="hold"/>
                                        <p:tgtEl>
                                          <p:spTgt spid="43827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827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438277"/>
                                        </p:tgtEl>
                                        <p:attrNameLst>
                                          <p:attrName>style.visibility</p:attrName>
                                        </p:attrNameLst>
                                      </p:cBhvr>
                                      <p:to>
                                        <p:strVal val="visible"/>
                                      </p:to>
                                    </p:set>
                                    <p:anim calcmode="lin" valueType="num">
                                      <p:cBhvr>
                                        <p:cTn id="14" dur="1000" fill="hold"/>
                                        <p:tgtEl>
                                          <p:spTgt spid="438277"/>
                                        </p:tgtEl>
                                        <p:attrNameLst>
                                          <p:attrName>ppt_w</p:attrName>
                                        </p:attrNameLst>
                                      </p:cBhvr>
                                      <p:tavLst>
                                        <p:tav tm="0">
                                          <p:val>
                                            <p:fltVal val="0"/>
                                          </p:val>
                                        </p:tav>
                                        <p:tav tm="100000">
                                          <p:val>
                                            <p:strVal val="#ppt_w"/>
                                          </p:val>
                                        </p:tav>
                                      </p:tavLst>
                                    </p:anim>
                                    <p:anim calcmode="lin" valueType="num">
                                      <p:cBhvr>
                                        <p:cTn id="15" dur="1000" fill="hold"/>
                                        <p:tgtEl>
                                          <p:spTgt spid="438277"/>
                                        </p:tgtEl>
                                        <p:attrNameLst>
                                          <p:attrName>ppt_h</p:attrName>
                                        </p:attrNameLst>
                                      </p:cBhvr>
                                      <p:tavLst>
                                        <p:tav tm="0">
                                          <p:val>
                                            <p:fltVal val="0"/>
                                          </p:val>
                                        </p:tav>
                                        <p:tav tm="100000">
                                          <p:val>
                                            <p:strVal val="#ppt_h"/>
                                          </p:val>
                                        </p:tav>
                                      </p:tavLst>
                                    </p:anim>
                                    <p:anim calcmode="lin" valueType="num">
                                      <p:cBhvr>
                                        <p:cTn id="16" dur="1000" fill="hold"/>
                                        <p:tgtEl>
                                          <p:spTgt spid="43827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438277"/>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438278"/>
                                        </p:tgtEl>
                                        <p:attrNameLst>
                                          <p:attrName>style.visibility</p:attrName>
                                        </p:attrNameLst>
                                      </p:cBhvr>
                                      <p:to>
                                        <p:strVal val="visible"/>
                                      </p:to>
                                    </p:set>
                                    <p:anim calcmode="lin" valueType="num">
                                      <p:cBhvr>
                                        <p:cTn id="21" dur="1000" fill="hold"/>
                                        <p:tgtEl>
                                          <p:spTgt spid="438278"/>
                                        </p:tgtEl>
                                        <p:attrNameLst>
                                          <p:attrName>ppt_w</p:attrName>
                                        </p:attrNameLst>
                                      </p:cBhvr>
                                      <p:tavLst>
                                        <p:tav tm="0">
                                          <p:val>
                                            <p:fltVal val="0"/>
                                          </p:val>
                                        </p:tav>
                                        <p:tav tm="100000">
                                          <p:val>
                                            <p:strVal val="#ppt_w"/>
                                          </p:val>
                                        </p:tav>
                                      </p:tavLst>
                                    </p:anim>
                                    <p:anim calcmode="lin" valueType="num">
                                      <p:cBhvr>
                                        <p:cTn id="22" dur="1000" fill="hold"/>
                                        <p:tgtEl>
                                          <p:spTgt spid="438278"/>
                                        </p:tgtEl>
                                        <p:attrNameLst>
                                          <p:attrName>ppt_h</p:attrName>
                                        </p:attrNameLst>
                                      </p:cBhvr>
                                      <p:tavLst>
                                        <p:tav tm="0">
                                          <p:val>
                                            <p:fltVal val="0"/>
                                          </p:val>
                                        </p:tav>
                                        <p:tav tm="100000">
                                          <p:val>
                                            <p:strVal val="#ppt_h"/>
                                          </p:val>
                                        </p:tav>
                                      </p:tavLst>
                                    </p:anim>
                                    <p:anim calcmode="lin" valueType="num">
                                      <p:cBhvr>
                                        <p:cTn id="23" dur="1000" fill="hold"/>
                                        <p:tgtEl>
                                          <p:spTgt spid="43827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438278"/>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438279"/>
                                        </p:tgtEl>
                                        <p:attrNameLst>
                                          <p:attrName>style.visibility</p:attrName>
                                        </p:attrNameLst>
                                      </p:cBhvr>
                                      <p:to>
                                        <p:strVal val="visible"/>
                                      </p:to>
                                    </p:set>
                                    <p:anim calcmode="lin" valueType="num">
                                      <p:cBhvr>
                                        <p:cTn id="28" dur="1000" fill="hold"/>
                                        <p:tgtEl>
                                          <p:spTgt spid="438279"/>
                                        </p:tgtEl>
                                        <p:attrNameLst>
                                          <p:attrName>ppt_w</p:attrName>
                                        </p:attrNameLst>
                                      </p:cBhvr>
                                      <p:tavLst>
                                        <p:tav tm="0">
                                          <p:val>
                                            <p:fltVal val="0"/>
                                          </p:val>
                                        </p:tav>
                                        <p:tav tm="100000">
                                          <p:val>
                                            <p:strVal val="#ppt_w"/>
                                          </p:val>
                                        </p:tav>
                                      </p:tavLst>
                                    </p:anim>
                                    <p:anim calcmode="lin" valueType="num">
                                      <p:cBhvr>
                                        <p:cTn id="29" dur="1000" fill="hold"/>
                                        <p:tgtEl>
                                          <p:spTgt spid="438279"/>
                                        </p:tgtEl>
                                        <p:attrNameLst>
                                          <p:attrName>ppt_h</p:attrName>
                                        </p:attrNameLst>
                                      </p:cBhvr>
                                      <p:tavLst>
                                        <p:tav tm="0">
                                          <p:val>
                                            <p:fltVal val="0"/>
                                          </p:val>
                                        </p:tav>
                                        <p:tav tm="100000">
                                          <p:val>
                                            <p:strVal val="#ppt_h"/>
                                          </p:val>
                                        </p:tav>
                                      </p:tavLst>
                                    </p:anim>
                                    <p:anim calcmode="lin" valueType="num">
                                      <p:cBhvr>
                                        <p:cTn id="30" dur="1000" fill="hold"/>
                                        <p:tgtEl>
                                          <p:spTgt spid="438279"/>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438279"/>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438280"/>
                                        </p:tgtEl>
                                        <p:attrNameLst>
                                          <p:attrName>style.visibility</p:attrName>
                                        </p:attrNameLst>
                                      </p:cBhvr>
                                      <p:to>
                                        <p:strVal val="visible"/>
                                      </p:to>
                                    </p:set>
                                    <p:anim calcmode="lin" valueType="num">
                                      <p:cBhvr>
                                        <p:cTn id="35" dur="1000" fill="hold"/>
                                        <p:tgtEl>
                                          <p:spTgt spid="438280"/>
                                        </p:tgtEl>
                                        <p:attrNameLst>
                                          <p:attrName>ppt_w</p:attrName>
                                        </p:attrNameLst>
                                      </p:cBhvr>
                                      <p:tavLst>
                                        <p:tav tm="0">
                                          <p:val>
                                            <p:fltVal val="0"/>
                                          </p:val>
                                        </p:tav>
                                        <p:tav tm="100000">
                                          <p:val>
                                            <p:strVal val="#ppt_w"/>
                                          </p:val>
                                        </p:tav>
                                      </p:tavLst>
                                    </p:anim>
                                    <p:anim calcmode="lin" valueType="num">
                                      <p:cBhvr>
                                        <p:cTn id="36" dur="1000" fill="hold"/>
                                        <p:tgtEl>
                                          <p:spTgt spid="438280"/>
                                        </p:tgtEl>
                                        <p:attrNameLst>
                                          <p:attrName>ppt_h</p:attrName>
                                        </p:attrNameLst>
                                      </p:cBhvr>
                                      <p:tavLst>
                                        <p:tav tm="0">
                                          <p:val>
                                            <p:fltVal val="0"/>
                                          </p:val>
                                        </p:tav>
                                        <p:tav tm="100000">
                                          <p:val>
                                            <p:strVal val="#ppt_h"/>
                                          </p:val>
                                        </p:tav>
                                      </p:tavLst>
                                    </p:anim>
                                    <p:anim calcmode="lin" valueType="num">
                                      <p:cBhvr>
                                        <p:cTn id="37" dur="1000" fill="hold"/>
                                        <p:tgtEl>
                                          <p:spTgt spid="43828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38280"/>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5000"/>
                            </p:stCondLst>
                            <p:childTnLst>
                              <p:par>
                                <p:cTn id="40" presetID="15" presetClass="entr" presetSubtype="0" fill="hold" nodeType="afterEffect">
                                  <p:stCondLst>
                                    <p:cond delay="0"/>
                                  </p:stCondLst>
                                  <p:childTnLst>
                                    <p:set>
                                      <p:cBhvr>
                                        <p:cTn id="41" dur="1" fill="hold">
                                          <p:stCondLst>
                                            <p:cond delay="0"/>
                                          </p:stCondLst>
                                        </p:cTn>
                                        <p:tgtEl>
                                          <p:spTgt spid="438281"/>
                                        </p:tgtEl>
                                        <p:attrNameLst>
                                          <p:attrName>style.visibility</p:attrName>
                                        </p:attrNameLst>
                                      </p:cBhvr>
                                      <p:to>
                                        <p:strVal val="visible"/>
                                      </p:to>
                                    </p:set>
                                    <p:anim calcmode="lin" valueType="num">
                                      <p:cBhvr>
                                        <p:cTn id="42" dur="1000" fill="hold"/>
                                        <p:tgtEl>
                                          <p:spTgt spid="438281"/>
                                        </p:tgtEl>
                                        <p:attrNameLst>
                                          <p:attrName>ppt_w</p:attrName>
                                        </p:attrNameLst>
                                      </p:cBhvr>
                                      <p:tavLst>
                                        <p:tav tm="0">
                                          <p:val>
                                            <p:fltVal val="0"/>
                                          </p:val>
                                        </p:tav>
                                        <p:tav tm="100000">
                                          <p:val>
                                            <p:strVal val="#ppt_w"/>
                                          </p:val>
                                        </p:tav>
                                      </p:tavLst>
                                    </p:anim>
                                    <p:anim calcmode="lin" valueType="num">
                                      <p:cBhvr>
                                        <p:cTn id="43" dur="1000" fill="hold"/>
                                        <p:tgtEl>
                                          <p:spTgt spid="438281"/>
                                        </p:tgtEl>
                                        <p:attrNameLst>
                                          <p:attrName>ppt_h</p:attrName>
                                        </p:attrNameLst>
                                      </p:cBhvr>
                                      <p:tavLst>
                                        <p:tav tm="0">
                                          <p:val>
                                            <p:fltVal val="0"/>
                                          </p:val>
                                        </p:tav>
                                        <p:tav tm="100000">
                                          <p:val>
                                            <p:strVal val="#ppt_h"/>
                                          </p:val>
                                        </p:tav>
                                      </p:tavLst>
                                    </p:anim>
                                    <p:anim calcmode="lin" valueType="num">
                                      <p:cBhvr>
                                        <p:cTn id="44" dur="1000" fill="hold"/>
                                        <p:tgtEl>
                                          <p:spTgt spid="438281"/>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438281"/>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6000"/>
                            </p:stCondLst>
                            <p:childTnLst>
                              <p:par>
                                <p:cTn id="47" presetID="15" presetClass="entr" presetSubtype="0" fill="hold" grpId="0" nodeType="afterEffect">
                                  <p:stCondLst>
                                    <p:cond delay="0"/>
                                  </p:stCondLst>
                                  <p:childTnLst>
                                    <p:set>
                                      <p:cBhvr>
                                        <p:cTn id="48" dur="1" fill="hold">
                                          <p:stCondLst>
                                            <p:cond delay="0"/>
                                          </p:stCondLst>
                                        </p:cTn>
                                        <p:tgtEl>
                                          <p:spTgt spid="438282"/>
                                        </p:tgtEl>
                                        <p:attrNameLst>
                                          <p:attrName>style.visibility</p:attrName>
                                        </p:attrNameLst>
                                      </p:cBhvr>
                                      <p:to>
                                        <p:strVal val="visible"/>
                                      </p:to>
                                    </p:set>
                                    <p:anim calcmode="lin" valueType="num">
                                      <p:cBhvr>
                                        <p:cTn id="49" dur="1000" fill="hold"/>
                                        <p:tgtEl>
                                          <p:spTgt spid="438282"/>
                                        </p:tgtEl>
                                        <p:attrNameLst>
                                          <p:attrName>ppt_w</p:attrName>
                                        </p:attrNameLst>
                                      </p:cBhvr>
                                      <p:tavLst>
                                        <p:tav tm="0">
                                          <p:val>
                                            <p:fltVal val="0"/>
                                          </p:val>
                                        </p:tav>
                                        <p:tav tm="100000">
                                          <p:val>
                                            <p:strVal val="#ppt_w"/>
                                          </p:val>
                                        </p:tav>
                                      </p:tavLst>
                                    </p:anim>
                                    <p:anim calcmode="lin" valueType="num">
                                      <p:cBhvr>
                                        <p:cTn id="50" dur="1000" fill="hold"/>
                                        <p:tgtEl>
                                          <p:spTgt spid="438282"/>
                                        </p:tgtEl>
                                        <p:attrNameLst>
                                          <p:attrName>ppt_h</p:attrName>
                                        </p:attrNameLst>
                                      </p:cBhvr>
                                      <p:tavLst>
                                        <p:tav tm="0">
                                          <p:val>
                                            <p:fltVal val="0"/>
                                          </p:val>
                                        </p:tav>
                                        <p:tav tm="100000">
                                          <p:val>
                                            <p:strVal val="#ppt_h"/>
                                          </p:val>
                                        </p:tav>
                                      </p:tavLst>
                                    </p:anim>
                                    <p:anim calcmode="lin" valueType="num">
                                      <p:cBhvr>
                                        <p:cTn id="51" dur="1000" fill="hold"/>
                                        <p:tgtEl>
                                          <p:spTgt spid="438282"/>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438282"/>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7000"/>
                            </p:stCondLst>
                            <p:childTnLst>
                              <p:par>
                                <p:cTn id="54" presetID="15" presetClass="entr" presetSubtype="0" fill="hold" grpId="0" nodeType="afterEffect">
                                  <p:stCondLst>
                                    <p:cond delay="0"/>
                                  </p:stCondLst>
                                  <p:childTnLst>
                                    <p:set>
                                      <p:cBhvr>
                                        <p:cTn id="55" dur="1" fill="hold">
                                          <p:stCondLst>
                                            <p:cond delay="0"/>
                                          </p:stCondLst>
                                        </p:cTn>
                                        <p:tgtEl>
                                          <p:spTgt spid="438283"/>
                                        </p:tgtEl>
                                        <p:attrNameLst>
                                          <p:attrName>style.visibility</p:attrName>
                                        </p:attrNameLst>
                                      </p:cBhvr>
                                      <p:to>
                                        <p:strVal val="visible"/>
                                      </p:to>
                                    </p:set>
                                    <p:anim calcmode="lin" valueType="num">
                                      <p:cBhvr>
                                        <p:cTn id="56" dur="1000" fill="hold"/>
                                        <p:tgtEl>
                                          <p:spTgt spid="438283"/>
                                        </p:tgtEl>
                                        <p:attrNameLst>
                                          <p:attrName>ppt_w</p:attrName>
                                        </p:attrNameLst>
                                      </p:cBhvr>
                                      <p:tavLst>
                                        <p:tav tm="0">
                                          <p:val>
                                            <p:fltVal val="0"/>
                                          </p:val>
                                        </p:tav>
                                        <p:tav tm="100000">
                                          <p:val>
                                            <p:strVal val="#ppt_w"/>
                                          </p:val>
                                        </p:tav>
                                      </p:tavLst>
                                    </p:anim>
                                    <p:anim calcmode="lin" valueType="num">
                                      <p:cBhvr>
                                        <p:cTn id="57" dur="1000" fill="hold"/>
                                        <p:tgtEl>
                                          <p:spTgt spid="438283"/>
                                        </p:tgtEl>
                                        <p:attrNameLst>
                                          <p:attrName>ppt_h</p:attrName>
                                        </p:attrNameLst>
                                      </p:cBhvr>
                                      <p:tavLst>
                                        <p:tav tm="0">
                                          <p:val>
                                            <p:fltVal val="0"/>
                                          </p:val>
                                        </p:tav>
                                        <p:tav tm="100000">
                                          <p:val>
                                            <p:strVal val="#ppt_h"/>
                                          </p:val>
                                        </p:tav>
                                      </p:tavLst>
                                    </p:anim>
                                    <p:anim calcmode="lin" valueType="num">
                                      <p:cBhvr>
                                        <p:cTn id="58" dur="1000" fill="hold"/>
                                        <p:tgtEl>
                                          <p:spTgt spid="438283"/>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438283"/>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8000"/>
                            </p:stCondLst>
                            <p:childTnLst>
                              <p:par>
                                <p:cTn id="61" presetID="15" presetClass="entr" presetSubtype="0" fill="hold" grpId="0" nodeType="afterEffect">
                                  <p:stCondLst>
                                    <p:cond delay="0"/>
                                  </p:stCondLst>
                                  <p:childTnLst>
                                    <p:set>
                                      <p:cBhvr>
                                        <p:cTn id="62" dur="1" fill="hold">
                                          <p:stCondLst>
                                            <p:cond delay="0"/>
                                          </p:stCondLst>
                                        </p:cTn>
                                        <p:tgtEl>
                                          <p:spTgt spid="438284"/>
                                        </p:tgtEl>
                                        <p:attrNameLst>
                                          <p:attrName>style.visibility</p:attrName>
                                        </p:attrNameLst>
                                      </p:cBhvr>
                                      <p:to>
                                        <p:strVal val="visible"/>
                                      </p:to>
                                    </p:set>
                                    <p:anim calcmode="lin" valueType="num">
                                      <p:cBhvr>
                                        <p:cTn id="63" dur="1000" fill="hold"/>
                                        <p:tgtEl>
                                          <p:spTgt spid="438284"/>
                                        </p:tgtEl>
                                        <p:attrNameLst>
                                          <p:attrName>ppt_w</p:attrName>
                                        </p:attrNameLst>
                                      </p:cBhvr>
                                      <p:tavLst>
                                        <p:tav tm="0">
                                          <p:val>
                                            <p:fltVal val="0"/>
                                          </p:val>
                                        </p:tav>
                                        <p:tav tm="100000">
                                          <p:val>
                                            <p:strVal val="#ppt_w"/>
                                          </p:val>
                                        </p:tav>
                                      </p:tavLst>
                                    </p:anim>
                                    <p:anim calcmode="lin" valueType="num">
                                      <p:cBhvr>
                                        <p:cTn id="64" dur="1000" fill="hold"/>
                                        <p:tgtEl>
                                          <p:spTgt spid="438284"/>
                                        </p:tgtEl>
                                        <p:attrNameLst>
                                          <p:attrName>ppt_h</p:attrName>
                                        </p:attrNameLst>
                                      </p:cBhvr>
                                      <p:tavLst>
                                        <p:tav tm="0">
                                          <p:val>
                                            <p:fltVal val="0"/>
                                          </p:val>
                                        </p:tav>
                                        <p:tav tm="100000">
                                          <p:val>
                                            <p:strVal val="#ppt_h"/>
                                          </p:val>
                                        </p:tav>
                                      </p:tavLst>
                                    </p:anim>
                                    <p:anim calcmode="lin" valueType="num">
                                      <p:cBhvr>
                                        <p:cTn id="65" dur="1000" fill="hold"/>
                                        <p:tgtEl>
                                          <p:spTgt spid="43828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438284"/>
                                        </p:tgtEl>
                                        <p:attrNameLst>
                                          <p:attrName>ppt_y</p:attrName>
                                        </p:attrNameLst>
                                      </p:cBhvr>
                                      <p:tavLst>
                                        <p:tav tm="0" fmla="#ppt_y+(sin(-2*pi*(1-$))*-#ppt_x+cos(-2*pi*(1-$))*(1-#ppt_y))*(1-$)">
                                          <p:val>
                                            <p:fltVal val="0"/>
                                          </p:val>
                                        </p:tav>
                                        <p:tav tm="100000">
                                          <p:val>
                                            <p:fltVal val="1"/>
                                          </p:val>
                                        </p:tav>
                                      </p:tavLst>
                                    </p:anim>
                                  </p:childTnLst>
                                </p:cTn>
                              </p:par>
                            </p:childTnLst>
                          </p:cTn>
                        </p:par>
                        <p:par>
                          <p:cTn id="67" fill="hold" nodeType="afterGroup">
                            <p:stCondLst>
                              <p:cond delay="9000"/>
                            </p:stCondLst>
                            <p:childTnLst>
                              <p:par>
                                <p:cTn id="68" presetID="15" presetClass="entr" presetSubtype="0" fill="hold" grpId="0" nodeType="afterEffect">
                                  <p:stCondLst>
                                    <p:cond delay="0"/>
                                  </p:stCondLst>
                                  <p:childTnLst>
                                    <p:set>
                                      <p:cBhvr>
                                        <p:cTn id="69" dur="1" fill="hold">
                                          <p:stCondLst>
                                            <p:cond delay="0"/>
                                          </p:stCondLst>
                                        </p:cTn>
                                        <p:tgtEl>
                                          <p:spTgt spid="438285"/>
                                        </p:tgtEl>
                                        <p:attrNameLst>
                                          <p:attrName>style.visibility</p:attrName>
                                        </p:attrNameLst>
                                      </p:cBhvr>
                                      <p:to>
                                        <p:strVal val="visible"/>
                                      </p:to>
                                    </p:set>
                                    <p:anim calcmode="lin" valueType="num">
                                      <p:cBhvr>
                                        <p:cTn id="70" dur="1000" fill="hold"/>
                                        <p:tgtEl>
                                          <p:spTgt spid="438285"/>
                                        </p:tgtEl>
                                        <p:attrNameLst>
                                          <p:attrName>ppt_w</p:attrName>
                                        </p:attrNameLst>
                                      </p:cBhvr>
                                      <p:tavLst>
                                        <p:tav tm="0">
                                          <p:val>
                                            <p:fltVal val="0"/>
                                          </p:val>
                                        </p:tav>
                                        <p:tav tm="100000">
                                          <p:val>
                                            <p:strVal val="#ppt_w"/>
                                          </p:val>
                                        </p:tav>
                                      </p:tavLst>
                                    </p:anim>
                                    <p:anim calcmode="lin" valueType="num">
                                      <p:cBhvr>
                                        <p:cTn id="71" dur="1000" fill="hold"/>
                                        <p:tgtEl>
                                          <p:spTgt spid="438285"/>
                                        </p:tgtEl>
                                        <p:attrNameLst>
                                          <p:attrName>ppt_h</p:attrName>
                                        </p:attrNameLst>
                                      </p:cBhvr>
                                      <p:tavLst>
                                        <p:tav tm="0">
                                          <p:val>
                                            <p:fltVal val="0"/>
                                          </p:val>
                                        </p:tav>
                                        <p:tav tm="100000">
                                          <p:val>
                                            <p:strVal val="#ppt_h"/>
                                          </p:val>
                                        </p:tav>
                                      </p:tavLst>
                                    </p:anim>
                                    <p:anim calcmode="lin" valueType="num">
                                      <p:cBhvr>
                                        <p:cTn id="72" dur="1000" fill="hold"/>
                                        <p:tgtEl>
                                          <p:spTgt spid="438285"/>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438285"/>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10000"/>
                            </p:stCondLst>
                            <p:childTnLst>
                              <p:par>
                                <p:cTn id="75" presetID="15" presetClass="entr" presetSubtype="0" fill="hold" grpId="0" nodeType="afterEffect">
                                  <p:stCondLst>
                                    <p:cond delay="0"/>
                                  </p:stCondLst>
                                  <p:childTnLst>
                                    <p:set>
                                      <p:cBhvr>
                                        <p:cTn id="76" dur="1" fill="hold">
                                          <p:stCondLst>
                                            <p:cond delay="0"/>
                                          </p:stCondLst>
                                        </p:cTn>
                                        <p:tgtEl>
                                          <p:spTgt spid="438286"/>
                                        </p:tgtEl>
                                        <p:attrNameLst>
                                          <p:attrName>style.visibility</p:attrName>
                                        </p:attrNameLst>
                                      </p:cBhvr>
                                      <p:to>
                                        <p:strVal val="visible"/>
                                      </p:to>
                                    </p:set>
                                    <p:anim calcmode="lin" valueType="num">
                                      <p:cBhvr>
                                        <p:cTn id="77" dur="1000" fill="hold"/>
                                        <p:tgtEl>
                                          <p:spTgt spid="438286"/>
                                        </p:tgtEl>
                                        <p:attrNameLst>
                                          <p:attrName>ppt_w</p:attrName>
                                        </p:attrNameLst>
                                      </p:cBhvr>
                                      <p:tavLst>
                                        <p:tav tm="0">
                                          <p:val>
                                            <p:fltVal val="0"/>
                                          </p:val>
                                        </p:tav>
                                        <p:tav tm="100000">
                                          <p:val>
                                            <p:strVal val="#ppt_w"/>
                                          </p:val>
                                        </p:tav>
                                      </p:tavLst>
                                    </p:anim>
                                    <p:anim calcmode="lin" valueType="num">
                                      <p:cBhvr>
                                        <p:cTn id="78" dur="1000" fill="hold"/>
                                        <p:tgtEl>
                                          <p:spTgt spid="438286"/>
                                        </p:tgtEl>
                                        <p:attrNameLst>
                                          <p:attrName>ppt_h</p:attrName>
                                        </p:attrNameLst>
                                      </p:cBhvr>
                                      <p:tavLst>
                                        <p:tav tm="0">
                                          <p:val>
                                            <p:fltVal val="0"/>
                                          </p:val>
                                        </p:tav>
                                        <p:tav tm="100000">
                                          <p:val>
                                            <p:strVal val="#ppt_h"/>
                                          </p:val>
                                        </p:tav>
                                      </p:tavLst>
                                    </p:anim>
                                    <p:anim calcmode="lin" valueType="num">
                                      <p:cBhvr>
                                        <p:cTn id="79" dur="1000" fill="hold"/>
                                        <p:tgtEl>
                                          <p:spTgt spid="438286"/>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438286"/>
                                        </p:tgtEl>
                                        <p:attrNameLst>
                                          <p:attrName>ppt_y</p:attrName>
                                        </p:attrNameLst>
                                      </p:cBhvr>
                                      <p:tavLst>
                                        <p:tav tm="0" fmla="#ppt_y+(sin(-2*pi*(1-$))*-#ppt_x+cos(-2*pi*(1-$))*(1-#ppt_y))*(1-$)">
                                          <p:val>
                                            <p:fltVal val="0"/>
                                          </p:val>
                                        </p:tav>
                                        <p:tav tm="100000">
                                          <p:val>
                                            <p:fltVal val="1"/>
                                          </p:val>
                                        </p:tav>
                                      </p:tavLst>
                                    </p:anim>
                                  </p:childTnLst>
                                </p:cTn>
                              </p:par>
                            </p:childTnLst>
                          </p:cTn>
                        </p:par>
                        <p:par>
                          <p:cTn id="81" fill="hold" nodeType="afterGroup">
                            <p:stCondLst>
                              <p:cond delay="11000"/>
                            </p:stCondLst>
                            <p:childTnLst>
                              <p:par>
                                <p:cTn id="82" presetID="15" presetClass="entr" presetSubtype="0" fill="hold" grpId="0" nodeType="afterEffect">
                                  <p:stCondLst>
                                    <p:cond delay="0"/>
                                  </p:stCondLst>
                                  <p:childTnLst>
                                    <p:set>
                                      <p:cBhvr>
                                        <p:cTn id="83" dur="1" fill="hold">
                                          <p:stCondLst>
                                            <p:cond delay="0"/>
                                          </p:stCondLst>
                                        </p:cTn>
                                        <p:tgtEl>
                                          <p:spTgt spid="438287"/>
                                        </p:tgtEl>
                                        <p:attrNameLst>
                                          <p:attrName>style.visibility</p:attrName>
                                        </p:attrNameLst>
                                      </p:cBhvr>
                                      <p:to>
                                        <p:strVal val="visible"/>
                                      </p:to>
                                    </p:set>
                                    <p:anim calcmode="lin" valueType="num">
                                      <p:cBhvr>
                                        <p:cTn id="84" dur="1000" fill="hold"/>
                                        <p:tgtEl>
                                          <p:spTgt spid="438287"/>
                                        </p:tgtEl>
                                        <p:attrNameLst>
                                          <p:attrName>ppt_w</p:attrName>
                                        </p:attrNameLst>
                                      </p:cBhvr>
                                      <p:tavLst>
                                        <p:tav tm="0">
                                          <p:val>
                                            <p:fltVal val="0"/>
                                          </p:val>
                                        </p:tav>
                                        <p:tav tm="100000">
                                          <p:val>
                                            <p:strVal val="#ppt_w"/>
                                          </p:val>
                                        </p:tav>
                                      </p:tavLst>
                                    </p:anim>
                                    <p:anim calcmode="lin" valueType="num">
                                      <p:cBhvr>
                                        <p:cTn id="85" dur="1000" fill="hold"/>
                                        <p:tgtEl>
                                          <p:spTgt spid="438287"/>
                                        </p:tgtEl>
                                        <p:attrNameLst>
                                          <p:attrName>ppt_h</p:attrName>
                                        </p:attrNameLst>
                                      </p:cBhvr>
                                      <p:tavLst>
                                        <p:tav tm="0">
                                          <p:val>
                                            <p:fltVal val="0"/>
                                          </p:val>
                                        </p:tav>
                                        <p:tav tm="100000">
                                          <p:val>
                                            <p:strVal val="#ppt_h"/>
                                          </p:val>
                                        </p:tav>
                                      </p:tavLst>
                                    </p:anim>
                                    <p:anim calcmode="lin" valueType="num">
                                      <p:cBhvr>
                                        <p:cTn id="86" dur="1000" fill="hold"/>
                                        <p:tgtEl>
                                          <p:spTgt spid="438287"/>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43828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82" grpId="0" animBg="1"/>
      <p:bldP spid="438283" grpId="0" animBg="1"/>
      <p:bldP spid="438284" grpId="0" animBg="1"/>
      <p:bldP spid="438285" grpId="0" animBg="1"/>
      <p:bldP spid="438286" grpId="0" animBg="1"/>
      <p:bldP spid="43828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idx="4294967295"/>
          </p:nvPr>
        </p:nvSpPr>
        <p:spPr/>
        <p:txBody>
          <a:bodyPr/>
          <a:lstStyle/>
          <a:p>
            <a:pPr eaLnBrk="1" hangingPunct="1">
              <a:defRPr/>
            </a:pPr>
            <a:r>
              <a:rPr lang="en-US">
                <a:solidFill>
                  <a:schemeClr val="bg1"/>
                </a:solidFill>
                <a:cs typeface="+mj-cs"/>
              </a:rPr>
              <a:t>Emptiness</a:t>
            </a:r>
            <a:endParaRPr lang="en-US">
              <a:cs typeface="+mj-cs"/>
            </a:endParaRPr>
          </a:p>
        </p:txBody>
      </p:sp>
      <p:pic>
        <p:nvPicPr>
          <p:cNvPr id="237570" name="Picture 3" descr="IMG_79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ext Box 4"/>
          <p:cNvSpPr txBox="1">
            <a:spLocks noChangeArrowheads="1"/>
          </p:cNvSpPr>
          <p:nvPr/>
        </p:nvSpPr>
        <p:spPr bwMode="auto">
          <a:xfrm>
            <a:off x="457200" y="1809750"/>
            <a:ext cx="8001000" cy="2838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688975" indent="-6889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AutoNum type="arabicPeriod"/>
            </a:pPr>
            <a:r>
              <a:rPr lang="en-US" sz="3600" b="1">
                <a:solidFill>
                  <a:schemeClr val="bg1"/>
                </a:solidFill>
                <a:latin typeface="Arial" charset="0"/>
                <a:cs typeface="Arial" charset="0"/>
              </a:rPr>
              <a:t>The eternal priority of God that I must pursue with passion is…</a:t>
            </a:r>
          </a:p>
          <a:p>
            <a:pPr>
              <a:buFont typeface="Arial" charset="0"/>
              <a:buAutoNum type="arabicPeriod"/>
            </a:pPr>
            <a:endParaRPr lang="en-US" sz="3600" b="1">
              <a:solidFill>
                <a:schemeClr val="bg1"/>
              </a:solidFill>
              <a:latin typeface="Arial" charset="0"/>
              <a:cs typeface="Arial" charset="0"/>
            </a:endParaRPr>
          </a:p>
          <a:p>
            <a:r>
              <a:rPr lang="en-US" sz="3600" b="1">
                <a:solidFill>
                  <a:schemeClr val="bg1"/>
                </a:solidFill>
                <a:latin typeface="Arial" charset="0"/>
                <a:cs typeface="Arial" charset="0"/>
              </a:rPr>
              <a:t>2.	The way God is telling me to do this is…</a:t>
            </a:r>
          </a:p>
        </p:txBody>
      </p:sp>
      <p:sp>
        <p:nvSpPr>
          <p:cNvPr id="287749" name="Rectangle 5"/>
          <p:cNvSpPr>
            <a:spLocks noGrp="1" noChangeArrowheads="1"/>
          </p:cNvSpPr>
          <p:nvPr>
            <p:ph type="ctrTitle"/>
          </p:nvPr>
        </p:nvSpPr>
        <p:spPr>
          <a:xfrm>
            <a:off x="827088" y="333375"/>
            <a:ext cx="7772400" cy="968375"/>
          </a:xfrm>
          <a:solidFill>
            <a:srgbClr val="47FFD1"/>
          </a:solidFill>
        </p:spPr>
        <p:txBody>
          <a:bodyPr/>
          <a:lstStyle/>
          <a:p>
            <a:pPr eaLnBrk="1" hangingPunct="1">
              <a:defRPr/>
            </a:pPr>
            <a:r>
              <a:rPr lang="en-US" sz="5400" b="1" dirty="0">
                <a:solidFill>
                  <a:schemeClr val="tx1"/>
                </a:solidFill>
                <a:latin typeface="Arial"/>
                <a:cs typeface="Arial"/>
              </a:rPr>
              <a:t>Two Key Questions</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5</a:t>
            </a:r>
          </a:p>
        </p:txBody>
      </p:sp>
    </p:spTree>
    <p:extLst>
      <p:ext uri="{BB962C8B-B14F-4D97-AF65-F5344CB8AC3E}">
        <p14:creationId xmlns:p14="http://schemas.microsoft.com/office/powerpoint/2010/main" val="16369165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4946" name="Picture 3" descr="bodybuild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0"/>
            <a:ext cx="72421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947" name="Title 1"/>
          <p:cNvSpPr>
            <a:spLocks noGrp="1"/>
          </p:cNvSpPr>
          <p:nvPr>
            <p:ph type="title"/>
          </p:nvPr>
        </p:nvSpPr>
        <p:spPr>
          <a:xfrm>
            <a:off x="2771800" y="116632"/>
            <a:ext cx="4464496" cy="1905000"/>
          </a:xfrm>
        </p:spPr>
        <p:txBody>
          <a:bodyPr/>
          <a:lstStyle/>
          <a:p>
            <a:r>
              <a:rPr lang="en-US" b="1" dirty="0">
                <a:latin typeface="Arial" charset="0"/>
                <a:ea typeface="ヒラギノ角ゴ Pro W3" charset="0"/>
                <a:cs typeface="ヒラギノ角ゴ Pro W3" charset="0"/>
              </a:rPr>
              <a:t>The Resurrected Body</a:t>
            </a:r>
          </a:p>
        </p:txBody>
      </p:sp>
    </p:spTree>
    <p:extLst>
      <p:ext uri="{BB962C8B-B14F-4D97-AF65-F5344CB8AC3E}">
        <p14:creationId xmlns:p14="http://schemas.microsoft.com/office/powerpoint/2010/main" val="6516479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sp>
        <p:nvSpPr>
          <p:cNvPr id="236546" name="Rectangle 2"/>
          <p:cNvSpPr>
            <a:spLocks noChangeArrowheads="1"/>
          </p:cNvSpPr>
          <p:nvPr/>
        </p:nvSpPr>
        <p:spPr bwMode="auto">
          <a:xfrm>
            <a:off x="0" y="247650"/>
            <a:ext cx="9144000" cy="590550"/>
          </a:xfrm>
          <a:prstGeom prst="rect">
            <a:avLst/>
          </a:prstGeom>
          <a:solidFill>
            <a:srgbClr val="FFFFFF">
              <a:alpha val="5294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sz="1800">
              <a:solidFill>
                <a:srgbClr val="000000"/>
              </a:solidFill>
              <a:latin typeface="Arial" charset="0"/>
              <a:ea typeface="Osaka" charset="0"/>
              <a:cs typeface="Osaka" charset="0"/>
            </a:endParaRPr>
          </a:p>
        </p:txBody>
      </p:sp>
      <p:grpSp>
        <p:nvGrpSpPr>
          <p:cNvPr id="236547" name="Group 3"/>
          <p:cNvGrpSpPr>
            <a:grpSpLocks/>
          </p:cNvGrpSpPr>
          <p:nvPr/>
        </p:nvGrpSpPr>
        <p:grpSpPr bwMode="auto">
          <a:xfrm>
            <a:off x="254000" y="2019300"/>
            <a:ext cx="693738" cy="1466850"/>
            <a:chOff x="648" y="1860"/>
            <a:chExt cx="492" cy="924"/>
          </a:xfrm>
        </p:grpSpPr>
        <p:sp>
          <p:nvSpPr>
            <p:cNvPr id="236571" name="Line 4"/>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pPr eaLnBrk="0" hangingPunct="0"/>
              <a:endParaRPr lang="en-US" sz="1800">
                <a:solidFill>
                  <a:srgbClr val="000000"/>
                </a:solidFill>
                <a:latin typeface="Arial" charset="0"/>
                <a:ea typeface="Osaka" charset="0"/>
                <a:cs typeface="Osaka" charset="0"/>
              </a:endParaRPr>
            </a:p>
          </p:txBody>
        </p:sp>
        <p:sp>
          <p:nvSpPr>
            <p:cNvPr id="236572" name="Line 5"/>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pPr eaLnBrk="0" hangingPunct="0"/>
              <a:endParaRPr lang="en-US" sz="1800">
                <a:solidFill>
                  <a:srgbClr val="000000"/>
                </a:solidFill>
                <a:latin typeface="Arial" charset="0"/>
                <a:ea typeface="Osaka" charset="0"/>
                <a:cs typeface="Osaka" charset="0"/>
              </a:endParaRPr>
            </a:p>
          </p:txBody>
        </p:sp>
      </p:grpSp>
      <p:sp>
        <p:nvSpPr>
          <p:cNvPr id="236548" name="Text Box 6"/>
          <p:cNvSpPr txBox="1">
            <a:spLocks noChangeArrowheads="1"/>
          </p:cNvSpPr>
          <p:nvPr/>
        </p:nvSpPr>
        <p:spPr bwMode="auto">
          <a:xfrm>
            <a:off x="600075" y="3567113"/>
            <a:ext cx="2197100" cy="519112"/>
          </a:xfrm>
          <a:prstGeom prst="rect">
            <a:avLst/>
          </a:prstGeom>
          <a:solidFill>
            <a:srgbClr val="FF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a:r>
              <a:rPr lang="en-US" sz="2800">
                <a:solidFill>
                  <a:srgbClr val="000000"/>
                </a:solidFill>
                <a:latin typeface="Lucida Sans Unicode" charset="0"/>
              </a:rPr>
              <a:t>Church Age</a:t>
            </a:r>
          </a:p>
        </p:txBody>
      </p:sp>
      <p:sp>
        <p:nvSpPr>
          <p:cNvPr id="236549" name="Line 7"/>
          <p:cNvSpPr>
            <a:spLocks noChangeShapeType="1"/>
          </p:cNvSpPr>
          <p:nvPr/>
        </p:nvSpPr>
        <p:spPr bwMode="auto">
          <a:xfrm flipV="1">
            <a:off x="0" y="3486150"/>
            <a:ext cx="7196138"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eaLnBrk="0" hangingPunct="0"/>
            <a:endParaRPr lang="en-US" sz="1800">
              <a:solidFill>
                <a:srgbClr val="000000"/>
              </a:solidFill>
              <a:latin typeface="Arial" charset="0"/>
              <a:ea typeface="Osaka" charset="0"/>
              <a:cs typeface="Osaka" charset="0"/>
            </a:endParaRPr>
          </a:p>
        </p:txBody>
      </p:sp>
      <p:sp>
        <p:nvSpPr>
          <p:cNvPr id="236550" name="Text Box 8"/>
          <p:cNvSpPr txBox="1">
            <a:spLocks noChangeArrowheads="1"/>
          </p:cNvSpPr>
          <p:nvPr/>
        </p:nvSpPr>
        <p:spPr bwMode="auto">
          <a:xfrm>
            <a:off x="2776538" y="3567113"/>
            <a:ext cx="2076450" cy="519112"/>
          </a:xfrm>
          <a:prstGeom prst="rect">
            <a:avLst/>
          </a:prstGeom>
          <a:solidFill>
            <a:srgbClr val="CC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a:r>
              <a:rPr lang="en-US" sz="2800">
                <a:solidFill>
                  <a:srgbClr val="000000"/>
                </a:solidFill>
                <a:latin typeface="Lucida Sans Unicode" charset="0"/>
              </a:rPr>
              <a:t>Tribulation</a:t>
            </a:r>
          </a:p>
        </p:txBody>
      </p:sp>
      <p:sp>
        <p:nvSpPr>
          <p:cNvPr id="236551" name="Text Box 9"/>
          <p:cNvSpPr txBox="1">
            <a:spLocks noChangeArrowheads="1"/>
          </p:cNvSpPr>
          <p:nvPr/>
        </p:nvSpPr>
        <p:spPr bwMode="auto">
          <a:xfrm>
            <a:off x="4852988" y="3567113"/>
            <a:ext cx="2093912" cy="519112"/>
          </a:xfrm>
          <a:prstGeom prst="rect">
            <a:avLst/>
          </a:prstGeom>
          <a:solidFill>
            <a:srgbClr val="99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a:r>
              <a:rPr lang="en-US" sz="2800">
                <a:solidFill>
                  <a:srgbClr val="000000"/>
                </a:solidFill>
                <a:latin typeface="Lucida Sans Unicode" charset="0"/>
              </a:rPr>
              <a:t>Millennium</a:t>
            </a:r>
          </a:p>
        </p:txBody>
      </p:sp>
      <p:cxnSp>
        <p:nvCxnSpPr>
          <p:cNvPr id="236552" name="AutoShape 10"/>
          <p:cNvCxnSpPr>
            <a:cxnSpLocks noChangeShapeType="1"/>
          </p:cNvCxnSpPr>
          <p:nvPr/>
        </p:nvCxnSpPr>
        <p:spPr bwMode="auto">
          <a:xfrm rot="-5400000">
            <a:off x="2562225" y="153352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236553" name="Text Box 11"/>
          <p:cNvSpPr txBox="1">
            <a:spLocks noChangeArrowheads="1"/>
          </p:cNvSpPr>
          <p:nvPr/>
        </p:nvSpPr>
        <p:spPr bwMode="auto">
          <a:xfrm>
            <a:off x="2019300" y="1833563"/>
            <a:ext cx="1527175" cy="519112"/>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a:r>
              <a:rPr lang="en-US" sz="2800">
                <a:solidFill>
                  <a:srgbClr val="000000"/>
                </a:solidFill>
                <a:latin typeface="Lucida Sans Unicode" charset="0"/>
              </a:rPr>
              <a:t>Rapture</a:t>
            </a:r>
          </a:p>
        </p:txBody>
      </p:sp>
      <p:sp>
        <p:nvSpPr>
          <p:cNvPr id="236554" name="Line 12"/>
          <p:cNvSpPr>
            <a:spLocks noChangeShapeType="1"/>
          </p:cNvSpPr>
          <p:nvPr/>
        </p:nvSpPr>
        <p:spPr bwMode="auto">
          <a:xfrm>
            <a:off x="4843463" y="2266950"/>
            <a:ext cx="0" cy="116205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eaLnBrk="0" hangingPunct="0"/>
            <a:endParaRPr lang="en-US" sz="1800">
              <a:solidFill>
                <a:srgbClr val="000000"/>
              </a:solidFill>
              <a:latin typeface="Arial" charset="0"/>
              <a:ea typeface="Osaka" charset="0"/>
              <a:cs typeface="Osaka" charset="0"/>
            </a:endParaRPr>
          </a:p>
        </p:txBody>
      </p:sp>
      <p:sp>
        <p:nvSpPr>
          <p:cNvPr id="236555" name="Text Box 13"/>
          <p:cNvSpPr txBox="1">
            <a:spLocks noChangeArrowheads="1"/>
          </p:cNvSpPr>
          <p:nvPr/>
        </p:nvSpPr>
        <p:spPr bwMode="auto">
          <a:xfrm>
            <a:off x="3835400" y="1852613"/>
            <a:ext cx="2028825" cy="519112"/>
          </a:xfrm>
          <a:prstGeom prst="rect">
            <a:avLst/>
          </a:prstGeom>
          <a:solidFill>
            <a:srgbClr val="FF99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a:r>
              <a:rPr lang="en-US" sz="2800">
                <a:solidFill>
                  <a:srgbClr val="000000"/>
                </a:solidFill>
                <a:latin typeface="Lucida Sans Unicode" charset="0"/>
              </a:rPr>
              <a:t>2</a:t>
            </a:r>
            <a:r>
              <a:rPr lang="en-US" sz="2800" baseline="30000">
                <a:solidFill>
                  <a:srgbClr val="000000"/>
                </a:solidFill>
                <a:latin typeface="Lucida Sans Unicode" charset="0"/>
              </a:rPr>
              <a:t>nd</a:t>
            </a:r>
            <a:r>
              <a:rPr lang="en-US" sz="2800">
                <a:solidFill>
                  <a:srgbClr val="000000"/>
                </a:solidFill>
                <a:latin typeface="Lucida Sans Unicode" charset="0"/>
              </a:rPr>
              <a:t> Advent</a:t>
            </a:r>
          </a:p>
        </p:txBody>
      </p:sp>
      <p:sp>
        <p:nvSpPr>
          <p:cNvPr id="236556" name="Text Box 14"/>
          <p:cNvSpPr txBox="1">
            <a:spLocks noChangeArrowheads="1"/>
          </p:cNvSpPr>
          <p:nvPr/>
        </p:nvSpPr>
        <p:spPr bwMode="auto">
          <a:xfrm>
            <a:off x="2867025" y="4938713"/>
            <a:ext cx="2409825" cy="946150"/>
          </a:xfrm>
          <a:prstGeom prst="rect">
            <a:avLst/>
          </a:prstGeom>
          <a:solidFill>
            <a:srgbClr val="FFCC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a:r>
              <a:rPr lang="en-US" sz="2800">
                <a:solidFill>
                  <a:srgbClr val="000000"/>
                </a:solidFill>
                <a:latin typeface="Lucida Sans Unicode" charset="0"/>
              </a:rPr>
              <a:t>Battle of</a:t>
            </a:r>
          </a:p>
          <a:p>
            <a:pPr algn="ctr"/>
            <a:r>
              <a:rPr lang="en-US" sz="2800">
                <a:solidFill>
                  <a:srgbClr val="000000"/>
                </a:solidFill>
                <a:latin typeface="Lucida Sans Unicode" charset="0"/>
              </a:rPr>
              <a:t>Armageddon</a:t>
            </a:r>
          </a:p>
        </p:txBody>
      </p:sp>
      <p:sp>
        <p:nvSpPr>
          <p:cNvPr id="236557" name="Text Box 15"/>
          <p:cNvSpPr txBox="1">
            <a:spLocks noChangeArrowheads="1"/>
          </p:cNvSpPr>
          <p:nvPr/>
        </p:nvSpPr>
        <p:spPr bwMode="auto">
          <a:xfrm>
            <a:off x="5462588" y="4957763"/>
            <a:ext cx="2911475" cy="946150"/>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a:r>
              <a:rPr lang="en-US" sz="2800">
                <a:solidFill>
                  <a:srgbClr val="000000"/>
                </a:solidFill>
                <a:latin typeface="Lucida Sans Unicode" charset="0"/>
              </a:rPr>
              <a:t>Battle of </a:t>
            </a:r>
          </a:p>
          <a:p>
            <a:pPr algn="ctr"/>
            <a:r>
              <a:rPr lang="en-US" sz="2800">
                <a:solidFill>
                  <a:srgbClr val="000000"/>
                </a:solidFill>
                <a:latin typeface="Lucida Sans Unicode" charset="0"/>
              </a:rPr>
              <a:t>Gog and Magog</a:t>
            </a:r>
          </a:p>
        </p:txBody>
      </p:sp>
      <p:sp>
        <p:nvSpPr>
          <p:cNvPr id="236558" name="Text Box 16"/>
          <p:cNvSpPr txBox="1">
            <a:spLocks noChangeArrowheads="1"/>
          </p:cNvSpPr>
          <p:nvPr/>
        </p:nvSpPr>
        <p:spPr bwMode="auto">
          <a:xfrm>
            <a:off x="7426325" y="2751138"/>
            <a:ext cx="1412875" cy="13731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a:r>
              <a:rPr lang="en-US" sz="2800">
                <a:solidFill>
                  <a:srgbClr val="000000"/>
                </a:solidFill>
                <a:latin typeface="Lucida Sans Unicode" charset="0"/>
              </a:rPr>
              <a:t>Great</a:t>
            </a:r>
          </a:p>
          <a:p>
            <a:pPr algn="ctr"/>
            <a:r>
              <a:rPr lang="en-US" sz="2800">
                <a:solidFill>
                  <a:srgbClr val="000000"/>
                </a:solidFill>
                <a:latin typeface="Lucida Sans Unicode" charset="0"/>
              </a:rPr>
              <a:t>White</a:t>
            </a:r>
          </a:p>
          <a:p>
            <a:pPr algn="ctr"/>
            <a:r>
              <a:rPr lang="en-US" sz="2800">
                <a:solidFill>
                  <a:srgbClr val="000000"/>
                </a:solidFill>
                <a:latin typeface="Lucida Sans Unicode" charset="0"/>
              </a:rPr>
              <a:t>Throne</a:t>
            </a:r>
          </a:p>
        </p:txBody>
      </p:sp>
      <p:sp>
        <p:nvSpPr>
          <p:cNvPr id="236559" name="Line 17"/>
          <p:cNvSpPr>
            <a:spLocks noChangeShapeType="1"/>
          </p:cNvSpPr>
          <p:nvPr/>
        </p:nvSpPr>
        <p:spPr bwMode="auto">
          <a:xfrm flipV="1">
            <a:off x="4859338" y="403860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eaLnBrk="0" hangingPunct="0"/>
            <a:endParaRPr lang="en-US" sz="1800">
              <a:solidFill>
                <a:srgbClr val="000000"/>
              </a:solidFill>
              <a:latin typeface="Arial" charset="0"/>
              <a:ea typeface="Osaka" charset="0"/>
              <a:cs typeface="Osaka" charset="0"/>
            </a:endParaRPr>
          </a:p>
        </p:txBody>
      </p:sp>
      <p:sp>
        <p:nvSpPr>
          <p:cNvPr id="236560" name="Line 18"/>
          <p:cNvSpPr>
            <a:spLocks noChangeShapeType="1"/>
          </p:cNvSpPr>
          <p:nvPr/>
        </p:nvSpPr>
        <p:spPr bwMode="auto">
          <a:xfrm flipV="1">
            <a:off x="6926263" y="405765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eaLnBrk="0" hangingPunct="0"/>
            <a:endParaRPr lang="en-US" sz="1800">
              <a:solidFill>
                <a:srgbClr val="000000"/>
              </a:solidFill>
              <a:latin typeface="Arial" charset="0"/>
              <a:ea typeface="Osaka" charset="0"/>
              <a:cs typeface="Osaka" charset="0"/>
            </a:endParaRPr>
          </a:p>
        </p:txBody>
      </p:sp>
      <p:sp>
        <p:nvSpPr>
          <p:cNvPr id="236561" name="Rectangle 19"/>
          <p:cNvSpPr>
            <a:spLocks noGrp="1" noChangeArrowheads="1"/>
          </p:cNvSpPr>
          <p:nvPr>
            <p:ph type="title"/>
          </p:nvPr>
        </p:nvSpPr>
        <p:spPr>
          <a:xfrm>
            <a:off x="1430338" y="228600"/>
            <a:ext cx="6281737" cy="663575"/>
          </a:xfrm>
          <a:noFill/>
        </p:spPr>
        <p:txBody>
          <a:bodyPr wrap="none" anchor="t">
            <a:spAutoFit/>
          </a:bodyPr>
          <a:lstStyle/>
          <a:p>
            <a:pPr eaLnBrk="1" hangingPunct="1"/>
            <a:r>
              <a:rPr lang="en-US" sz="3600" b="1">
                <a:solidFill>
                  <a:schemeClr val="tx1"/>
                </a:solidFill>
                <a:latin typeface="Lucida Sans Unicode" charset="0"/>
              </a:rPr>
              <a:t>Resurrections &amp; Judgments</a:t>
            </a:r>
          </a:p>
        </p:txBody>
      </p:sp>
      <p:sp>
        <p:nvSpPr>
          <p:cNvPr id="236562" name="Text Box 21"/>
          <p:cNvSpPr txBox="1">
            <a:spLocks noChangeArrowheads="1"/>
          </p:cNvSpPr>
          <p:nvPr/>
        </p:nvSpPr>
        <p:spPr bwMode="auto">
          <a:xfrm>
            <a:off x="845185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r>
              <a:rPr lang="en-US" b="1">
                <a:solidFill>
                  <a:srgbClr val="000000"/>
                </a:solidFill>
              </a:rPr>
              <a:t>160</a:t>
            </a:r>
            <a:endParaRPr lang="en-US" sz="1800">
              <a:solidFill>
                <a:srgbClr val="000000"/>
              </a:solidFill>
            </a:endParaRPr>
          </a:p>
        </p:txBody>
      </p:sp>
      <p:sp>
        <p:nvSpPr>
          <p:cNvPr id="236563" name="Text Box 24"/>
          <p:cNvSpPr txBox="1">
            <a:spLocks noChangeArrowheads="1"/>
          </p:cNvSpPr>
          <p:nvPr/>
        </p:nvSpPr>
        <p:spPr bwMode="auto">
          <a:xfrm>
            <a:off x="4572000" y="914400"/>
            <a:ext cx="44275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r>
              <a:rPr lang="en-US" b="1">
                <a:solidFill>
                  <a:srgbClr val="333399"/>
                </a:solidFill>
              </a:rPr>
              <a:t>R = 4 Resurrected Groups</a:t>
            </a:r>
          </a:p>
        </p:txBody>
      </p:sp>
      <p:sp>
        <p:nvSpPr>
          <p:cNvPr id="236564" name="Text Box 25"/>
          <p:cNvSpPr txBox="1">
            <a:spLocks noChangeArrowheads="1"/>
          </p:cNvSpPr>
          <p:nvPr/>
        </p:nvSpPr>
        <p:spPr bwMode="auto">
          <a:xfrm>
            <a:off x="4572000" y="1295400"/>
            <a:ext cx="38020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r>
              <a:rPr lang="en-US" b="1">
                <a:solidFill>
                  <a:srgbClr val="000000"/>
                </a:solidFill>
              </a:rPr>
              <a:t>J</a:t>
            </a:r>
            <a:r>
              <a:rPr lang="en-US" sz="1800" b="1">
                <a:solidFill>
                  <a:srgbClr val="000000"/>
                </a:solidFill>
              </a:rPr>
              <a:t>  </a:t>
            </a:r>
            <a:r>
              <a:rPr lang="en-US" b="1">
                <a:solidFill>
                  <a:srgbClr val="000000"/>
                </a:solidFill>
              </a:rPr>
              <a:t>= 7 Judged Groups</a:t>
            </a:r>
          </a:p>
        </p:txBody>
      </p:sp>
      <p:sp>
        <p:nvSpPr>
          <p:cNvPr id="236565" name="Text Box 26"/>
          <p:cNvSpPr txBox="1">
            <a:spLocks noChangeArrowheads="1"/>
          </p:cNvSpPr>
          <p:nvPr/>
        </p:nvSpPr>
        <p:spPr bwMode="auto">
          <a:xfrm>
            <a:off x="3124200" y="2971800"/>
            <a:ext cx="354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r>
              <a:rPr lang="en-US" b="1">
                <a:solidFill>
                  <a:srgbClr val="000000"/>
                </a:solidFill>
              </a:rPr>
              <a:t>J</a:t>
            </a:r>
          </a:p>
        </p:txBody>
      </p:sp>
      <p:sp>
        <p:nvSpPr>
          <p:cNvPr id="236566" name="Text Box 27"/>
          <p:cNvSpPr txBox="1">
            <a:spLocks noChangeArrowheads="1"/>
          </p:cNvSpPr>
          <p:nvPr/>
        </p:nvSpPr>
        <p:spPr bwMode="auto">
          <a:xfrm>
            <a:off x="4572000" y="29718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r>
              <a:rPr lang="en-US" b="1">
                <a:solidFill>
                  <a:srgbClr val="000000"/>
                </a:solidFill>
              </a:rPr>
              <a:t>4J</a:t>
            </a:r>
          </a:p>
        </p:txBody>
      </p:sp>
      <p:sp>
        <p:nvSpPr>
          <p:cNvPr id="236567" name="Text Box 29"/>
          <p:cNvSpPr txBox="1">
            <a:spLocks noChangeArrowheads="1"/>
          </p:cNvSpPr>
          <p:nvPr/>
        </p:nvSpPr>
        <p:spPr bwMode="auto">
          <a:xfrm>
            <a:off x="6934200" y="29718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r>
              <a:rPr lang="en-US" b="1">
                <a:solidFill>
                  <a:srgbClr val="000000"/>
                </a:solidFill>
              </a:rPr>
              <a:t>2J</a:t>
            </a:r>
          </a:p>
        </p:txBody>
      </p:sp>
      <p:sp>
        <p:nvSpPr>
          <p:cNvPr id="236568" name="Text Box 30"/>
          <p:cNvSpPr txBox="1">
            <a:spLocks noChangeArrowheads="1"/>
          </p:cNvSpPr>
          <p:nvPr/>
        </p:nvSpPr>
        <p:spPr bwMode="auto">
          <a:xfrm>
            <a:off x="2895600" y="2667000"/>
            <a:ext cx="4048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r>
              <a:rPr lang="en-US" b="1">
                <a:solidFill>
                  <a:srgbClr val="333399"/>
                </a:solidFill>
              </a:rPr>
              <a:t>R</a:t>
            </a:r>
          </a:p>
        </p:txBody>
      </p:sp>
      <p:sp>
        <p:nvSpPr>
          <p:cNvPr id="236569" name="Text Box 31"/>
          <p:cNvSpPr txBox="1">
            <a:spLocks noChangeArrowheads="1"/>
          </p:cNvSpPr>
          <p:nvPr/>
        </p:nvSpPr>
        <p:spPr bwMode="auto">
          <a:xfrm>
            <a:off x="4572000" y="2667000"/>
            <a:ext cx="573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r>
              <a:rPr lang="en-US" b="1">
                <a:solidFill>
                  <a:srgbClr val="333399"/>
                </a:solidFill>
              </a:rPr>
              <a:t>2R</a:t>
            </a:r>
          </a:p>
        </p:txBody>
      </p:sp>
      <p:sp>
        <p:nvSpPr>
          <p:cNvPr id="236570" name="Text Box 32"/>
          <p:cNvSpPr txBox="1">
            <a:spLocks noChangeArrowheads="1"/>
          </p:cNvSpPr>
          <p:nvPr/>
        </p:nvSpPr>
        <p:spPr bwMode="auto">
          <a:xfrm>
            <a:off x="7062788" y="2667000"/>
            <a:ext cx="4048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r>
              <a:rPr lang="en-US" b="1">
                <a:solidFill>
                  <a:srgbClr val="333399"/>
                </a:solidFill>
              </a:rPr>
              <a:t>R</a:t>
            </a:r>
          </a:p>
        </p:txBody>
      </p:sp>
    </p:spTree>
    <p:extLst>
      <p:ext uri="{BB962C8B-B14F-4D97-AF65-F5344CB8AC3E}">
        <p14:creationId xmlns:p14="http://schemas.microsoft.com/office/powerpoint/2010/main" val="4238107620"/>
      </p:ext>
    </p:extLst>
  </p:cSld>
  <p:clrMapOvr>
    <a:masterClrMapping/>
  </p:clrMapOvr>
  <p:transition>
    <p:plus/>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ChangeArrowheads="1"/>
          </p:cNvSpPr>
          <p:nvPr/>
        </p:nvSpPr>
        <p:spPr bwMode="auto">
          <a:xfrm>
            <a:off x="0" y="0"/>
            <a:ext cx="9220200" cy="6858000"/>
          </a:xfrm>
          <a:prstGeom prst="rect">
            <a:avLst/>
          </a:prstGeom>
          <a:solidFill>
            <a:srgbClr val="FFFFFD"/>
          </a:solidFill>
          <a:ln w="9525">
            <a:solidFill>
              <a:schemeClr val="tx1"/>
            </a:solidFill>
            <a:round/>
            <a:headEnd/>
            <a:tailEnd/>
          </a:ln>
        </p:spPr>
        <p:txBody>
          <a:bodyPr wrap="none"/>
          <a:lstStyle/>
          <a:p>
            <a:pPr eaLnBrk="0" hangingPunct="0"/>
            <a:endParaRPr lang="en-US" sz="1800">
              <a:solidFill>
                <a:srgbClr val="000000"/>
              </a:solidFill>
              <a:latin typeface="Arial" charset="0"/>
              <a:ea typeface="Osaka" charset="0"/>
              <a:cs typeface="Osaka" charset="0"/>
            </a:endParaRPr>
          </a:p>
        </p:txBody>
      </p:sp>
      <p:pic>
        <p:nvPicPr>
          <p:cNvPr id="238594" name="Picture 2" descr="Jesus second coming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981200"/>
            <a:ext cx="412432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595" name="Rectangle 3"/>
          <p:cNvSpPr>
            <a:spLocks noGrp="1" noChangeArrowheads="1"/>
          </p:cNvSpPr>
          <p:nvPr>
            <p:ph type="title" idx="4294967295"/>
          </p:nvPr>
        </p:nvSpPr>
        <p:spPr/>
        <p:txBody>
          <a:bodyPr/>
          <a:lstStyle/>
          <a:p>
            <a:r>
              <a:rPr lang="en-US">
                <a:latin typeface="Arial" charset="0"/>
                <a:cs typeface="Arial" charset="0"/>
              </a:rPr>
              <a:t>Judgment Seat of Christ</a:t>
            </a:r>
          </a:p>
        </p:txBody>
      </p:sp>
      <p:sp>
        <p:nvSpPr>
          <p:cNvPr id="238596" name="Text Box 4"/>
          <p:cNvSpPr txBox="1">
            <a:spLocks noChangeArrowheads="1"/>
          </p:cNvSpPr>
          <p:nvPr/>
        </p:nvSpPr>
        <p:spPr bwMode="auto">
          <a:xfrm>
            <a:off x="8404225"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spcBef>
                <a:spcPct val="50000"/>
              </a:spcBef>
            </a:pPr>
            <a:r>
              <a:rPr lang="en-US" b="1">
                <a:solidFill>
                  <a:srgbClr val="000000"/>
                </a:solidFill>
              </a:rPr>
              <a:t>160</a:t>
            </a:r>
            <a:endParaRPr lang="en-US" sz="1800">
              <a:solidFill>
                <a:srgbClr val="000000"/>
              </a:solidFill>
            </a:endParaRPr>
          </a:p>
        </p:txBody>
      </p:sp>
      <p:sp>
        <p:nvSpPr>
          <p:cNvPr id="238597" name="Rectangle 3"/>
          <p:cNvSpPr txBox="1">
            <a:spLocks noChangeArrowheads="1"/>
          </p:cNvSpPr>
          <p:nvPr/>
        </p:nvSpPr>
        <p:spPr bwMode="auto">
          <a:xfrm>
            <a:off x="3810000" y="2438400"/>
            <a:ext cx="4953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363538" indent="-363538">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eaLnBrk="0" hangingPunct="0">
              <a:buFont typeface="Arial" charset="0"/>
              <a:buChar char="•"/>
            </a:pPr>
            <a:r>
              <a:rPr lang="en-US" sz="2800" b="1" dirty="0">
                <a:solidFill>
                  <a:srgbClr val="000000"/>
                </a:solidFill>
                <a:cs typeface="Arial" charset="0"/>
              </a:rPr>
              <a:t>Believers Rewarded by Christ (2 Cor. 5:10)</a:t>
            </a:r>
          </a:p>
          <a:p>
            <a:pPr eaLnBrk="0" hangingPunct="0">
              <a:buFont typeface="Arial" charset="0"/>
              <a:buChar char="•"/>
            </a:pPr>
            <a:endParaRPr lang="en-US" sz="2800" b="1" dirty="0">
              <a:solidFill>
                <a:srgbClr val="000000"/>
              </a:solidFill>
              <a:cs typeface="Arial" charset="0"/>
            </a:endParaRPr>
          </a:p>
          <a:p>
            <a:pPr eaLnBrk="0" hangingPunct="0">
              <a:buFont typeface="Arial" charset="0"/>
              <a:buChar char="•"/>
            </a:pPr>
            <a:r>
              <a:rPr lang="en-US" sz="2800" b="1" dirty="0">
                <a:solidFill>
                  <a:srgbClr val="000000"/>
                </a:solidFill>
                <a:cs typeface="Arial" charset="0"/>
              </a:rPr>
              <a:t>At the Rapture </a:t>
            </a:r>
            <a:br>
              <a:rPr lang="en-US" sz="2800" b="1" dirty="0">
                <a:solidFill>
                  <a:srgbClr val="000000"/>
                </a:solidFill>
                <a:cs typeface="Arial" charset="0"/>
              </a:rPr>
            </a:br>
            <a:r>
              <a:rPr lang="en-US" sz="2800" b="1" dirty="0">
                <a:solidFill>
                  <a:srgbClr val="000000"/>
                </a:solidFill>
                <a:cs typeface="Arial" charset="0"/>
              </a:rPr>
              <a:t>(1 Thess. 4:17)</a:t>
            </a:r>
          </a:p>
          <a:p>
            <a:pPr eaLnBrk="0" hangingPunct="0">
              <a:buFont typeface="Arial" charset="0"/>
              <a:buChar char="•"/>
            </a:pPr>
            <a:endParaRPr lang="en-US" sz="2800" b="1" dirty="0">
              <a:solidFill>
                <a:srgbClr val="000000"/>
              </a:solidFill>
              <a:cs typeface="Arial" charset="0"/>
            </a:endParaRPr>
          </a:p>
          <a:p>
            <a:pPr eaLnBrk="0" hangingPunct="0">
              <a:buFont typeface="Arial" charset="0"/>
              <a:buChar char="•"/>
            </a:pPr>
            <a:r>
              <a:rPr lang="en-US" sz="2800" b="1" dirty="0">
                <a:solidFill>
                  <a:srgbClr val="000000"/>
                </a:solidFill>
                <a:cs typeface="Arial" charset="0"/>
              </a:rPr>
              <a:t>Reward or loss of rewards (not salvation)</a:t>
            </a:r>
          </a:p>
        </p:txBody>
      </p:sp>
    </p:spTree>
    <p:extLst>
      <p:ext uri="{BB962C8B-B14F-4D97-AF65-F5344CB8AC3E}">
        <p14:creationId xmlns:p14="http://schemas.microsoft.com/office/powerpoint/2010/main" val="303432331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6"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0067" name="Rectangle 3"/>
          <p:cNvSpPr>
            <a:spLocks noGrp="1" noChangeArrowheads="1"/>
          </p:cNvSpPr>
          <p:nvPr>
            <p:ph type="title" idx="4294967295"/>
          </p:nvPr>
        </p:nvSpPr>
        <p:spPr>
          <a:xfrm>
            <a:off x="-36512" y="260648"/>
            <a:ext cx="9142784" cy="1143000"/>
          </a:xfrm>
        </p:spPr>
        <p:txBody>
          <a:bodyPr/>
          <a:lstStyle/>
          <a:p>
            <a:pPr eaLnBrk="1" hangingPunct="1"/>
            <a:r>
              <a:rPr lang="en-US" sz="3600" b="1" dirty="0">
                <a:latin typeface="Arial" charset="0"/>
                <a:ea typeface="ヒラギノ角ゴ Pro W3" charset="0"/>
                <a:cs typeface="ヒラギノ角ゴ Pro W3" charset="0"/>
              </a:rPr>
              <a:t>We will join him in the clouds </a:t>
            </a:r>
            <a:br>
              <a:rPr lang="en-US" sz="3600" b="1" dirty="0">
                <a:latin typeface="Arial" charset="0"/>
                <a:ea typeface="ヒラギノ角ゴ Pro W3" charset="0"/>
                <a:cs typeface="ヒラギノ角ゴ Pro W3" charset="0"/>
              </a:rPr>
            </a:br>
            <a:r>
              <a:rPr lang="en-US" sz="3600" b="1" dirty="0">
                <a:latin typeface="Arial" charset="0"/>
                <a:ea typeface="ヒラギノ角ゴ Pro W3" charset="0"/>
                <a:cs typeface="ヒラギノ角ゴ Pro W3" charset="0"/>
              </a:rPr>
              <a:t>(1 Thess. 4:17)</a:t>
            </a:r>
          </a:p>
        </p:txBody>
      </p:sp>
    </p:spTree>
    <p:extLst>
      <p:ext uri="{BB962C8B-B14F-4D97-AF65-F5344CB8AC3E}">
        <p14:creationId xmlns:p14="http://schemas.microsoft.com/office/powerpoint/2010/main" val="28825331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3"/>
          <p:cNvSpPr>
            <a:spLocks noGrp="1" noChangeArrowheads="1"/>
          </p:cNvSpPr>
          <p:nvPr>
            <p:ph type="title" idx="4294967295"/>
          </p:nvPr>
        </p:nvSpPr>
        <p:spPr>
          <a:xfrm>
            <a:off x="4038600" y="0"/>
            <a:ext cx="5105400" cy="1752600"/>
          </a:xfrm>
          <a:solidFill>
            <a:schemeClr val="accent1"/>
          </a:solidFill>
        </p:spPr>
        <p:txBody>
          <a:bodyPr/>
          <a:lstStyle/>
          <a:p>
            <a:pPr eaLnBrk="1" hangingPunct="1"/>
            <a:r>
              <a:rPr lang="en-US" sz="4000" b="1" dirty="0">
                <a:latin typeface="Arial" charset="0"/>
                <a:ea typeface="ＭＳ Ｐゴシック" charset="0"/>
                <a:cs typeface="ＭＳ Ｐゴシック" charset="0"/>
              </a:rPr>
              <a:t>We will put away </a:t>
            </a:r>
            <a:r>
              <a:rPr lang="en-US" altLang="ja-JP" sz="4000" b="1" dirty="0">
                <a:latin typeface="Arial" charset="0"/>
                <a:ea typeface="ＭＳ Ｐゴシック" charset="0"/>
                <a:cs typeface="ＭＳ Ｐゴシック" charset="0"/>
              </a:rPr>
              <a:t>"this present tent" </a:t>
            </a:r>
            <a:br>
              <a:rPr lang="en-US" altLang="ja-JP" sz="4000" b="1" dirty="0">
                <a:latin typeface="Arial" charset="0"/>
                <a:ea typeface="ＭＳ Ｐゴシック" charset="0"/>
                <a:cs typeface="ＭＳ Ｐゴシック" charset="0"/>
              </a:rPr>
            </a:br>
            <a:r>
              <a:rPr lang="en-US" altLang="ja-JP" sz="4000" b="1" dirty="0">
                <a:latin typeface="Arial" charset="0"/>
                <a:ea typeface="ＭＳ Ｐゴシック" charset="0"/>
                <a:cs typeface="ＭＳ Ｐゴシック" charset="0"/>
              </a:rPr>
              <a:t>(2 Cor. 5:1)</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41361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transformationllc.com/wp-content/uploads/2014/10/Conflict-Transformation-Open-vs-Closed-Receiving-Feedback.png">
            <a:extLst>
              <a:ext uri="{FF2B5EF4-FFF2-40B4-BE49-F238E27FC236}">
                <a16:creationId xmlns:a16="http://schemas.microsoft.com/office/drawing/2014/main" id="{EA6DB941-16FC-3449-ACF8-F0C1F5160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875"/>
          <a:stretch/>
        </p:blipFill>
        <p:spPr bwMode="auto">
          <a:xfrm>
            <a:off x="0" y="382587"/>
            <a:ext cx="385192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7149"/>
            <a:ext cx="4355976"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OPEN</a:t>
            </a:r>
          </a:p>
        </p:txBody>
      </p:sp>
      <p:grpSp>
        <p:nvGrpSpPr>
          <p:cNvPr id="2" name="Group 1">
            <a:extLst>
              <a:ext uri="{FF2B5EF4-FFF2-40B4-BE49-F238E27FC236}">
                <a16:creationId xmlns:a16="http://schemas.microsoft.com/office/drawing/2014/main" id="{557634F0-E45A-A642-B55B-69B3B2925588}"/>
              </a:ext>
            </a:extLst>
          </p:cNvPr>
          <p:cNvGrpSpPr/>
          <p:nvPr/>
        </p:nvGrpSpPr>
        <p:grpSpPr>
          <a:xfrm>
            <a:off x="3851920" y="382587"/>
            <a:ext cx="5073489" cy="6092825"/>
            <a:chOff x="3851920" y="382587"/>
            <a:chExt cx="5073489" cy="6092825"/>
          </a:xfrm>
        </p:grpSpPr>
        <p:pic>
          <p:nvPicPr>
            <p:cNvPr id="5" name="Picture 4" descr="http://transformationllc.com/wp-content/uploads/2014/10/Conflict-Transformation-Open-vs-Closed-Receiving-Feedback.png">
              <a:extLst>
                <a:ext uri="{FF2B5EF4-FFF2-40B4-BE49-F238E27FC236}">
                  <a16:creationId xmlns:a16="http://schemas.microsoft.com/office/drawing/2014/main" id="{ACD48931-7746-ED42-B220-DD3BDD954A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15"/>
            <a:stretch/>
          </p:blipFill>
          <p:spPr bwMode="auto">
            <a:xfrm>
              <a:off x="3851920" y="382587"/>
              <a:ext cx="5073489" cy="6092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6E3AFD0-EF9C-EB41-9077-2FA8431BAA36}"/>
                </a:ext>
              </a:extLst>
            </p:cNvPr>
            <p:cNvSpPr txBox="1">
              <a:spLocks noChangeArrowheads="1"/>
            </p:cNvSpPr>
            <p:nvPr/>
          </p:nvSpPr>
          <p:spPr bwMode="auto">
            <a:xfrm>
              <a:off x="4067944" y="517149"/>
              <a:ext cx="4355976" cy="108659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CLOSED</a:t>
              </a:r>
            </a:p>
          </p:txBody>
        </p:sp>
      </p:grpSp>
      <p:sp>
        <p:nvSpPr>
          <p:cNvPr id="7" name="Rectangle 2">
            <a:extLst>
              <a:ext uri="{FF2B5EF4-FFF2-40B4-BE49-F238E27FC236}">
                <a16:creationId xmlns:a16="http://schemas.microsoft.com/office/drawing/2014/main" id="{C90E763B-4496-E747-9633-6855DA9CFDF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2 Corinthians</a:t>
            </a:r>
          </a:p>
        </p:txBody>
      </p:sp>
    </p:spTree>
    <p:extLst>
      <p:ext uri="{BB962C8B-B14F-4D97-AF65-F5344CB8AC3E}">
        <p14:creationId xmlns:p14="http://schemas.microsoft.com/office/powerpoint/2010/main" val="443837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Rectangle 3"/>
          <p:cNvSpPr>
            <a:spLocks noGrp="1" noChangeArrowheads="1"/>
          </p:cNvSpPr>
          <p:nvPr>
            <p:ph type="title" idx="4294967295"/>
          </p:nvPr>
        </p:nvSpPr>
        <p:spPr>
          <a:xfrm>
            <a:off x="152400" y="381000"/>
            <a:ext cx="7772400" cy="1143000"/>
          </a:xfrm>
        </p:spPr>
        <p:txBody>
          <a:bodyPr/>
          <a:lstStyle/>
          <a:p>
            <a:pPr algn="l" eaLnBrk="1" hangingPunct="1"/>
            <a:r>
              <a:rPr lang="en-US" b="1">
                <a:latin typeface="Arial" charset="0"/>
                <a:ea typeface="ＭＳ Ｐゴシック" charset="0"/>
                <a:cs typeface="ＭＳ Ｐゴシック" charset="0"/>
              </a:rPr>
              <a:t>New bodies</a:t>
            </a:r>
          </a:p>
        </p:txBody>
      </p:sp>
    </p:spTree>
    <p:extLst>
      <p:ext uri="{BB962C8B-B14F-4D97-AF65-F5344CB8AC3E}">
        <p14:creationId xmlns:p14="http://schemas.microsoft.com/office/powerpoint/2010/main" val="35079724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286000" y="304800"/>
            <a:ext cx="6172200" cy="3124200"/>
          </a:xfrm>
          <a:effectLst>
            <a:outerShdw blurRad="63500" algn="ctr" rotWithShape="0">
              <a:srgbClr val="000000">
                <a:alpha val="75000"/>
              </a:srgbClr>
            </a:outerShdw>
          </a:effectLst>
        </p:spPr>
        <p:txBody>
          <a:bodyPr/>
          <a:lstStyle/>
          <a:p>
            <a:pPr eaLnBrk="1" hangingPunct="1">
              <a:defRPr/>
            </a:pPr>
            <a:r>
              <a:rPr lang="en-US" sz="5400" b="1">
                <a:solidFill>
                  <a:schemeClr val="accent2"/>
                </a:solidFill>
                <a:latin typeface="Copperplate Gothic Light" charset="0"/>
                <a:ea typeface="ヒラギノ角ゴ Pro W3" charset="0"/>
                <a:cs typeface="ヒラギノ角ゴ Pro W3" charset="0"/>
              </a:rPr>
              <a:t>The Judgment Seat of Christ</a:t>
            </a:r>
            <a:endParaRPr lang="en-US" b="1">
              <a:solidFill>
                <a:schemeClr val="accent2"/>
              </a:solidFill>
              <a:latin typeface="Copperplate Gothic Light" charset="0"/>
              <a:ea typeface="ヒラギノ角ゴ Pro W3" charset="0"/>
              <a:cs typeface="ヒラギノ角ゴ Pro W3" charset="0"/>
            </a:endParaRPr>
          </a:p>
        </p:txBody>
      </p:sp>
      <p:sp>
        <p:nvSpPr>
          <p:cNvPr id="52227" name="Rectangle 3"/>
          <p:cNvSpPr>
            <a:spLocks noChangeArrowheads="1"/>
          </p:cNvSpPr>
          <p:nvPr/>
        </p:nvSpPr>
        <p:spPr bwMode="auto">
          <a:xfrm>
            <a:off x="1905000" y="4343400"/>
            <a:ext cx="5562600" cy="2438400"/>
          </a:xfrm>
          <a:prstGeom prst="rect">
            <a:avLst/>
          </a:prstGeom>
          <a:noFill/>
          <a:ln w="9525">
            <a:noFill/>
            <a:miter lim="800000"/>
            <a:headEnd/>
            <a:tailEnd/>
          </a:ln>
          <a:effectLst>
            <a:outerShdw blurRad="63500" dist="35921" dir="2700000" algn="ctr" rotWithShape="0">
              <a:srgbClr val="FFFFFF">
                <a:alpha val="74998"/>
              </a:srgbClr>
            </a:outerShdw>
          </a:effectLst>
        </p:spPr>
        <p:txBody>
          <a:bodyPr/>
          <a:lstStyle/>
          <a:p>
            <a:pPr>
              <a:spcBef>
                <a:spcPct val="20000"/>
              </a:spcBef>
              <a:buFont typeface="Wingdings" charset="0"/>
              <a:buNone/>
              <a:defRPr/>
            </a:pPr>
            <a:r>
              <a:rPr lang="en-US" sz="3200" b="1" i="1">
                <a:solidFill>
                  <a:srgbClr val="000000"/>
                </a:solidFill>
                <a:latin typeface="Arial" charset="0"/>
                <a:ea typeface="ヒラギノ角ゴ Pro W3" charset="0"/>
                <a:cs typeface="ヒラギノ角ゴ Pro W3" charset="0"/>
              </a:rPr>
              <a:t>Is this a judgment to determine </a:t>
            </a:r>
            <a:r>
              <a:rPr lang="en-US" sz="3200" b="1" i="1" u="sng">
                <a:solidFill>
                  <a:srgbClr val="000000"/>
                </a:solidFill>
                <a:latin typeface="Arial" charset="0"/>
                <a:ea typeface="ヒラギノ角ゴ Pro W3" charset="0"/>
                <a:cs typeface="ヒラギノ角ゴ Pro W3" charset="0"/>
              </a:rPr>
              <a:t>salvation</a:t>
            </a:r>
            <a:r>
              <a:rPr lang="en-US" sz="3200" b="1" i="1">
                <a:solidFill>
                  <a:srgbClr val="000000"/>
                </a:solidFill>
                <a:latin typeface="Arial" charset="0"/>
                <a:ea typeface="ヒラギノ角ゴ Pro W3" charset="0"/>
                <a:cs typeface="ヒラギノ角ゴ Pro W3" charset="0"/>
              </a:rPr>
              <a:t>?</a:t>
            </a:r>
          </a:p>
          <a:p>
            <a:pPr>
              <a:spcBef>
                <a:spcPct val="20000"/>
              </a:spcBef>
              <a:buFont typeface="Wingdings" charset="0"/>
              <a:buNone/>
              <a:defRPr/>
            </a:pPr>
            <a:endParaRPr lang="en-US" sz="3200" b="1" i="1">
              <a:solidFill>
                <a:srgbClr val="000000"/>
              </a:solidFill>
              <a:latin typeface="Arial" charset="0"/>
              <a:ea typeface="ヒラギノ角ゴ Pro W3" charset="0"/>
              <a:cs typeface="ヒラギノ角ゴ Pro W3" charset="0"/>
            </a:endParaRPr>
          </a:p>
          <a:p>
            <a:pPr>
              <a:spcBef>
                <a:spcPct val="20000"/>
              </a:spcBef>
              <a:buFont typeface="Wingdings" charset="0"/>
              <a:buNone/>
              <a:defRPr/>
            </a:pPr>
            <a:r>
              <a:rPr lang="en-US" sz="3200" b="1" i="1">
                <a:solidFill>
                  <a:srgbClr val="000000"/>
                </a:solidFill>
                <a:latin typeface="Arial" charset="0"/>
                <a:ea typeface="ヒラギノ角ゴ Pro W3" charset="0"/>
                <a:cs typeface="ヒラギノ角ゴ Pro W3" charset="0"/>
              </a:rPr>
              <a:t>Or is it to </a:t>
            </a:r>
            <a:r>
              <a:rPr lang="en-US" sz="3200" b="1" i="1" u="sng">
                <a:solidFill>
                  <a:srgbClr val="000000"/>
                </a:solidFill>
                <a:latin typeface="Arial" charset="0"/>
                <a:ea typeface="ヒラギノ角ゴ Pro W3" charset="0"/>
                <a:cs typeface="ヒラギノ角ゴ Pro W3" charset="0"/>
              </a:rPr>
              <a:t>reward</a:t>
            </a:r>
            <a:r>
              <a:rPr lang="en-US" sz="3200" b="1" i="1">
                <a:solidFill>
                  <a:srgbClr val="000000"/>
                </a:solidFill>
                <a:latin typeface="Arial" charset="0"/>
                <a:ea typeface="ヒラギノ角ゴ Pro W3" charset="0"/>
                <a:cs typeface="ヒラギノ角ゴ Pro W3" charset="0"/>
              </a:rPr>
              <a:t> believers?</a:t>
            </a:r>
          </a:p>
        </p:txBody>
      </p:sp>
    </p:spTree>
    <p:extLst>
      <p:ext uri="{BB962C8B-B14F-4D97-AF65-F5344CB8AC3E}">
        <p14:creationId xmlns:p14="http://schemas.microsoft.com/office/powerpoint/2010/main" val="39939738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descr="corinth8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848600" cy="696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0"/>
            <a:ext cx="9144000" cy="838200"/>
          </a:xfrm>
          <a:effectLst>
            <a:outerShdw blurRad="63500" dist="35921" dir="2700000" algn="ctr" rotWithShape="0">
              <a:srgbClr val="000000"/>
            </a:outerShdw>
          </a:effectLst>
        </p:spPr>
        <p:txBody>
          <a:bodyPr/>
          <a:lstStyle/>
          <a:p>
            <a:pPr algn="l" eaLnBrk="1" hangingPunct="1">
              <a:defRPr/>
            </a:pPr>
            <a:r>
              <a:rPr lang="en-US" sz="3600">
                <a:solidFill>
                  <a:schemeClr val="tx1"/>
                </a:solidFill>
                <a:latin typeface="Arial" charset="0"/>
                <a:ea typeface="ＭＳ Ｐゴシック" charset="0"/>
                <a:cs typeface="ＭＳ Ｐゴシック" charset="0"/>
              </a:rPr>
              <a:t>The Bema Still Exists</a:t>
            </a:r>
          </a:p>
        </p:txBody>
      </p:sp>
    </p:spTree>
    <p:extLst>
      <p:ext uri="{BB962C8B-B14F-4D97-AF65-F5344CB8AC3E}">
        <p14:creationId xmlns:p14="http://schemas.microsoft.com/office/powerpoint/2010/main" val="14403790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2" descr="Corinth_bema_and_Acrocorinth_tb_n0116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6019800"/>
            <a:ext cx="9144000" cy="838200"/>
          </a:xfrm>
          <a:solidFill>
            <a:schemeClr val="tx1"/>
          </a:solidFill>
          <a:effectLst>
            <a:outerShdw blurRad="63500" dist="35921" dir="2700000" algn="ctr" rotWithShape="0">
              <a:srgbClr val="000000"/>
            </a:outerShdw>
          </a:effectLst>
        </p:spPr>
        <p:txBody>
          <a:bodyPr/>
          <a:lstStyle/>
          <a:p>
            <a:pPr eaLnBrk="1" hangingPunct="1">
              <a:defRPr/>
            </a:pPr>
            <a:r>
              <a:rPr lang="en-US" sz="4000">
                <a:solidFill>
                  <a:schemeClr val="bg1"/>
                </a:solidFill>
                <a:latin typeface="Arial" charset="0"/>
                <a:ea typeface="ＭＳ Ｐゴシック" charset="0"/>
                <a:cs typeface="ＭＳ Ｐゴシック" charset="0"/>
              </a:rPr>
              <a:t>Bema with Acrocorinth in Distance</a:t>
            </a:r>
          </a:p>
        </p:txBody>
      </p:sp>
    </p:spTree>
    <p:extLst>
      <p:ext uri="{BB962C8B-B14F-4D97-AF65-F5344CB8AC3E}">
        <p14:creationId xmlns:p14="http://schemas.microsoft.com/office/powerpoint/2010/main" val="24990917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0114" name="Picture 2" descr="Acrocorinth_Temple_of_Aphrodite2,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effectLst>
            <a:outerShdw blurRad="63500" dist="35921" dir="2700000" algn="ctr" rotWithShape="0">
              <a:srgbClr val="000000"/>
            </a:outerShdw>
          </a:effectLst>
        </p:spPr>
        <p:txBody>
          <a:bodyPr/>
          <a:lstStyle/>
          <a:p>
            <a:pPr eaLnBrk="1" hangingPunct="1">
              <a:defRPr/>
            </a:pPr>
            <a:r>
              <a:rPr lang="en-US">
                <a:solidFill>
                  <a:schemeClr val="bg1"/>
                </a:solidFill>
                <a:latin typeface="Arial" charset="0"/>
                <a:ea typeface="ＭＳ Ｐゴシック" charset="0"/>
                <a:cs typeface="ＭＳ Ｐゴシック" charset="0"/>
              </a:rPr>
              <a:t>View from Acrocorinth</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9452248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2" descr="Corinth_excavations_from_Acrocorinth3,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0"/>
            <a:ext cx="9144000" cy="914400"/>
          </a:xfrm>
          <a:solidFill>
            <a:srgbClr val="000000"/>
          </a:solidFill>
          <a:effectLst>
            <a:outerShdw blurRad="63500" dist="35921" dir="2700000" algn="ctr" rotWithShape="0">
              <a:srgbClr val="000000"/>
            </a:outerShdw>
          </a:effectLst>
        </p:spPr>
        <p:txBody>
          <a:bodyPr/>
          <a:lstStyle/>
          <a:p>
            <a:pPr eaLnBrk="1" hangingPunct="1">
              <a:defRPr/>
            </a:pPr>
            <a:r>
              <a:rPr lang="en-US">
                <a:solidFill>
                  <a:schemeClr val="bg1"/>
                </a:solidFill>
                <a:latin typeface="Arial" charset="0"/>
                <a:ea typeface="ＭＳ Ｐゴシック" charset="0"/>
                <a:cs typeface="ＭＳ Ｐゴシック" charset="0"/>
              </a:rPr>
              <a:t>The Main City Below</a:t>
            </a:r>
          </a:p>
        </p:txBody>
      </p:sp>
    </p:spTree>
    <p:extLst>
      <p:ext uri="{BB962C8B-B14F-4D97-AF65-F5344CB8AC3E}">
        <p14:creationId xmlns:p14="http://schemas.microsoft.com/office/powerpoint/2010/main" val="242819004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8" y="1790700"/>
            <a:ext cx="4773612" cy="50673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64515" name="Picture 3"/>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64516" name="Rectangle 4"/>
          <p:cNvSpPr>
            <a:spLocks noChangeArrowheads="1"/>
          </p:cNvSpPr>
          <p:nvPr/>
        </p:nvSpPr>
        <p:spPr bwMode="auto">
          <a:xfrm rot="-879592">
            <a:off x="1524000" y="3733800"/>
            <a:ext cx="1524000" cy="9144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000000"/>
              </a:solidFill>
              <a:latin typeface="Arial" charset="0"/>
            </a:endParaRPr>
          </a:p>
        </p:txBody>
      </p:sp>
      <p:sp>
        <p:nvSpPr>
          <p:cNvPr id="64517" name="Rectangle 5"/>
          <p:cNvSpPr>
            <a:spLocks noChangeArrowheads="1"/>
          </p:cNvSpPr>
          <p:nvPr/>
        </p:nvSpPr>
        <p:spPr bwMode="auto">
          <a:xfrm rot="-1164261">
            <a:off x="3125788" y="2601913"/>
            <a:ext cx="609600" cy="3048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000000"/>
              </a:solidFill>
              <a:latin typeface="Arial" charset="0"/>
            </a:endParaRPr>
          </a:p>
        </p:txBody>
      </p:sp>
      <p:sp>
        <p:nvSpPr>
          <p:cNvPr id="64518" name="Rectangle 6"/>
          <p:cNvSpPr>
            <a:spLocks noChangeArrowheads="1"/>
          </p:cNvSpPr>
          <p:nvPr/>
        </p:nvSpPr>
        <p:spPr bwMode="auto">
          <a:xfrm rot="-851032">
            <a:off x="2438400" y="3124200"/>
            <a:ext cx="457200" cy="377825"/>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000000"/>
              </a:solidFill>
              <a:latin typeface="Arial" charset="0"/>
            </a:endParaRPr>
          </a:p>
        </p:txBody>
      </p:sp>
      <p:sp>
        <p:nvSpPr>
          <p:cNvPr id="64519" name="Rectangle 7"/>
          <p:cNvSpPr>
            <a:spLocks noChangeArrowheads="1"/>
          </p:cNvSpPr>
          <p:nvPr/>
        </p:nvSpPr>
        <p:spPr bwMode="auto">
          <a:xfrm rot="-1253622">
            <a:off x="2971800" y="1844675"/>
            <a:ext cx="533400" cy="441325"/>
          </a:xfrm>
          <a:prstGeom prst="rect">
            <a:avLst/>
          </a:prstGeom>
          <a:noFill/>
          <a:ln w="76200">
            <a:solidFill>
              <a:srgbClr val="0066CC"/>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000000"/>
              </a:solidFill>
              <a:latin typeface="Arial" charset="0"/>
            </a:endParaRPr>
          </a:p>
        </p:txBody>
      </p:sp>
      <p:sp>
        <p:nvSpPr>
          <p:cNvPr id="64520" name="Rectangle 8"/>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p:spPr>
        <p:txBody>
          <a:bodyPr wrap="none" anchor="ctr"/>
          <a:lstStyle/>
          <a:p>
            <a:pPr eaLnBrk="0" hangingPunct="0"/>
            <a:endParaRPr lang="en-US">
              <a:solidFill>
                <a:srgbClr val="000000"/>
              </a:solidFill>
              <a:latin typeface="Arial" charset="0"/>
            </a:endParaRPr>
          </a:p>
        </p:txBody>
      </p:sp>
      <p:sp>
        <p:nvSpPr>
          <p:cNvPr id="64521" name="Rectangle 9"/>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p:spPr>
        <p:txBody>
          <a:bodyPr wrap="none" anchor="ctr"/>
          <a:lstStyle/>
          <a:p>
            <a:pPr eaLnBrk="0" hangingPunct="0"/>
            <a:endParaRPr lang="en-US">
              <a:solidFill>
                <a:srgbClr val="000000"/>
              </a:solidFill>
              <a:latin typeface="Arial" charset="0"/>
            </a:endParaRPr>
          </a:p>
        </p:txBody>
      </p:sp>
      <p:sp>
        <p:nvSpPr>
          <p:cNvPr id="64522" name="Rectangle 10"/>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p:spPr>
        <p:txBody>
          <a:bodyPr wrap="none" anchor="ctr"/>
          <a:lstStyle/>
          <a:p>
            <a:pPr eaLnBrk="0" hangingPunct="0"/>
            <a:endParaRPr lang="en-US">
              <a:solidFill>
                <a:srgbClr val="000000"/>
              </a:solidFill>
              <a:latin typeface="Arial" charset="0"/>
            </a:endParaRPr>
          </a:p>
        </p:txBody>
      </p:sp>
      <p:sp>
        <p:nvSpPr>
          <p:cNvPr id="94218" name="Text Box 11"/>
          <p:cNvSpPr txBox="1">
            <a:spLocks noChangeArrowheads="1"/>
          </p:cNvSpPr>
          <p:nvPr/>
        </p:nvSpPr>
        <p:spPr bwMode="auto">
          <a:xfrm>
            <a:off x="685800" y="6338888"/>
            <a:ext cx="3178175" cy="3667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sz="1800" b="1" i="1">
                <a:solidFill>
                  <a:srgbClr val="FFFFFF"/>
                </a:solidFill>
                <a:latin typeface="Arial Narrow" charset="0"/>
              </a:rPr>
              <a:t>Bible Visual Resource Book, </a:t>
            </a:r>
            <a:r>
              <a:rPr lang="en-US" altLang="zh-CN" sz="1800" b="1">
                <a:solidFill>
                  <a:srgbClr val="FFFFFF"/>
                </a:solidFill>
                <a:latin typeface="Arial Narrow" charset="0"/>
              </a:rPr>
              <a:t>235</a:t>
            </a:r>
            <a:r>
              <a:rPr lang="en-US" altLang="zh-CN" sz="2800" b="1">
                <a:solidFill>
                  <a:srgbClr val="FFFFFF"/>
                </a:solidFill>
                <a:latin typeface="Arial Narrow" charset="0"/>
              </a:rPr>
              <a:t> </a:t>
            </a:r>
          </a:p>
        </p:txBody>
      </p:sp>
      <p:sp>
        <p:nvSpPr>
          <p:cNvPr id="64524" name="Line 12"/>
          <p:cNvSpPr>
            <a:spLocks noChangeShapeType="1"/>
          </p:cNvSpPr>
          <p:nvPr/>
        </p:nvSpPr>
        <p:spPr bwMode="auto">
          <a:xfrm flipH="1" flipV="1">
            <a:off x="5791200" y="1295400"/>
            <a:ext cx="1066800" cy="2057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64525" name="Line 13"/>
          <p:cNvSpPr>
            <a:spLocks noChangeShapeType="1"/>
          </p:cNvSpPr>
          <p:nvPr/>
        </p:nvSpPr>
        <p:spPr bwMode="auto">
          <a:xfrm flipH="1">
            <a:off x="5791200" y="3810000"/>
            <a:ext cx="1066800" cy="13716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000000"/>
              </a:solidFill>
              <a:latin typeface="Arial" charset="0"/>
            </a:endParaRPr>
          </a:p>
        </p:txBody>
      </p:sp>
      <p:sp>
        <p:nvSpPr>
          <p:cNvPr id="94221" name="Rectangle 14"/>
          <p:cNvSpPr>
            <a:spLocks noGrp="1" noChangeArrowheads="1"/>
          </p:cNvSpPr>
          <p:nvPr>
            <p:ph type="title" idx="4294967295"/>
          </p:nvPr>
        </p:nvSpPr>
        <p:spPr>
          <a:xfrm>
            <a:off x="44450" y="53975"/>
            <a:ext cx="6180138" cy="641350"/>
          </a:xfrm>
          <a:solidFill>
            <a:srgbClr val="000000"/>
          </a:solidFill>
        </p:spPr>
        <p:txBody>
          <a:bodyPr wrap="none" anchor="t">
            <a:spAutoFit/>
          </a:bodyPr>
          <a:lstStyle/>
          <a:p>
            <a:pPr algn="ctr" eaLnBrk="1" hangingPunct="1"/>
            <a:r>
              <a:rPr lang="en-US" sz="3600" b="1">
                <a:solidFill>
                  <a:srgbClr val="FFFFFF"/>
                </a:solidFill>
                <a:latin typeface="Arial" charset="0"/>
              </a:rPr>
              <a:t>The Corinthian Marketplace</a:t>
            </a:r>
          </a:p>
        </p:txBody>
      </p:sp>
    </p:spTree>
    <p:extLst>
      <p:ext uri="{BB962C8B-B14F-4D97-AF65-F5344CB8AC3E}">
        <p14:creationId xmlns:p14="http://schemas.microsoft.com/office/powerpoint/2010/main" val="3514573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4525"/>
                                        </p:tgtEl>
                                        <p:attrNameLst>
                                          <p:attrName>style.visibility</p:attrName>
                                        </p:attrNameLst>
                                      </p:cBhvr>
                                      <p:to>
                                        <p:strVal val="visible"/>
                                      </p:to>
                                    </p:set>
                                    <p:animEffect transition="in" filter="wipe(right)">
                                      <p:cBhvr>
                                        <p:cTn id="7" dur="500"/>
                                        <p:tgtEl>
                                          <p:spTgt spid="6452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4524"/>
                                        </p:tgtEl>
                                        <p:attrNameLst>
                                          <p:attrName>style.visibility</p:attrName>
                                        </p:attrNameLst>
                                      </p:cBhvr>
                                      <p:to>
                                        <p:strVal val="visible"/>
                                      </p:to>
                                    </p:set>
                                    <p:animEffect transition="in" filter="wipe(right)">
                                      <p:cBhvr>
                                        <p:cTn id="10" dur="500"/>
                                        <p:tgtEl>
                                          <p:spTgt spid="64524"/>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64515"/>
                                        </p:tgtEl>
                                        <p:attrNameLst>
                                          <p:attrName>style.visibility</p:attrName>
                                        </p:attrNameLst>
                                      </p:cBhvr>
                                      <p:to>
                                        <p:strVal val="visible"/>
                                      </p:to>
                                    </p:set>
                                    <p:animEffect transition="in" filter="dissolve">
                                      <p:cBhvr>
                                        <p:cTn id="14" dur="500"/>
                                        <p:tgtEl>
                                          <p:spTgt spid="645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4521"/>
                                        </p:tgtEl>
                                        <p:attrNameLst>
                                          <p:attrName>style.visibility</p:attrName>
                                        </p:attrNameLst>
                                      </p:cBhvr>
                                      <p:to>
                                        <p:strVal val="visible"/>
                                      </p:to>
                                    </p:set>
                                    <p:animEffect transition="in" filter="dissolve">
                                      <p:cBhvr>
                                        <p:cTn id="19" dur="500"/>
                                        <p:tgtEl>
                                          <p:spTgt spid="645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4522"/>
                                        </p:tgtEl>
                                        <p:attrNameLst>
                                          <p:attrName>style.visibility</p:attrName>
                                        </p:attrNameLst>
                                      </p:cBhvr>
                                      <p:to>
                                        <p:strVal val="visible"/>
                                      </p:to>
                                    </p:set>
                                    <p:animEffect transition="in" filter="dissolve">
                                      <p:cBhvr>
                                        <p:cTn id="22" dur="500"/>
                                        <p:tgtEl>
                                          <p:spTgt spid="645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4520"/>
                                        </p:tgtEl>
                                        <p:attrNameLst>
                                          <p:attrName>style.visibility</p:attrName>
                                        </p:attrNameLst>
                                      </p:cBhvr>
                                      <p:to>
                                        <p:strVal val="visible"/>
                                      </p:to>
                                    </p:set>
                                    <p:animEffect transition="in" filter="dissolve">
                                      <p:cBhvr>
                                        <p:cTn id="25" dur="500"/>
                                        <p:tgtEl>
                                          <p:spTgt spid="6452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4519"/>
                                        </p:tgtEl>
                                        <p:attrNameLst>
                                          <p:attrName>style.visibility</p:attrName>
                                        </p:attrNameLst>
                                      </p:cBhvr>
                                      <p:to>
                                        <p:strVal val="visible"/>
                                      </p:to>
                                    </p:set>
                                    <p:animEffect transition="in" filter="dissolve">
                                      <p:cBhvr>
                                        <p:cTn id="28" dur="500"/>
                                        <p:tgtEl>
                                          <p:spTgt spid="6451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64516"/>
                                        </p:tgtEl>
                                        <p:attrNameLst>
                                          <p:attrName>style.visibility</p:attrName>
                                        </p:attrNameLst>
                                      </p:cBhvr>
                                      <p:to>
                                        <p:strVal val="visible"/>
                                      </p:to>
                                    </p:set>
                                    <p:animEffect transition="in" filter="dissolve">
                                      <p:cBhvr>
                                        <p:cTn id="33" dur="500"/>
                                        <p:tgtEl>
                                          <p:spTgt spid="6451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64518"/>
                                        </p:tgtEl>
                                        <p:attrNameLst>
                                          <p:attrName>style.visibility</p:attrName>
                                        </p:attrNameLst>
                                      </p:cBhvr>
                                      <p:to>
                                        <p:strVal val="visible"/>
                                      </p:to>
                                    </p:set>
                                    <p:animEffect transition="in" filter="dissolve">
                                      <p:cBhvr>
                                        <p:cTn id="36" dur="500"/>
                                        <p:tgtEl>
                                          <p:spTgt spid="6451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64517"/>
                                        </p:tgtEl>
                                        <p:attrNameLst>
                                          <p:attrName>style.visibility</p:attrName>
                                        </p:attrNameLst>
                                      </p:cBhvr>
                                      <p:to>
                                        <p:strVal val="visible"/>
                                      </p:to>
                                    </p:set>
                                    <p:animEffect transition="in" filter="dissolve">
                                      <p:cBhvr>
                                        <p:cTn id="39" dur="5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p:bldP spid="64517" grpId="0" animBg="1"/>
      <p:bldP spid="64518" grpId="0" animBg="1"/>
      <p:bldP spid="64519" grpId="0" animBg="1"/>
      <p:bldP spid="64520" grpId="0" animBg="1"/>
      <p:bldP spid="64521" grpId="0" animBg="1"/>
      <p:bldP spid="64522" grpId="0" animBg="1"/>
      <p:bldP spid="64524" grpId="0" animBg="1"/>
      <p:bldP spid="6452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ChangeArrowheads="1"/>
          </p:cNvSpPr>
          <p:nvPr/>
        </p:nvSpPr>
        <p:spPr bwMode="auto">
          <a:xfrm>
            <a:off x="0" y="5410200"/>
            <a:ext cx="9372600" cy="14478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charset="0"/>
            </a:endParaRPr>
          </a:p>
        </p:txBody>
      </p:sp>
      <p:pic>
        <p:nvPicPr>
          <p:cNvPr id="9625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1031" t="644" r="1289" b="816"/>
          <a:stretch>
            <a:fillRect/>
          </a:stretch>
        </p:blipFill>
        <p:spPr bwMode="auto">
          <a:xfrm>
            <a:off x="0" y="0"/>
            <a:ext cx="9372600" cy="597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4" name="Text Box 4"/>
          <p:cNvSpPr txBox="1">
            <a:spLocks noChangeArrowheads="1"/>
          </p:cNvSpPr>
          <p:nvPr/>
        </p:nvSpPr>
        <p:spPr bwMode="auto">
          <a:xfrm>
            <a:off x="228600" y="3429000"/>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600" b="1">
                <a:solidFill>
                  <a:srgbClr val="3333FF"/>
                </a:solidFill>
                <a:latin typeface="Times New Roman" charset="0"/>
              </a:rPr>
              <a:t>Lawsuits </a:t>
            </a:r>
            <a:br>
              <a:rPr lang="en-US" sz="3600" b="1">
                <a:solidFill>
                  <a:srgbClr val="3333FF"/>
                </a:solidFill>
                <a:latin typeface="Times New Roman" charset="0"/>
              </a:rPr>
            </a:br>
            <a:r>
              <a:rPr lang="en-US" sz="3600" b="1">
                <a:solidFill>
                  <a:srgbClr val="3333FF"/>
                </a:solidFill>
                <a:latin typeface="Times New Roman" charset="0"/>
              </a:rPr>
              <a:t>1 Cor. 6</a:t>
            </a:r>
          </a:p>
        </p:txBody>
      </p:sp>
      <p:sp>
        <p:nvSpPr>
          <p:cNvPr id="66565" name="Text Box 5"/>
          <p:cNvSpPr txBox="1">
            <a:spLocks noChangeArrowheads="1"/>
          </p:cNvSpPr>
          <p:nvPr/>
        </p:nvSpPr>
        <p:spPr bwMode="auto">
          <a:xfrm>
            <a:off x="2667000" y="4495800"/>
            <a:ext cx="3810000" cy="1570038"/>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200" b="1">
                <a:solidFill>
                  <a:srgbClr val="3333FF"/>
                </a:solidFill>
                <a:latin typeface="Times New Roman" charset="0"/>
              </a:rPr>
              <a:t>Paul brought before judgment seat</a:t>
            </a:r>
          </a:p>
          <a:p>
            <a:pPr algn="ctr">
              <a:defRPr/>
            </a:pPr>
            <a:r>
              <a:rPr lang="en-US" sz="3200" b="1">
                <a:solidFill>
                  <a:srgbClr val="3333FF"/>
                </a:solidFill>
                <a:latin typeface="Times New Roman" charset="0"/>
              </a:rPr>
              <a:t>Acts 18:12</a:t>
            </a:r>
          </a:p>
        </p:txBody>
      </p:sp>
      <p:sp>
        <p:nvSpPr>
          <p:cNvPr id="66566" name="Text Box 6"/>
          <p:cNvSpPr txBox="1">
            <a:spLocks noChangeArrowheads="1"/>
          </p:cNvSpPr>
          <p:nvPr/>
        </p:nvSpPr>
        <p:spPr bwMode="auto">
          <a:xfrm>
            <a:off x="6781800" y="3962400"/>
            <a:ext cx="1905000" cy="641350"/>
          </a:xfrm>
          <a:prstGeom prst="rect">
            <a:avLst/>
          </a:prstGeom>
          <a:noFill/>
          <a:ln w="9525">
            <a:noFill/>
            <a:miter lim="800000"/>
            <a:headEnd/>
            <a:tailEnd/>
          </a:ln>
          <a:effectLst>
            <a:outerShdw blurRad="63500" dist="29783" dir="1514402" algn="ctr" rotWithShape="0">
              <a:schemeClr val="bg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600" b="1">
                <a:solidFill>
                  <a:srgbClr val="FF0805"/>
                </a:solidFill>
                <a:latin typeface="Times New Roman" charset="0"/>
              </a:rPr>
              <a:t>Bema</a:t>
            </a:r>
          </a:p>
        </p:txBody>
      </p:sp>
      <p:sp>
        <p:nvSpPr>
          <p:cNvPr id="96262" name="Rectangle 7"/>
          <p:cNvSpPr>
            <a:spLocks noGrp="1" noChangeArrowheads="1"/>
          </p:cNvSpPr>
          <p:nvPr>
            <p:ph type="title" idx="4294967295"/>
          </p:nvPr>
        </p:nvSpPr>
        <p:spPr>
          <a:xfrm>
            <a:off x="76200" y="6248400"/>
            <a:ext cx="6096000" cy="533400"/>
          </a:xfrm>
        </p:spPr>
        <p:txBody>
          <a:bodyPr/>
          <a:lstStyle/>
          <a:p>
            <a:pPr algn="l" eaLnBrk="1" hangingPunct="1"/>
            <a:r>
              <a:rPr lang="en-US" sz="3600" b="1">
                <a:latin typeface="Times New Roman" charset="0"/>
              </a:rPr>
              <a:t>The Bema at Corinth</a:t>
            </a:r>
            <a:endParaRPr lang="en-US" sz="3600">
              <a:latin typeface="Times New Roman" charset="0"/>
            </a:endParaRPr>
          </a:p>
        </p:txBody>
      </p:sp>
      <p:sp>
        <p:nvSpPr>
          <p:cNvPr id="96263" name="Rectangle 8"/>
          <p:cNvSpPr>
            <a:spLocks noChangeArrowheads="1"/>
          </p:cNvSpPr>
          <p:nvPr/>
        </p:nvSpPr>
        <p:spPr bwMode="auto">
          <a:xfrm rot="-1260481">
            <a:off x="6553200" y="4267200"/>
            <a:ext cx="381000" cy="152400"/>
          </a:xfrm>
          <a:prstGeom prst="rect">
            <a:avLst/>
          </a:prstGeom>
          <a:solidFill>
            <a:srgbClr val="FF0000"/>
          </a:solidFill>
          <a:ln w="9525">
            <a:solidFill>
              <a:schemeClr val="tx1"/>
            </a:solidFill>
            <a:miter lim="800000"/>
            <a:headEnd/>
            <a:tailEnd/>
          </a:ln>
        </p:spPr>
        <p:txBody>
          <a:bodyPr wrap="none" anchor="ctr"/>
          <a:lstStyle/>
          <a:p>
            <a:pPr eaLnBrk="0" hangingPunct="0"/>
            <a:endParaRPr lang="en-US">
              <a:solidFill>
                <a:srgbClr val="000000"/>
              </a:solidFill>
              <a:latin typeface="Arial" charset="0"/>
            </a:endParaRPr>
          </a:p>
        </p:txBody>
      </p:sp>
      <p:sp>
        <p:nvSpPr>
          <p:cNvPr id="96264" name="TextBox 10"/>
          <p:cNvSpPr txBox="1">
            <a:spLocks noChangeArrowheads="1"/>
          </p:cNvSpPr>
          <p:nvPr/>
        </p:nvSpPr>
        <p:spPr bwMode="auto">
          <a:xfrm>
            <a:off x="0" y="0"/>
            <a:ext cx="9372600" cy="13843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82550" indent="-825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altLang="ja-JP" sz="2800" dirty="0">
                <a:solidFill>
                  <a:srgbClr val="FFFFFF"/>
                </a:solidFill>
              </a:rPr>
              <a:t>"But while </a:t>
            </a:r>
            <a:r>
              <a:rPr lang="en-US" altLang="ja-JP" sz="2800" dirty="0" err="1">
                <a:solidFill>
                  <a:srgbClr val="FFFFFF"/>
                </a:solidFill>
              </a:rPr>
              <a:t>Gallio</a:t>
            </a:r>
            <a:r>
              <a:rPr lang="en-US" altLang="ja-JP" sz="2800" dirty="0">
                <a:solidFill>
                  <a:srgbClr val="FFFFFF"/>
                </a:solidFill>
              </a:rPr>
              <a:t> was proconsul of Achaia, the Jews with one accord rose up against Paul and brought him before the judgment seat [bema]" (Acts 18:12)</a:t>
            </a:r>
            <a:endParaRPr lang="en-US" sz="2800" dirty="0">
              <a:solidFill>
                <a:srgbClr val="FFFFFF"/>
              </a:solidFill>
            </a:endParaRPr>
          </a:p>
        </p:txBody>
      </p:sp>
    </p:spTree>
    <p:extLst>
      <p:ext uri="{BB962C8B-B14F-4D97-AF65-F5344CB8AC3E}">
        <p14:creationId xmlns:p14="http://schemas.microsoft.com/office/powerpoint/2010/main" val="3234964016"/>
      </p:ext>
    </p:extLst>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6" name="Picture 2" descr="Bema closeu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165" t="-24" r="2946" b="3929"/>
          <a:stretch/>
        </p:blipFill>
        <p:spPr bwMode="auto">
          <a:xfrm flipH="1">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0" y="304800"/>
            <a:ext cx="8534400" cy="990600"/>
          </a:xfrm>
          <a:effectLst/>
        </p:spPr>
        <p:txBody>
          <a:bodyPr/>
          <a:lstStyle/>
          <a:p>
            <a:pPr algn="l" eaLnBrk="1" hangingPunct="1">
              <a:defRPr/>
            </a:pPr>
            <a:r>
              <a:rPr lang="en-US" dirty="0">
                <a:solidFill>
                  <a:schemeClr val="bg1"/>
                </a:solidFill>
                <a:latin typeface="Arial" charset="0"/>
                <a:ea typeface="ＭＳ Ｐゴシック" charset="0"/>
                <a:cs typeface="ＭＳ Ｐゴシック" charset="0"/>
              </a:rPr>
              <a:t>Bema Close-up</a:t>
            </a:r>
            <a:endParaRPr lang="en-US" dirty="0">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4016" y="5229200"/>
            <a:ext cx="8964488" cy="12961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l" eaLnBrk="1" hangingPunct="1">
              <a:defRPr/>
            </a:pPr>
            <a:r>
              <a:rPr lang="en-US" sz="2000" b="1" dirty="0">
                <a:solidFill>
                  <a:srgbClr val="FFFFFF"/>
                </a:solidFill>
                <a:latin typeface="Arial" charset="0"/>
                <a:ea typeface="ＭＳ Ｐゴシック" charset="0"/>
                <a:cs typeface="ＭＳ Ｐゴシック" charset="0"/>
              </a:rPr>
              <a:t>“So we make it our goal to please him, whether we are at home in the body or away from it.  </a:t>
            </a:r>
            <a:r>
              <a:rPr lang="en-US" sz="2000" b="1" baseline="30000" dirty="0">
                <a:solidFill>
                  <a:srgbClr val="FFFFFF"/>
                </a:solidFill>
                <a:latin typeface="Arial" charset="0"/>
                <a:ea typeface="ＭＳ Ｐゴシック" charset="0"/>
                <a:cs typeface="ＭＳ Ｐゴシック" charset="0"/>
              </a:rPr>
              <a:t>10</a:t>
            </a:r>
            <a:r>
              <a:rPr lang="en-US" sz="2000" b="1" dirty="0">
                <a:solidFill>
                  <a:srgbClr val="FFFFFF"/>
                </a:solidFill>
                <a:latin typeface="Arial" charset="0"/>
                <a:ea typeface="ＭＳ Ｐゴシック" charset="0"/>
                <a:cs typeface="ＭＳ Ｐゴシック" charset="0"/>
              </a:rPr>
              <a:t>For </a:t>
            </a:r>
            <a:r>
              <a:rPr lang="en-US" sz="2000" b="1" dirty="0">
                <a:solidFill>
                  <a:srgbClr val="FFFF00"/>
                </a:solidFill>
                <a:latin typeface="Arial" charset="0"/>
                <a:ea typeface="ＭＳ Ｐゴシック" charset="0"/>
                <a:cs typeface="ＭＳ Ｐゴシック" charset="0"/>
              </a:rPr>
              <a:t>we must all appear before the judgment seat [bema] of Christ</a:t>
            </a:r>
            <a:r>
              <a:rPr lang="en-US" sz="2000" b="1" dirty="0">
                <a:solidFill>
                  <a:srgbClr val="FFFFFF"/>
                </a:solidFill>
                <a:latin typeface="Arial" charset="0"/>
                <a:ea typeface="ＭＳ Ｐゴシック" charset="0"/>
                <a:cs typeface="ＭＳ Ｐゴシック" charset="0"/>
              </a:rPr>
              <a:t>, that each one may receive what is due him for the things done while in the body, whether good or bad” (2 Cor. 5:9-10 NIV).</a:t>
            </a:r>
            <a:endParaRPr lang="en-US" sz="20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2320360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0354" name="Picture 2" descr="Bema, place of judg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152400"/>
            <a:ext cx="9144000" cy="1143000"/>
          </a:xfrm>
          <a:effectLst>
            <a:outerShdw blurRad="63500" dist="35921" dir="2700000" algn="ctr" rotWithShape="0">
              <a:srgbClr val="000000"/>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The Speaker or Judge Above</a:t>
            </a:r>
            <a:endParaRPr lang="en-US" b="1">
              <a:latin typeface="Arial" charset="0"/>
              <a:ea typeface="ＭＳ Ｐゴシック" charset="0"/>
              <a:cs typeface="ＭＳ Ｐゴシック" charset="0"/>
            </a:endParaRPr>
          </a:p>
        </p:txBody>
      </p:sp>
      <p:sp>
        <p:nvSpPr>
          <p:cNvPr id="2" name="Rectangle 2"/>
          <p:cNvSpPr>
            <a:spLocks noChangeArrowheads="1"/>
          </p:cNvSpPr>
          <p:nvPr/>
        </p:nvSpPr>
        <p:spPr bwMode="auto">
          <a:xfrm>
            <a:off x="0" y="-152400"/>
            <a:ext cx="9144000" cy="1143000"/>
          </a:xfrm>
          <a:prstGeom prst="rect">
            <a:avLst/>
          </a:prstGeom>
          <a:noFill/>
          <a:ln w="9525">
            <a:noFill/>
            <a:miter lim="800000"/>
            <a:headEnd/>
            <a:tailEnd/>
          </a:ln>
          <a:effectLst>
            <a:outerShdw blurRad="63500" dist="35921" dir="2700000" algn="ctr" rotWithShape="0">
              <a:srgbClr val="FFFFFF"/>
            </a:outerShdw>
          </a:effectLst>
        </p:spPr>
        <p:txBody>
          <a:bodyPr anchor="ctr"/>
          <a:lstStyle/>
          <a:p>
            <a:pPr algn="ctr">
              <a:defRPr/>
            </a:pPr>
            <a:r>
              <a:rPr lang="en-US" sz="4400" b="1">
                <a:solidFill>
                  <a:srgbClr val="000000"/>
                </a:solidFill>
                <a:latin typeface="Arial" charset="0"/>
              </a:rPr>
              <a:t>The Speaker or Judge Above</a:t>
            </a:r>
          </a:p>
        </p:txBody>
      </p:sp>
    </p:spTree>
    <p:extLst>
      <p:ext uri="{BB962C8B-B14F-4D97-AF65-F5344CB8AC3E}">
        <p14:creationId xmlns:p14="http://schemas.microsoft.com/office/powerpoint/2010/main" val="2635038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mn-ea"/>
                <a:cs typeface="+mn-cs"/>
              </a:rPr>
              <a:t>"To the remotest part of the earth"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14438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14438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14438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44390"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14439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144392"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144393"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144396"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44397"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latin typeface="Arial" charset="0"/>
                <a:cs typeface="Times New Roman" charset="0"/>
              </a:rPr>
              <a:t>NT Overview (Missionary Key Words)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14441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 Pauline Missionary &amp;  Key Words</a:t>
            </a:r>
            <a:endParaRPr lang="en-US" sz="1600" b="1">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144419"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144420"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144423"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14442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144425"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4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14442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14442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4442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extLst>
      <p:ext uri="{BB962C8B-B14F-4D97-AF65-F5344CB8AC3E}">
        <p14:creationId xmlns:p14="http://schemas.microsoft.com/office/powerpoint/2010/main" val="1542971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02" name="Picture 2" descr="Before the judgment s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1143000"/>
          </a:xfrm>
          <a:effectLst/>
        </p:spPr>
        <p:txBody>
          <a:bodyPr/>
          <a:lstStyle/>
          <a:p>
            <a:pPr eaLnBrk="1" hangingPunct="1">
              <a:defRPr/>
            </a:pPr>
            <a:r>
              <a:rPr lang="en-US" b="1" dirty="0">
                <a:solidFill>
                  <a:schemeClr val="bg1"/>
                </a:solidFill>
                <a:effectLst>
                  <a:glow rad="228600">
                    <a:schemeClr val="tx1"/>
                  </a:glow>
                </a:effectLst>
                <a:latin typeface="Arial" charset="0"/>
                <a:ea typeface="ＭＳ Ｐゴシック" charset="0"/>
                <a:cs typeface="ＭＳ Ｐゴシック" charset="0"/>
              </a:rPr>
              <a:t>The One Being Judged or Rewarded Stood Below</a:t>
            </a:r>
            <a:endParaRPr lang="en-US" dirty="0">
              <a:effectLst>
                <a:glow rad="2286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9138466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102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ctr" eaLnBrk="0" hangingPunct="0"/>
            <a:endParaRPr lang="en-US">
              <a:solidFill>
                <a:srgbClr val="000000"/>
              </a:solidFill>
              <a:latin typeface="Arial" charset="0"/>
            </a:endParaRPr>
          </a:p>
        </p:txBody>
      </p:sp>
      <p:sp>
        <p:nvSpPr>
          <p:cNvPr id="148482" name="Rectangle 2"/>
          <p:cNvSpPr>
            <a:spLocks noGrp="1" noChangeArrowheads="1"/>
          </p:cNvSpPr>
          <p:nvPr>
            <p:ph type="title" idx="4294967295"/>
          </p:nvPr>
        </p:nvSpPr>
        <p:spPr>
          <a:xfrm>
            <a:off x="304800" y="304800"/>
            <a:ext cx="8299648" cy="990600"/>
          </a:xfrm>
          <a:solidFill>
            <a:schemeClr val="accent2"/>
          </a:solidFill>
          <a:effectLst>
            <a:outerShdw blurRad="63500" dist="35921" dir="2700000" algn="ctr" rotWithShape="0">
              <a:srgbClr val="000000"/>
            </a:outerShdw>
          </a:effectLst>
        </p:spPr>
        <p:txBody>
          <a:bodyPr/>
          <a:lstStyle/>
          <a:p>
            <a:pPr algn="r" eaLnBrk="1" hangingPunct="1">
              <a:defRPr/>
            </a:pPr>
            <a:r>
              <a:rPr lang="en-US" b="1" dirty="0">
                <a:solidFill>
                  <a:schemeClr val="bg1"/>
                </a:solidFill>
                <a:effectLst>
                  <a:outerShdw blurRad="38100" dist="38100" dir="2700000" algn="tl">
                    <a:srgbClr val="000000"/>
                  </a:outerShdw>
                </a:effectLst>
                <a:latin typeface="Arial"/>
                <a:ea typeface="ＭＳ Ｐゴシック" charset="0"/>
                <a:cs typeface="Arial"/>
              </a:rPr>
              <a:t>Bema for Rewards</a:t>
            </a:r>
            <a:endParaRPr lang="en-US" b="1" dirty="0">
              <a:latin typeface="Arial"/>
              <a:ea typeface="ＭＳ Ｐゴシック" charset="0"/>
              <a:cs typeface="Arial"/>
            </a:endParaRPr>
          </a:p>
        </p:txBody>
      </p:sp>
      <p:sp>
        <p:nvSpPr>
          <p:cNvPr id="104452" name="Text Box 1028"/>
          <p:cNvSpPr txBox="1">
            <a:spLocks noChangeArrowheads="1"/>
          </p:cNvSpPr>
          <p:nvPr/>
        </p:nvSpPr>
        <p:spPr bwMode="auto">
          <a:xfrm>
            <a:off x="228600" y="1447800"/>
            <a:ext cx="8915400"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altLang="ja-JP" sz="3200" b="1" dirty="0">
                <a:solidFill>
                  <a:srgbClr val="FFFFFF"/>
                </a:solidFill>
                <a:latin typeface="Arial"/>
                <a:cs typeface="Arial"/>
              </a:rPr>
              <a:t>"In Grecian games in Athens, the old arena contained a raised platform on which the president or umpire of the arena sat.  From here he rewarded all the contestants; and here he rewarded all winners.  It was called the </a:t>
            </a:r>
            <a:r>
              <a:rPr lang="fr-FR" altLang="ja-JP" sz="3200" b="1" i="1" dirty="0">
                <a:solidFill>
                  <a:srgbClr val="FFFFFF"/>
                </a:solidFill>
                <a:latin typeface="Arial"/>
                <a:cs typeface="Arial"/>
              </a:rPr>
              <a:t>'</a:t>
            </a:r>
            <a:r>
              <a:rPr lang="en-US" altLang="ja-JP" sz="3200" b="1" i="1" dirty="0">
                <a:solidFill>
                  <a:srgbClr val="FFFFFF"/>
                </a:solidFill>
                <a:latin typeface="Arial"/>
                <a:cs typeface="Arial"/>
              </a:rPr>
              <a:t>bema</a:t>
            </a:r>
            <a:r>
              <a:rPr lang="fr-FR" altLang="ja-JP" sz="3200" b="1" i="1" dirty="0">
                <a:solidFill>
                  <a:srgbClr val="FFFFFF"/>
                </a:solidFill>
                <a:latin typeface="Arial"/>
                <a:cs typeface="Arial"/>
              </a:rPr>
              <a:t>'</a:t>
            </a:r>
            <a:r>
              <a:rPr lang="en-US" altLang="ja-JP" sz="3200" b="1" i="1" dirty="0">
                <a:solidFill>
                  <a:srgbClr val="FFFFFF"/>
                </a:solidFill>
                <a:latin typeface="Arial"/>
                <a:cs typeface="Arial"/>
              </a:rPr>
              <a:t> </a:t>
            </a:r>
            <a:r>
              <a:rPr lang="en-US" altLang="ja-JP" sz="3200" b="1" dirty="0">
                <a:solidFill>
                  <a:srgbClr val="FFFFFF"/>
                </a:solidFill>
                <a:latin typeface="Arial"/>
                <a:cs typeface="Arial"/>
              </a:rPr>
              <a:t>or </a:t>
            </a:r>
            <a:r>
              <a:rPr lang="fr-FR" altLang="ja-JP" sz="3200" b="1" i="1" dirty="0">
                <a:solidFill>
                  <a:srgbClr val="FFFFFF"/>
                </a:solidFill>
                <a:latin typeface="Arial"/>
                <a:cs typeface="Arial"/>
              </a:rPr>
              <a:t>'</a:t>
            </a:r>
            <a:r>
              <a:rPr lang="en-US" altLang="ja-JP" sz="3200" b="1" i="1" dirty="0">
                <a:solidFill>
                  <a:srgbClr val="FFFFFF"/>
                </a:solidFill>
                <a:latin typeface="Arial"/>
                <a:cs typeface="Arial"/>
              </a:rPr>
              <a:t>reward seat.</a:t>
            </a:r>
            <a:r>
              <a:rPr lang="fr-FR" altLang="ja-JP" sz="3200" b="1" i="1" dirty="0">
                <a:solidFill>
                  <a:srgbClr val="FFFFFF"/>
                </a:solidFill>
                <a:latin typeface="Arial"/>
                <a:cs typeface="Arial"/>
              </a:rPr>
              <a:t>'</a:t>
            </a:r>
            <a:r>
              <a:rPr lang="en-US" altLang="ja-JP" sz="3200" b="1" dirty="0">
                <a:solidFill>
                  <a:srgbClr val="FFFFFF"/>
                </a:solidFill>
                <a:latin typeface="Arial"/>
                <a:cs typeface="Arial"/>
              </a:rPr>
              <a:t>  It was never used of a judicial bench." </a:t>
            </a:r>
            <a:br>
              <a:rPr lang="en-US" altLang="ja-JP" sz="3200" b="1" dirty="0">
                <a:solidFill>
                  <a:srgbClr val="FFFFFF"/>
                </a:solidFill>
                <a:latin typeface="Arial"/>
                <a:cs typeface="Arial"/>
              </a:rPr>
            </a:br>
            <a:endParaRPr lang="en-US" altLang="ja-JP" sz="3200" b="1" dirty="0">
              <a:solidFill>
                <a:srgbClr val="FFFFFF"/>
              </a:solidFill>
              <a:latin typeface="Arial"/>
              <a:cs typeface="Arial"/>
            </a:endParaRPr>
          </a:p>
          <a:p>
            <a:pPr algn="ctr" eaLnBrk="0" hangingPunct="0"/>
            <a:r>
              <a:rPr lang="en-US" b="1" dirty="0">
                <a:solidFill>
                  <a:srgbClr val="FFFFFF"/>
                </a:solidFill>
                <a:latin typeface="Arial"/>
                <a:cs typeface="Arial"/>
              </a:rPr>
              <a:t>L. Sale-Harrison, </a:t>
            </a:r>
            <a:r>
              <a:rPr lang="en-US" b="1" i="1" dirty="0">
                <a:solidFill>
                  <a:srgbClr val="FFFFFF"/>
                </a:solidFill>
                <a:latin typeface="Arial"/>
                <a:cs typeface="Arial"/>
              </a:rPr>
              <a:t>Judgment Seat of Christ</a:t>
            </a:r>
            <a:r>
              <a:rPr lang="en-US" b="1" dirty="0">
                <a:solidFill>
                  <a:srgbClr val="FFFFFF"/>
                </a:solidFill>
                <a:latin typeface="Arial"/>
                <a:cs typeface="Arial"/>
              </a:rPr>
              <a:t>, 8</a:t>
            </a:r>
            <a:br>
              <a:rPr lang="en-US" b="1" dirty="0">
                <a:solidFill>
                  <a:srgbClr val="FFFFFF"/>
                </a:solidFill>
                <a:latin typeface="Arial"/>
                <a:cs typeface="Arial"/>
              </a:rPr>
            </a:br>
            <a:r>
              <a:rPr lang="en-US" b="1" dirty="0">
                <a:solidFill>
                  <a:srgbClr val="FFFFFF"/>
                </a:solidFill>
                <a:latin typeface="Arial"/>
                <a:cs typeface="Arial"/>
              </a:rPr>
              <a:t>cited by Pentecost, </a:t>
            </a:r>
            <a:r>
              <a:rPr lang="en-US" b="1" i="1" dirty="0">
                <a:solidFill>
                  <a:srgbClr val="FFFFFF"/>
                </a:solidFill>
                <a:latin typeface="Arial"/>
                <a:cs typeface="Arial"/>
              </a:rPr>
              <a:t>Things to Come</a:t>
            </a:r>
            <a:r>
              <a:rPr lang="en-US" b="1" dirty="0">
                <a:solidFill>
                  <a:srgbClr val="FFFFFF"/>
                </a:solidFill>
                <a:latin typeface="Arial"/>
                <a:cs typeface="Arial"/>
              </a:rPr>
              <a:t>, 220</a:t>
            </a:r>
            <a:endParaRPr lang="en-US" sz="2800" b="1" dirty="0">
              <a:solidFill>
                <a:srgbClr val="FFFFFF"/>
              </a:solidFill>
              <a:latin typeface="Arial"/>
              <a:cs typeface="Arial"/>
            </a:endParaRPr>
          </a:p>
        </p:txBody>
      </p:sp>
      <p:pic>
        <p:nvPicPr>
          <p:cNvPr id="104453" name="Picture 1029"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286000" cy="158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6390" name="WordArt 1030"/>
          <p:cNvSpPr>
            <a:spLocks noChangeArrowheads="1" noChangeShapeType="1" noTextEdit="1"/>
          </p:cNvSpPr>
          <p:nvPr/>
        </p:nvSpPr>
        <p:spPr bwMode="auto">
          <a:xfrm>
            <a:off x="6477000" y="4509120"/>
            <a:ext cx="2362200" cy="1568450"/>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eaLnBrk="0" hangingPunct="0"/>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Really?</a:t>
            </a:r>
          </a:p>
        </p:txBody>
      </p:sp>
      <p:sp>
        <p:nvSpPr>
          <p:cNvPr id="104455" name="Text Box 7"/>
          <p:cNvSpPr txBox="1">
            <a:spLocks noChangeArrowheads="1"/>
          </p:cNvSpPr>
          <p:nvPr/>
        </p:nvSpPr>
        <p:spPr bwMode="auto">
          <a:xfrm>
            <a:off x="857885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b="1" dirty="0">
                <a:solidFill>
                  <a:srgbClr val="FFFFFF"/>
                </a:solidFill>
                <a:latin typeface="Arial"/>
                <a:cs typeface="Arial"/>
              </a:rPr>
              <a:t>75</a:t>
            </a:r>
            <a:endParaRPr lang="en-US" dirty="0">
              <a:solidFill>
                <a:srgbClr val="000000"/>
              </a:solidFill>
              <a:latin typeface="Arial"/>
              <a:cs typeface="Arial"/>
            </a:endParaRPr>
          </a:p>
        </p:txBody>
      </p:sp>
    </p:spTree>
    <p:extLst>
      <p:ext uri="{BB962C8B-B14F-4D97-AF65-F5344CB8AC3E}">
        <p14:creationId xmlns:p14="http://schemas.microsoft.com/office/powerpoint/2010/main" val="1082562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5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90"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eccehom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5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8" name="Rectangle 2"/>
          <p:cNvSpPr>
            <a:spLocks noGrp="1" noChangeArrowheads="1"/>
          </p:cNvSpPr>
          <p:nvPr>
            <p:ph type="ctrTitle" idx="4294967295"/>
          </p:nvPr>
        </p:nvSpPr>
        <p:spPr>
          <a:xfrm>
            <a:off x="2743200" y="457200"/>
            <a:ext cx="4038600" cy="1752600"/>
          </a:xfrm>
        </p:spPr>
        <p:txBody>
          <a:bodyPr/>
          <a:lstStyle/>
          <a:p>
            <a:pPr algn="ctr" eaLnBrk="1" hangingPunct="1"/>
            <a:r>
              <a:rPr lang="en-US" sz="4000" b="1" dirty="0">
                <a:solidFill>
                  <a:schemeClr val="bg2"/>
                </a:solidFill>
                <a:latin typeface="Arial"/>
                <a:cs typeface="Arial"/>
              </a:rPr>
              <a:t>Bema is Used of Jesus Before Pilate</a:t>
            </a:r>
          </a:p>
        </p:txBody>
      </p:sp>
    </p:spTree>
    <p:extLst>
      <p:ext uri="{BB962C8B-B14F-4D97-AF65-F5344CB8AC3E}">
        <p14:creationId xmlns:p14="http://schemas.microsoft.com/office/powerpoint/2010/main" val="417350158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ctrTitle" idx="4294967295"/>
          </p:nvPr>
        </p:nvSpPr>
        <p:spPr>
          <a:xfrm>
            <a:off x="685800" y="3886200"/>
            <a:ext cx="7772400" cy="1143000"/>
          </a:xfrm>
        </p:spPr>
        <p:txBody>
          <a:bodyPr/>
          <a:lstStyle/>
          <a:p>
            <a:pPr algn="ctr" eaLnBrk="1" hangingPunct="1"/>
            <a:r>
              <a:rPr lang="en-US">
                <a:latin typeface="Times New Roman" charset="0"/>
              </a:rPr>
              <a:t>Jesus Before Pilate</a:t>
            </a:r>
          </a:p>
        </p:txBody>
      </p:sp>
      <p:sp>
        <p:nvSpPr>
          <p:cNvPr id="108546" name="Rectangle 3"/>
          <p:cNvSpPr>
            <a:spLocks noGrp="1" noChangeArrowheads="1"/>
          </p:cNvSpPr>
          <p:nvPr>
            <p:ph type="subTitle" idx="4294967295"/>
          </p:nvPr>
        </p:nvSpPr>
        <p:spPr>
          <a:xfrm>
            <a:off x="1371600" y="5410200"/>
            <a:ext cx="6400800" cy="1295400"/>
          </a:xfrm>
        </p:spPr>
        <p:txBody>
          <a:bodyPr/>
          <a:lstStyle/>
          <a:p>
            <a:pPr marL="0" indent="0" algn="ctr" eaLnBrk="1" hangingPunct="1">
              <a:buFont typeface="Wingdings" charset="0"/>
              <a:buNone/>
            </a:pPr>
            <a:endParaRPr lang="en-US">
              <a:latin typeface="Times New Roman" charset="0"/>
            </a:endParaRPr>
          </a:p>
        </p:txBody>
      </p:sp>
      <p:pic>
        <p:nvPicPr>
          <p:cNvPr id="108547" name="Picture 4" descr="16gal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65438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WelcomeHom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4" name="Rectangle 3"/>
          <p:cNvSpPr>
            <a:spLocks noGrp="1" noChangeArrowheads="1"/>
          </p:cNvSpPr>
          <p:nvPr>
            <p:ph type="title" idx="4294967295"/>
          </p:nvPr>
        </p:nvSpPr>
        <p:spPr>
          <a:xfrm>
            <a:off x="457200" y="431230"/>
            <a:ext cx="8229600" cy="693514"/>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solidFill>
                  <a:schemeClr val="bg1"/>
                </a:solidFill>
                <a:effectLst>
                  <a:glow rad="228600">
                    <a:schemeClr val="tx1"/>
                  </a:glow>
                </a:effectLst>
                <a:latin typeface="Arial" charset="0"/>
              </a:rPr>
              <a:t>The Bema is a Reward Seat</a:t>
            </a:r>
          </a:p>
        </p:txBody>
      </p:sp>
      <p:sp>
        <p:nvSpPr>
          <p:cNvPr id="110595" name="Text Box 4"/>
          <p:cNvSpPr txBox="1">
            <a:spLocks noChangeArrowheads="1"/>
          </p:cNvSpPr>
          <p:nvPr/>
        </p:nvSpPr>
        <p:spPr bwMode="auto">
          <a:xfrm>
            <a:off x="8578850" y="44624"/>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b="1" dirty="0">
                <a:solidFill>
                  <a:srgbClr val="000000"/>
                </a:solidFill>
                <a:latin typeface="Times New Roman" charset="0"/>
              </a:rPr>
              <a:t>76</a:t>
            </a:r>
            <a:endParaRPr lang="en-US" dirty="0">
              <a:solidFill>
                <a:srgbClr val="000000"/>
              </a:solidFill>
              <a:latin typeface="Times New Roman" charset="0"/>
            </a:endParaRPr>
          </a:p>
        </p:txBody>
      </p:sp>
      <p:sp>
        <p:nvSpPr>
          <p:cNvPr id="5" name="Rectangle 3">
            <a:extLst>
              <a:ext uri="{FF2B5EF4-FFF2-40B4-BE49-F238E27FC236}">
                <a16:creationId xmlns:a16="http://schemas.microsoft.com/office/drawing/2014/main" id="{A4B060F0-EB8D-9A4A-8C40-8D0EC43D52A7}"/>
              </a:ext>
            </a:extLst>
          </p:cNvPr>
          <p:cNvSpPr txBox="1">
            <a:spLocks noChangeArrowheads="1"/>
          </p:cNvSpPr>
          <p:nvPr/>
        </p:nvSpPr>
        <p:spPr bwMode="auto">
          <a:xfrm>
            <a:off x="457200" y="1195729"/>
            <a:ext cx="8229600" cy="69351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eaLnBrk="1" hangingPunct="1"/>
            <a:r>
              <a:rPr lang="en-US" b="1" kern="0" dirty="0">
                <a:solidFill>
                  <a:schemeClr val="bg1"/>
                </a:solidFill>
                <a:effectLst>
                  <a:glow rad="228600">
                    <a:schemeClr val="tx1"/>
                  </a:glow>
                </a:effectLst>
                <a:latin typeface="Arial" charset="0"/>
              </a:rPr>
              <a:t>And a Judgment Seat</a:t>
            </a:r>
          </a:p>
        </p:txBody>
      </p:sp>
    </p:spTree>
    <p:extLst>
      <p:ext uri="{BB962C8B-B14F-4D97-AF65-F5344CB8AC3E}">
        <p14:creationId xmlns:p14="http://schemas.microsoft.com/office/powerpoint/2010/main" val="720531022"/>
      </p:ext>
    </p:extLst>
  </p:cSld>
  <p:clrMapOvr>
    <a:masterClrMapping/>
  </p:clrMapOvr>
  <p:transition spd="med">
    <p:randomBar dir="ver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descr="FireStubble"/>
          <p:cNvPicPr>
            <a:picLocks noChangeAspect="1" noChangeArrowheads="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8" name="Rectangle 4"/>
          <p:cNvSpPr>
            <a:spLocks noGrp="1" noChangeArrowheads="1"/>
          </p:cNvSpPr>
          <p:nvPr>
            <p:ph type="title" idx="4294967295"/>
          </p:nvPr>
        </p:nvSpPr>
        <p:spPr>
          <a:xfrm>
            <a:off x="3505200" y="609600"/>
            <a:ext cx="5562600" cy="3276600"/>
          </a:xfrm>
        </p:spPr>
        <p:txBody>
          <a:bodyPr/>
          <a:lstStyle/>
          <a:p>
            <a:pPr algn="r" eaLnBrk="1" hangingPunct="1"/>
            <a:r>
              <a:rPr lang="en-US" altLang="ja-JP" sz="4000" b="1" i="1" dirty="0">
                <a:latin typeface="Arial" charset="0"/>
                <a:ea typeface="ＭＳ Ｐゴシック" charset="0"/>
                <a:cs typeface="ＭＳ Ｐゴシック" charset="0"/>
              </a:rPr>
              <a:t>"… the </a:t>
            </a:r>
            <a:r>
              <a:rPr lang="en-US" altLang="ja-JP" sz="4000" b="1" i="1" dirty="0">
                <a:solidFill>
                  <a:srgbClr val="FF0805"/>
                </a:solidFill>
                <a:latin typeface="Arial" charset="0"/>
                <a:ea typeface="ＭＳ Ｐゴシック" charset="0"/>
                <a:cs typeface="ＭＳ Ｐゴシック" charset="0"/>
              </a:rPr>
              <a:t>fire</a:t>
            </a:r>
            <a:r>
              <a:rPr lang="en-US" altLang="ja-JP" sz="4000" b="1" i="1" dirty="0">
                <a:latin typeface="Arial" charset="0"/>
                <a:ea typeface="ＭＳ Ｐゴシック" charset="0"/>
                <a:cs typeface="ＭＳ Ｐゴシック" charset="0"/>
              </a:rPr>
              <a:t> will test the quality of each man</a:t>
            </a:r>
            <a:r>
              <a:rPr lang="fr-FR" altLang="ja-JP" sz="4000" b="1" i="1" dirty="0">
                <a:latin typeface="Arial" charset="0"/>
                <a:ea typeface="ＭＳ Ｐゴシック" charset="0"/>
                <a:cs typeface="ＭＳ Ｐゴシック" charset="0"/>
              </a:rPr>
              <a:t>'</a:t>
            </a:r>
            <a:r>
              <a:rPr lang="en-US" altLang="ja-JP" sz="4000" b="1" i="1" dirty="0">
                <a:latin typeface="Arial" charset="0"/>
                <a:ea typeface="ＭＳ Ｐゴシック" charset="0"/>
                <a:cs typeface="ＭＳ Ｐゴシック" charset="0"/>
              </a:rPr>
              <a:t>s work" </a:t>
            </a:r>
            <a:br>
              <a:rPr lang="en-US" altLang="ja-JP" sz="4000" b="1" i="1" dirty="0">
                <a:latin typeface="Arial" charset="0"/>
                <a:ea typeface="ＭＳ Ｐゴシック" charset="0"/>
                <a:cs typeface="ＭＳ Ｐゴシック" charset="0"/>
              </a:rPr>
            </a:br>
            <a:r>
              <a:rPr lang="en-US" altLang="ja-JP" sz="4000" b="1" i="1" dirty="0">
                <a:latin typeface="Arial" charset="0"/>
                <a:ea typeface="ＭＳ Ｐゴシック" charset="0"/>
                <a:cs typeface="ＭＳ Ｐゴシック" charset="0"/>
              </a:rPr>
              <a:t>(1 Cor. 3:13)</a:t>
            </a:r>
            <a:endParaRPr lang="en-US" dirty="0">
              <a:latin typeface="Arial" charset="0"/>
              <a:ea typeface="ＭＳ Ｐゴシック" charset="0"/>
              <a:cs typeface="ＭＳ Ｐゴシック" charset="0"/>
            </a:endParaRPr>
          </a:p>
        </p:txBody>
      </p:sp>
      <p:sp>
        <p:nvSpPr>
          <p:cNvPr id="111619"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b="1">
                <a:solidFill>
                  <a:srgbClr val="000000"/>
                </a:solidFill>
                <a:latin typeface="Times New Roman" charset="0"/>
              </a:rPr>
              <a:t>76</a:t>
            </a:r>
            <a:endParaRPr lang="en-US">
              <a:solidFill>
                <a:srgbClr val="000000"/>
              </a:solidFill>
              <a:latin typeface="Times New Roman" charset="0"/>
            </a:endParaRPr>
          </a:p>
        </p:txBody>
      </p:sp>
    </p:spTree>
    <p:extLst>
      <p:ext uri="{BB962C8B-B14F-4D97-AF65-F5344CB8AC3E}">
        <p14:creationId xmlns:p14="http://schemas.microsoft.com/office/powerpoint/2010/main" val="114106703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Lasting Building Materials (3:12a)</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3200" b="1" i="0" u="none" strike="noStrike" kern="1200" cap="none" spc="0" normalizeH="0" baseline="0" noProof="0" dirty="0">
                <a:ln>
                  <a:noFill/>
                </a:ln>
                <a:solidFill>
                  <a:srgbClr val="000000"/>
                </a:solidFill>
                <a:effectLst/>
                <a:uLnTx/>
                <a:uFillTx/>
                <a:latin typeface="Tahoma" charset="0"/>
                <a:ea typeface="ＭＳ Ｐゴシック" charset="0"/>
              </a:rPr>
              <a:t>Gold</a:t>
            </a: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3200" b="1" i="0" u="none" strike="noStrike" kern="1200" cap="none" spc="0" normalizeH="0" baseline="0" noProof="0" dirty="0">
                <a:ln>
                  <a:noFill/>
                </a:ln>
                <a:solidFill>
                  <a:srgbClr val="000000"/>
                </a:solidFill>
                <a:effectLst/>
                <a:uLnTx/>
                <a:uFillTx/>
                <a:latin typeface="Tahoma" charset="0"/>
                <a:ea typeface="ＭＳ Ｐゴシック" charset="0"/>
              </a:rPr>
              <a:t>Jewels</a:t>
            </a: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3200" b="1" i="0" u="none" strike="noStrike" kern="1200" cap="none" spc="0" normalizeH="0" baseline="0" noProof="0" dirty="0">
                <a:ln>
                  <a:noFill/>
                </a:ln>
                <a:solidFill>
                  <a:srgbClr val="000000"/>
                </a:solidFill>
                <a:effectLst/>
                <a:uLnTx/>
                <a:uFillTx/>
                <a:latin typeface="Tahoma" charset="0"/>
                <a:ea typeface="ＭＳ Ｐゴシック" charset="0"/>
              </a:rPr>
              <a:t>Silver</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rPr>
              <a:t>Adapted from Charles R. Swindoll. </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"Spiritual Gifts Study Guide" (IFL, 1983),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dirty="0">
                <a:ln>
                  <a:noFill/>
                </a:ln>
                <a:solidFill>
                  <a:srgbClr val="FFFFFF"/>
                </a:solidFill>
                <a:effectLst/>
                <a:uLnTx/>
                <a:uFillTx/>
                <a:latin typeface="Tahoma" charset="0"/>
                <a:ea typeface="ＭＳ Ｐゴシック" charset="0"/>
              </a:rPr>
              <a:t>Foundation: Apostles &amp; Prophets (Eph. 2:20)</a:t>
            </a:r>
          </a:p>
        </p:txBody>
      </p:sp>
    </p:spTree>
    <p:extLst>
      <p:ext uri="{BB962C8B-B14F-4D97-AF65-F5344CB8AC3E}">
        <p14:creationId xmlns:p14="http://schemas.microsoft.com/office/powerpoint/2010/main" val="2618852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Perishable Building Materials (3:12b)</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Wood</a:t>
            </a: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Straw</a:t>
            </a: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Hay</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rPr>
              <a:t>Adapted from Charles R. Swindoll. </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"Spiritual Gifts Study Guide" (IFL, 1983),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dirty="0">
                <a:ln>
                  <a:noFill/>
                </a:ln>
                <a:solidFill>
                  <a:srgbClr val="FFFFFF"/>
                </a:solidFill>
                <a:effectLst/>
                <a:uLnTx/>
                <a:uFillTx/>
                <a:latin typeface="Tahoma" charset="0"/>
                <a:ea typeface="ＭＳ Ｐゴシック" charset="0"/>
              </a:rPr>
              <a:t>Foundation: Apostles &amp; Prophets (Eph. 2:20)</a:t>
            </a:r>
          </a:p>
        </p:txBody>
      </p:sp>
    </p:spTree>
    <p:extLst>
      <p:ext uri="{BB962C8B-B14F-4D97-AF65-F5344CB8AC3E}">
        <p14:creationId xmlns:p14="http://schemas.microsoft.com/office/powerpoint/2010/main" val="4150532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9202" name="Rectangle 3"/>
          <p:cNvSpPr>
            <a:spLocks noGrp="1" noChangeArrowheads="1"/>
          </p:cNvSpPr>
          <p:nvPr>
            <p:ph type="title" idx="4294967295"/>
          </p:nvPr>
        </p:nvSpPr>
        <p:spPr>
          <a:xfrm>
            <a:off x="6156176" y="427038"/>
            <a:ext cx="2880320" cy="5594250"/>
          </a:xfrm>
        </p:spPr>
        <p:txBody>
          <a:bodyPr/>
          <a:lstStyle/>
          <a:p>
            <a:pPr eaLnBrk="1" hangingPunct="1"/>
            <a:r>
              <a:rPr lang="en-US" sz="4800" b="1" dirty="0">
                <a:solidFill>
                  <a:schemeClr val="bg1"/>
                </a:solidFill>
                <a:latin typeface="Arial" charset="0"/>
              </a:rPr>
              <a:t>"saved as through fire…" </a:t>
            </a:r>
            <a:br>
              <a:rPr lang="en-US" sz="4800" b="1" dirty="0">
                <a:solidFill>
                  <a:schemeClr val="bg1"/>
                </a:solidFill>
                <a:latin typeface="Arial" charset="0"/>
              </a:rPr>
            </a:br>
            <a:r>
              <a:rPr lang="en-US" sz="4800" b="1" dirty="0">
                <a:solidFill>
                  <a:schemeClr val="bg1"/>
                </a:solidFill>
                <a:latin typeface="Arial" charset="0"/>
              </a:rPr>
              <a:t>(1 Cor 3:15)</a:t>
            </a:r>
            <a:endParaRPr lang="en-US" sz="4800" dirty="0">
              <a:latin typeface="Arial" charset="0"/>
            </a:endParaRPr>
          </a:p>
        </p:txBody>
      </p:sp>
      <p:pic>
        <p:nvPicPr>
          <p:cNvPr id="3" name="Picture 2"/>
          <p:cNvPicPr>
            <a:picLocks noChangeAspect="1"/>
          </p:cNvPicPr>
          <p:nvPr/>
        </p:nvPicPr>
        <p:blipFill>
          <a:blip r:embed="rId2"/>
          <a:stretch>
            <a:fillRect/>
          </a:stretch>
        </p:blipFill>
        <p:spPr>
          <a:xfrm>
            <a:off x="-29838" y="-21599"/>
            <a:ext cx="5118100" cy="4635500"/>
          </a:xfrm>
          <a:prstGeom prst="rect">
            <a:avLst/>
          </a:prstGeom>
        </p:spPr>
      </p:pic>
      <p:pic>
        <p:nvPicPr>
          <p:cNvPr id="2" name="Picture 1"/>
          <p:cNvPicPr>
            <a:picLocks noChangeAspect="1"/>
          </p:cNvPicPr>
          <p:nvPr/>
        </p:nvPicPr>
        <p:blipFill>
          <a:blip r:embed="rId3"/>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33889463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609334-8D80-1F4A-A4F8-172117832EA5}"/>
              </a:ext>
            </a:extLst>
          </p:cNvPr>
          <p:cNvPicPr>
            <a:picLocks noChangeAspect="1"/>
          </p:cNvPicPr>
          <p:nvPr/>
        </p:nvPicPr>
        <p:blipFill>
          <a:blip r:embed="rId3"/>
          <a:stretch>
            <a:fillRect/>
          </a:stretch>
        </p:blipFill>
        <p:spPr>
          <a:xfrm>
            <a:off x="755576" y="7029400"/>
            <a:ext cx="9144000" cy="5167603"/>
          </a:xfrm>
          <a:prstGeom prst="rect">
            <a:avLst/>
          </a:prstGeom>
        </p:spPr>
      </p:pic>
    </p:spTree>
    <p:extLst>
      <p:ext uri="{BB962C8B-B14F-4D97-AF65-F5344CB8AC3E}">
        <p14:creationId xmlns:p14="http://schemas.microsoft.com/office/powerpoint/2010/main" val="2506987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026"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3" name="Text Box 1031"/>
          <p:cNvSpPr txBox="1">
            <a:spLocks noChangeArrowheads="1"/>
          </p:cNvSpPr>
          <p:nvPr/>
        </p:nvSpPr>
        <p:spPr bwMode="auto">
          <a:xfrm>
            <a:off x="1298575" y="152400"/>
            <a:ext cx="1758950"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charset="0"/>
                <a:ea typeface="ＭＳ Ｐゴシック" charset="0"/>
              </a:rPr>
              <a:t>Origin: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charset="0"/>
                <a:ea typeface="ＭＳ Ｐゴシック" charset="0"/>
              </a:rPr>
              <a:t>Macedonia</a:t>
            </a:r>
          </a:p>
        </p:txBody>
      </p:sp>
      <p:sp>
        <p:nvSpPr>
          <p:cNvPr id="29704" name="Text Box 1032"/>
          <p:cNvSpPr txBox="1">
            <a:spLocks noChangeArrowheads="1"/>
          </p:cNvSpPr>
          <p:nvPr/>
        </p:nvSpPr>
        <p:spPr bwMode="auto">
          <a:xfrm>
            <a:off x="36513" y="3048000"/>
            <a:ext cx="1944687"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charset="0"/>
                <a:ea typeface="ＭＳ Ｐゴシック" charset="0"/>
              </a:rPr>
              <a:t>Destination: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charset="0"/>
                <a:ea typeface="ＭＳ Ｐゴシック" charset="0"/>
              </a:rPr>
              <a:t>Corinth</a:t>
            </a:r>
          </a:p>
        </p:txBody>
      </p:sp>
      <p:sp>
        <p:nvSpPr>
          <p:cNvPr id="29705" name="AutoShape 1033"/>
          <p:cNvSpPr>
            <a:spLocks noChangeArrowheads="1"/>
          </p:cNvSpPr>
          <p:nvPr/>
        </p:nvSpPr>
        <p:spPr bwMode="auto">
          <a:xfrm>
            <a:off x="990600" y="381000"/>
            <a:ext cx="457200" cy="228600"/>
          </a:xfrm>
          <a:prstGeom prst="irregularSeal2">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706" name="AutoShape 1034"/>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707" name="AutoShape 1035"/>
          <p:cNvSpPr>
            <a:spLocks noChangeArrowheads="1"/>
          </p:cNvSpPr>
          <p:nvPr/>
        </p:nvSpPr>
        <p:spPr bwMode="auto">
          <a:xfrm rot="-3950652" flipH="1" flipV="1">
            <a:off x="171450" y="1466850"/>
            <a:ext cx="2171700" cy="685800"/>
          </a:xfrm>
          <a:prstGeom prst="curvedDownArrow">
            <a:avLst>
              <a:gd name="adj1" fmla="val 63333"/>
              <a:gd name="adj2" fmla="val 126667"/>
              <a:gd name="adj3" fmla="val 33333"/>
            </a:avLst>
          </a:prstGeom>
          <a:solidFill>
            <a:srgbClr val="FFFF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43" name="Text Box 1036"/>
          <p:cNvSpPr txBox="1">
            <a:spLocks noChangeArrowheads="1"/>
          </p:cNvSpPr>
          <p:nvPr/>
        </p:nvSpPr>
        <p:spPr bwMode="auto">
          <a:xfrm>
            <a:off x="8374063" y="762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163</a:t>
            </a:r>
          </a:p>
        </p:txBody>
      </p:sp>
      <p:sp>
        <p:nvSpPr>
          <p:cNvPr id="29709" name="Text Box 1037"/>
          <p:cNvSpPr txBox="1">
            <a:spLocks noChangeArrowheads="1"/>
          </p:cNvSpPr>
          <p:nvPr/>
        </p:nvSpPr>
        <p:spPr bwMode="auto">
          <a:xfrm rot="-1200000">
            <a:off x="381000" y="3352800"/>
            <a:ext cx="5121275" cy="3022600"/>
          </a:xfrm>
          <a:prstGeom prst="rect">
            <a:avLst/>
          </a:prstGeom>
          <a:solidFill>
            <a:srgbClr val="FFCC99"/>
          </a:solidFill>
          <a:ln w="9525">
            <a:solidFill>
              <a:schemeClr val="tx1"/>
            </a:solidFill>
            <a:miter lim="800000"/>
            <a:headEnd/>
            <a:tailEnd/>
          </a:ln>
        </p:spPr>
        <p:txBody>
          <a:bodyPr>
            <a:spAutoFit/>
          </a:bodyPr>
          <a:lstStyle>
            <a:lvl1pPr marL="285750" indent="-285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85750" marR="0" lvl="0" indent="-28575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000000"/>
                </a:solidFill>
                <a:effectLst/>
                <a:uLnTx/>
                <a:uFillTx/>
                <a:latin typeface="Arial" charset="0"/>
                <a:ea typeface="SimSun" charset="0"/>
                <a:cs typeface="SimSun" charset="0"/>
              </a:rPr>
              <a:t>Date</a:t>
            </a:r>
            <a:endPar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285750" marR="0" lvl="0" indent="-28575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2 Corinthians was written less than a year after 1 Corinthians (2 Cor. 8:10; 9:2). </a:t>
            </a:r>
          </a:p>
          <a:p>
            <a:pPr marL="285750" marR="0" lvl="0" indent="-28575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1 Corinthians was written in AD May 56.  The letter of 2 Corinthians followed later that year in fall AD 56. </a:t>
            </a:r>
          </a:p>
        </p:txBody>
      </p:sp>
      <p:sp>
        <p:nvSpPr>
          <p:cNvPr id="29710" name="Text Box 1038"/>
          <p:cNvSpPr txBox="1">
            <a:spLocks noChangeArrowheads="1"/>
          </p:cNvSpPr>
          <p:nvPr/>
        </p:nvSpPr>
        <p:spPr bwMode="auto">
          <a:xfrm rot="1200000">
            <a:off x="4191000" y="1752600"/>
            <a:ext cx="4914900" cy="192722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010000"/>
                </a:solidFill>
                <a:effectLst/>
                <a:uLnTx/>
                <a:uFillTx/>
                <a:latin typeface="Arial" charset="0"/>
                <a:ea typeface="SimSun" charset="0"/>
                <a:cs typeface="SimSun" charset="0"/>
              </a:rPr>
              <a:t>Origin/Recipients</a:t>
            </a:r>
            <a:endParaRPr kumimoji="0" lang="en-US" altLang="zh-CN" sz="2400" b="1" i="0" u="none" strike="noStrike" kern="1200" cap="none" spc="0" normalizeH="0" baseline="0" noProof="0">
              <a:ln>
                <a:noFill/>
              </a:ln>
              <a:solidFill>
                <a:srgbClr val="01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10000"/>
                </a:solidFill>
                <a:effectLst/>
                <a:uLnTx/>
                <a:uFillTx/>
                <a:latin typeface="Arial" charset="0"/>
                <a:ea typeface="SimSun" charset="0"/>
                <a:cs typeface="SimSun" charset="0"/>
              </a:rPr>
              <a:t>Paul addressed this second letter to the church at Corinth from the province of Macedonia north of Corinth.</a:t>
            </a: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a:t>
            </a:r>
            <a:endParaRPr kumimoji="0" lang="en-US" sz="24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2" name="Title 1"/>
          <p:cNvSpPr>
            <a:spLocks noGrp="1"/>
          </p:cNvSpPr>
          <p:nvPr>
            <p:ph type="title" idx="4294967295"/>
          </p:nvPr>
        </p:nvSpPr>
        <p:spPr>
          <a:xfrm>
            <a:off x="3492500" y="44450"/>
            <a:ext cx="4895850" cy="504825"/>
          </a:xfrm>
          <a:solidFill>
            <a:srgbClr val="4C2B09"/>
          </a:solidFill>
        </p:spPr>
        <p:txBody>
          <a:bodyPr/>
          <a:lstStyle/>
          <a:p>
            <a:pPr eaLnBrk="1" hangingPunct="1">
              <a:defRPr/>
            </a:pPr>
            <a:r>
              <a:rPr lang="en-US" sz="2800" b="1" kern="1200" dirty="0">
                <a:solidFill>
                  <a:srgbClr val="FFFFFF"/>
                </a:solidFill>
                <a:ea typeface="SimSun"/>
                <a:cs typeface="SimSun"/>
              </a:rPr>
              <a:t>2 Corinthians Context</a:t>
            </a:r>
            <a:endParaRPr lang="en-US" dirty="0"/>
          </a:p>
        </p:txBody>
      </p:sp>
    </p:spTree>
    <p:extLst>
      <p:ext uri="{BB962C8B-B14F-4D97-AF65-F5344CB8AC3E}">
        <p14:creationId xmlns:p14="http://schemas.microsoft.com/office/powerpoint/2010/main" val="1799613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p:cTn id="7" dur="1000" fill="hold"/>
                                        <p:tgtEl>
                                          <p:spTgt spid="29703"/>
                                        </p:tgtEl>
                                        <p:attrNameLst>
                                          <p:attrName>ppt_w</p:attrName>
                                        </p:attrNameLst>
                                      </p:cBhvr>
                                      <p:tavLst>
                                        <p:tav tm="0">
                                          <p:val>
                                            <p:fltVal val="0"/>
                                          </p:val>
                                        </p:tav>
                                        <p:tav tm="100000">
                                          <p:val>
                                            <p:strVal val="#ppt_w"/>
                                          </p:val>
                                        </p:tav>
                                      </p:tavLst>
                                    </p:anim>
                                    <p:anim calcmode="lin" valueType="num">
                                      <p:cBhvr>
                                        <p:cTn id="8" dur="1000" fill="hold"/>
                                        <p:tgtEl>
                                          <p:spTgt spid="29703"/>
                                        </p:tgtEl>
                                        <p:attrNameLst>
                                          <p:attrName>ppt_h</p:attrName>
                                        </p:attrNameLst>
                                      </p:cBhvr>
                                      <p:tavLst>
                                        <p:tav tm="0">
                                          <p:val>
                                            <p:fltVal val="0"/>
                                          </p:val>
                                        </p:tav>
                                        <p:tav tm="100000">
                                          <p:val>
                                            <p:strVal val="#ppt_h"/>
                                          </p:val>
                                        </p:tav>
                                      </p:tavLst>
                                    </p:anim>
                                    <p:anim calcmode="lin" valueType="num">
                                      <p:cBhvr>
                                        <p:cTn id="9" dur="1000" fill="hold"/>
                                        <p:tgtEl>
                                          <p:spTgt spid="297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0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9705"/>
                                        </p:tgtEl>
                                        <p:attrNameLst>
                                          <p:attrName>style.visibility</p:attrName>
                                        </p:attrNameLst>
                                      </p:cBhvr>
                                      <p:to>
                                        <p:strVal val="visible"/>
                                      </p:to>
                                    </p:set>
                                    <p:anim calcmode="lin" valueType="num">
                                      <p:cBhvr>
                                        <p:cTn id="13" dur="1000" fill="hold"/>
                                        <p:tgtEl>
                                          <p:spTgt spid="29705"/>
                                        </p:tgtEl>
                                        <p:attrNameLst>
                                          <p:attrName>ppt_w</p:attrName>
                                        </p:attrNameLst>
                                      </p:cBhvr>
                                      <p:tavLst>
                                        <p:tav tm="0">
                                          <p:val>
                                            <p:fltVal val="0"/>
                                          </p:val>
                                        </p:tav>
                                        <p:tav tm="100000">
                                          <p:val>
                                            <p:strVal val="#ppt_w"/>
                                          </p:val>
                                        </p:tav>
                                      </p:tavLst>
                                    </p:anim>
                                    <p:anim calcmode="lin" valueType="num">
                                      <p:cBhvr>
                                        <p:cTn id="14" dur="1000" fill="hold"/>
                                        <p:tgtEl>
                                          <p:spTgt spid="29705"/>
                                        </p:tgtEl>
                                        <p:attrNameLst>
                                          <p:attrName>ppt_h</p:attrName>
                                        </p:attrNameLst>
                                      </p:cBhvr>
                                      <p:tavLst>
                                        <p:tav tm="0">
                                          <p:val>
                                            <p:fltVal val="0"/>
                                          </p:val>
                                        </p:tav>
                                        <p:tav tm="100000">
                                          <p:val>
                                            <p:strVal val="#ppt_h"/>
                                          </p:val>
                                        </p:tav>
                                      </p:tavLst>
                                    </p:anim>
                                    <p:anim calcmode="lin" valueType="num">
                                      <p:cBhvr>
                                        <p:cTn id="15" dur="1000" fill="hold"/>
                                        <p:tgtEl>
                                          <p:spTgt spid="2970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97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9707"/>
                                        </p:tgtEl>
                                        <p:attrNameLst>
                                          <p:attrName>style.visibility</p:attrName>
                                        </p:attrNameLst>
                                      </p:cBhvr>
                                      <p:to>
                                        <p:strVal val="visible"/>
                                      </p:to>
                                    </p:set>
                                    <p:animEffect transition="in" filter="wipe(right)">
                                      <p:cBhvr>
                                        <p:cTn id="21" dur="500"/>
                                        <p:tgtEl>
                                          <p:spTgt spid="29707"/>
                                        </p:tgtEl>
                                      </p:cBhvr>
                                    </p:animEffect>
                                  </p:childTnLst>
                                </p:cTn>
                              </p:par>
                            </p:childTnLst>
                          </p:cTn>
                        </p:par>
                        <p:par>
                          <p:cTn id="22" fill="hold" nodeType="withGroup">
                            <p:stCondLst>
                              <p:cond delay="500"/>
                            </p:stCondLst>
                            <p:childTnLst>
                              <p:par>
                                <p:cTn id="23" presetID="15" presetClass="entr" presetSubtype="0" fill="hold" grpId="0" nodeType="afterEffect">
                                  <p:stCondLst>
                                    <p:cond delay="0"/>
                                  </p:stCondLst>
                                  <p:childTnLst>
                                    <p:set>
                                      <p:cBhvr>
                                        <p:cTn id="24" dur="1" fill="hold">
                                          <p:stCondLst>
                                            <p:cond delay="0"/>
                                          </p:stCondLst>
                                        </p:cTn>
                                        <p:tgtEl>
                                          <p:spTgt spid="29706"/>
                                        </p:tgtEl>
                                        <p:attrNameLst>
                                          <p:attrName>style.visibility</p:attrName>
                                        </p:attrNameLst>
                                      </p:cBhvr>
                                      <p:to>
                                        <p:strVal val="visible"/>
                                      </p:to>
                                    </p:set>
                                    <p:anim calcmode="lin" valueType="num">
                                      <p:cBhvr>
                                        <p:cTn id="25" dur="1000" fill="hold"/>
                                        <p:tgtEl>
                                          <p:spTgt spid="29706"/>
                                        </p:tgtEl>
                                        <p:attrNameLst>
                                          <p:attrName>ppt_w</p:attrName>
                                        </p:attrNameLst>
                                      </p:cBhvr>
                                      <p:tavLst>
                                        <p:tav tm="0">
                                          <p:val>
                                            <p:fltVal val="0"/>
                                          </p:val>
                                        </p:tav>
                                        <p:tav tm="100000">
                                          <p:val>
                                            <p:strVal val="#ppt_w"/>
                                          </p:val>
                                        </p:tav>
                                      </p:tavLst>
                                    </p:anim>
                                    <p:anim calcmode="lin" valueType="num">
                                      <p:cBhvr>
                                        <p:cTn id="26" dur="1000" fill="hold"/>
                                        <p:tgtEl>
                                          <p:spTgt spid="29706"/>
                                        </p:tgtEl>
                                        <p:attrNameLst>
                                          <p:attrName>ppt_h</p:attrName>
                                        </p:attrNameLst>
                                      </p:cBhvr>
                                      <p:tavLst>
                                        <p:tav tm="0">
                                          <p:val>
                                            <p:fltVal val="0"/>
                                          </p:val>
                                        </p:tav>
                                        <p:tav tm="100000">
                                          <p:val>
                                            <p:strVal val="#ppt_h"/>
                                          </p:val>
                                        </p:tav>
                                      </p:tavLst>
                                    </p:anim>
                                    <p:anim calcmode="lin" valueType="num">
                                      <p:cBhvr>
                                        <p:cTn id="27" dur="1000" fill="hold"/>
                                        <p:tgtEl>
                                          <p:spTgt spid="29706"/>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29706"/>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0"/>
                                  </p:stCondLst>
                                  <p:childTnLst>
                                    <p:set>
                                      <p:cBhvr>
                                        <p:cTn id="30" dur="1" fill="hold">
                                          <p:stCondLst>
                                            <p:cond delay="0"/>
                                          </p:stCondLst>
                                        </p:cTn>
                                        <p:tgtEl>
                                          <p:spTgt spid="29704"/>
                                        </p:tgtEl>
                                        <p:attrNameLst>
                                          <p:attrName>style.visibility</p:attrName>
                                        </p:attrNameLst>
                                      </p:cBhvr>
                                      <p:to>
                                        <p:strVal val="visible"/>
                                      </p:to>
                                    </p:set>
                                    <p:anim calcmode="lin" valueType="num">
                                      <p:cBhvr>
                                        <p:cTn id="31" dur="1000" fill="hold"/>
                                        <p:tgtEl>
                                          <p:spTgt spid="29704"/>
                                        </p:tgtEl>
                                        <p:attrNameLst>
                                          <p:attrName>ppt_w</p:attrName>
                                        </p:attrNameLst>
                                      </p:cBhvr>
                                      <p:tavLst>
                                        <p:tav tm="0">
                                          <p:val>
                                            <p:fltVal val="0"/>
                                          </p:val>
                                        </p:tav>
                                        <p:tav tm="100000">
                                          <p:val>
                                            <p:strVal val="#ppt_w"/>
                                          </p:val>
                                        </p:tav>
                                      </p:tavLst>
                                    </p:anim>
                                    <p:anim calcmode="lin" valueType="num">
                                      <p:cBhvr>
                                        <p:cTn id="32" dur="1000" fill="hold"/>
                                        <p:tgtEl>
                                          <p:spTgt spid="29704"/>
                                        </p:tgtEl>
                                        <p:attrNameLst>
                                          <p:attrName>ppt_h</p:attrName>
                                        </p:attrNameLst>
                                      </p:cBhvr>
                                      <p:tavLst>
                                        <p:tav tm="0">
                                          <p:val>
                                            <p:fltVal val="0"/>
                                          </p:val>
                                        </p:tav>
                                        <p:tav tm="100000">
                                          <p:val>
                                            <p:strVal val="#ppt_h"/>
                                          </p:val>
                                        </p:tav>
                                      </p:tavLst>
                                    </p:anim>
                                    <p:anim calcmode="lin" valueType="num">
                                      <p:cBhvr>
                                        <p:cTn id="33" dur="1000" fill="hold"/>
                                        <p:tgtEl>
                                          <p:spTgt spid="2970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97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9709"/>
                                        </p:tgtEl>
                                        <p:attrNameLst>
                                          <p:attrName>style.visibility</p:attrName>
                                        </p:attrNameLst>
                                      </p:cBhvr>
                                      <p:to>
                                        <p:strVal val="visible"/>
                                      </p:to>
                                    </p:set>
                                    <p:anim calcmode="lin" valueType="num">
                                      <p:cBhvr additive="base">
                                        <p:cTn id="39" dur="500" fill="hold"/>
                                        <p:tgtEl>
                                          <p:spTgt spid="29709"/>
                                        </p:tgtEl>
                                        <p:attrNameLst>
                                          <p:attrName>ppt_x</p:attrName>
                                        </p:attrNameLst>
                                      </p:cBhvr>
                                      <p:tavLst>
                                        <p:tav tm="0">
                                          <p:val>
                                            <p:strVal val="0-#ppt_w/2"/>
                                          </p:val>
                                        </p:tav>
                                        <p:tav tm="100000">
                                          <p:val>
                                            <p:strVal val="#ppt_x"/>
                                          </p:val>
                                        </p:tav>
                                      </p:tavLst>
                                    </p:anim>
                                    <p:anim calcmode="lin" valueType="num">
                                      <p:cBhvr additive="base">
                                        <p:cTn id="40"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29710"/>
                                        </p:tgtEl>
                                        <p:attrNameLst>
                                          <p:attrName>style.visibility</p:attrName>
                                        </p:attrNameLst>
                                      </p:cBhvr>
                                      <p:to>
                                        <p:strVal val="visible"/>
                                      </p:to>
                                    </p:set>
                                    <p:anim calcmode="lin" valueType="num">
                                      <p:cBhvr additive="base">
                                        <p:cTn id="45" dur="500" fill="hold"/>
                                        <p:tgtEl>
                                          <p:spTgt spid="29710"/>
                                        </p:tgtEl>
                                        <p:attrNameLst>
                                          <p:attrName>ppt_x</p:attrName>
                                        </p:attrNameLst>
                                      </p:cBhvr>
                                      <p:tavLst>
                                        <p:tav tm="0">
                                          <p:val>
                                            <p:strVal val="1+#ppt_w/2"/>
                                          </p:val>
                                        </p:tav>
                                        <p:tav tm="100000">
                                          <p:val>
                                            <p:strVal val="#ppt_x"/>
                                          </p:val>
                                        </p:tav>
                                      </p:tavLst>
                                    </p:anim>
                                    <p:anim calcmode="lin" valueType="num">
                                      <p:cBhvr additive="base">
                                        <p:cTn id="46" dur="500" fill="hold"/>
                                        <p:tgtEl>
                                          <p:spTgt spid="297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P spid="29704" grpId="0" animBg="1"/>
      <p:bldP spid="29705" grpId="0" animBg="1"/>
      <p:bldP spid="29706" grpId="0" animBg="1"/>
      <p:bldP spid="29707" grpId="0" animBg="1"/>
      <p:bldP spid="29709" grpId="0" animBg="1" autoUpdateAnimBg="0"/>
      <p:bldP spid="29710" grpId="0" animBg="1"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3CF414-77A0-754D-8A13-16174F92178F}"/>
              </a:ext>
            </a:extLst>
          </p:cNvPr>
          <p:cNvPicPr>
            <a:picLocks noChangeAspect="1"/>
          </p:cNvPicPr>
          <p:nvPr/>
        </p:nvPicPr>
        <p:blipFill rotWithShape="1">
          <a:blip r:embed="rId3"/>
          <a:srcRect l="24631"/>
          <a:stretch/>
        </p:blipFill>
        <p:spPr>
          <a:xfrm>
            <a:off x="0" y="1"/>
            <a:ext cx="9167466" cy="6873948"/>
          </a:xfrm>
          <a:prstGeom prst="rect">
            <a:avLst/>
          </a:prstGeom>
        </p:spPr>
      </p:pic>
      <p:sp>
        <p:nvSpPr>
          <p:cNvPr id="2" name="Rectangle 6">
            <a:extLst>
              <a:ext uri="{FF2B5EF4-FFF2-40B4-BE49-F238E27FC236}">
                <a16:creationId xmlns:a16="http://schemas.microsoft.com/office/drawing/2014/main" id="{D833DAD3-4CB2-F04C-A609-A30AA91866B1}"/>
              </a:ext>
            </a:extLst>
          </p:cNvPr>
          <p:cNvSpPr>
            <a:spLocks noChangeArrowheads="1"/>
          </p:cNvSpPr>
          <p:nvPr/>
        </p:nvSpPr>
        <p:spPr bwMode="auto">
          <a:xfrm>
            <a:off x="2154125" y="2130361"/>
            <a:ext cx="637220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ctr"/>
            <a:r>
              <a:rPr lang="en-US" sz="3200" b="1" dirty="0">
                <a:latin typeface=""/>
                <a:cs typeface="Arial" charset="0"/>
              </a:rPr>
              <a:t>Therefore, if anyone is in Christ</a:t>
            </a:r>
          </a:p>
          <a:p>
            <a:pPr algn="ctr"/>
            <a:r>
              <a:rPr lang="en-US" sz="3200" b="1" dirty="0">
                <a:latin typeface=""/>
                <a:cs typeface="Arial" charset="0"/>
              </a:rPr>
              <a:t>he is a new creation. </a:t>
            </a:r>
            <a:br>
              <a:rPr lang="en-US" sz="3200" b="1" dirty="0">
                <a:latin typeface=""/>
                <a:cs typeface="Arial" charset="0"/>
              </a:rPr>
            </a:br>
            <a:r>
              <a:rPr lang="en-US" sz="3200" b="1" dirty="0">
                <a:latin typeface=""/>
                <a:cs typeface="Arial" charset="0"/>
              </a:rPr>
              <a:t>The old has passed away;</a:t>
            </a:r>
          </a:p>
          <a:p>
            <a:pPr algn="ctr"/>
            <a:r>
              <a:rPr lang="en-US" sz="3200" b="1" dirty="0">
                <a:latin typeface=""/>
                <a:cs typeface="Arial" charset="0"/>
              </a:rPr>
              <a:t>Behold, the new has come.</a:t>
            </a:r>
          </a:p>
        </p:txBody>
      </p:sp>
      <p:sp>
        <p:nvSpPr>
          <p:cNvPr id="3" name="Rectangle 6">
            <a:extLst>
              <a:ext uri="{FF2B5EF4-FFF2-40B4-BE49-F238E27FC236}">
                <a16:creationId xmlns:a16="http://schemas.microsoft.com/office/drawing/2014/main" id="{4B2414DE-6BF4-2849-92AB-FE3B62F2ED98}"/>
              </a:ext>
            </a:extLst>
          </p:cNvPr>
          <p:cNvSpPr>
            <a:spLocks noChangeArrowheads="1"/>
          </p:cNvSpPr>
          <p:nvPr/>
        </p:nvSpPr>
        <p:spPr bwMode="auto">
          <a:xfrm>
            <a:off x="3059832" y="980728"/>
            <a:ext cx="433752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algn="ctr"/>
            <a:r>
              <a:rPr lang="en-US" sz="3200" b="1" dirty="0">
                <a:latin typeface="Arial" charset="0"/>
                <a:cs typeface="Arial" charset="0"/>
              </a:rPr>
              <a:t>2 CORINTHIANS 5:17</a:t>
            </a:r>
          </a:p>
        </p:txBody>
      </p:sp>
    </p:spTree>
    <p:extLst>
      <p:ext uri="{BB962C8B-B14F-4D97-AF65-F5344CB8AC3E}">
        <p14:creationId xmlns:p14="http://schemas.microsoft.com/office/powerpoint/2010/main" val="318017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05"/>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 calcmode="lin" valueType="num">
                                      <p:cBhvr>
                                        <p:cTn id="9" dur="1000" fill="hold"/>
                                        <p:tgtEl>
                                          <p:spTgt spid="2"/>
                                        </p:tgtEl>
                                        <p:attrNameLst>
                                          <p:attrName>ppt_x</p:attrName>
                                        </p:attrNameLst>
                                      </p:cBhvr>
                                      <p:tavLst>
                                        <p:tav tm="0">
                                          <p:val>
                                            <p:strVal val="#ppt_x-.2"/>
                                          </p:val>
                                        </p:tav>
                                        <p:tav tm="100000">
                                          <p:val>
                                            <p:strVal val="#ppt_x"/>
                                          </p:val>
                                        </p:tav>
                                      </p:tavLst>
                                    </p:anim>
                                    <p:anim calcmode="lin" valueType="num">
                                      <p:cBhvr>
                                        <p:cTn id="10" dur="1000" fill="hold"/>
                                        <p:tgtEl>
                                          <p:spTgt spid="2"/>
                                        </p:tgtEl>
                                        <p:attrNameLst>
                                          <p:attrName>ppt_y</p:attrName>
                                        </p:attrNameLst>
                                      </p:cBhvr>
                                      <p:tavLst>
                                        <p:tav tm="0">
                                          <p:val>
                                            <p:strVal val="#ppt_y"/>
                                          </p:val>
                                        </p:tav>
                                        <p:tav tm="100000">
                                          <p:val>
                                            <p:strVal val="#ppt_y"/>
                                          </p:val>
                                        </p:tav>
                                      </p:tavLst>
                                    </p:anim>
                                    <p:animEffect transition="in" filter="fade">
                                      <p:cBhvr>
                                        <p:cTn id="11" dur="1000"/>
                                        <p:tgtEl>
                                          <p:spTgt spid="2"/>
                                        </p:tgtEl>
                                      </p:cBhvr>
                                    </p:animEffect>
                                  </p:childTnLst>
                                </p:cTn>
                              </p:par>
                            </p:childTnLst>
                          </p:cTn>
                        </p:par>
                        <p:par>
                          <p:cTn id="12" fill="hold">
                            <p:stCondLst>
                              <p:cond delay="1000"/>
                            </p:stCondLst>
                            <p:childTnLst>
                              <p:par>
                                <p:cTn id="13" presetID="54" presetClass="entr" presetSubtype="0" accel="10000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05"/>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 calcmode="lin" valueType="num">
                                      <p:cBhvr>
                                        <p:cTn id="17" dur="1000" fill="hold"/>
                                        <p:tgtEl>
                                          <p:spTgt spid="3"/>
                                        </p:tgtEl>
                                        <p:attrNameLst>
                                          <p:attrName>ppt_x</p:attrName>
                                        </p:attrNameLst>
                                      </p:cBhvr>
                                      <p:tavLst>
                                        <p:tav tm="0">
                                          <p:val>
                                            <p:strVal val="#ppt_x-.2"/>
                                          </p:val>
                                        </p:tav>
                                        <p:tav tm="100000">
                                          <p:val>
                                            <p:strVal val="#ppt_x"/>
                                          </p:val>
                                        </p:tav>
                                      </p:tavLst>
                                    </p:anim>
                                    <p:anim calcmode="lin" valueType="num">
                                      <p:cBhvr>
                                        <p:cTn id="18" dur="1000" fill="hold"/>
                                        <p:tgtEl>
                                          <p:spTgt spid="3"/>
                                        </p:tgtEl>
                                        <p:attrNameLst>
                                          <p:attrName>ppt_y</p:attrName>
                                        </p:attrNameLst>
                                      </p:cBhvr>
                                      <p:tavLst>
                                        <p:tav tm="0">
                                          <p:val>
                                            <p:strVal val="#ppt_y"/>
                                          </p:val>
                                        </p:tav>
                                        <p:tav tm="100000">
                                          <p:val>
                                            <p:strVal val="#ppt_y"/>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noChangeArrowheads="1"/>
          </p:cNvSpPr>
          <p:nvPr>
            <p:ph type="title"/>
          </p:nvPr>
        </p:nvSpPr>
        <p:spPr/>
        <p:txBody>
          <a:bodyPr/>
          <a:lstStyle/>
          <a:p>
            <a:pPr eaLnBrk="1" hangingPunct="1"/>
            <a:r>
              <a:rPr lang="en-US">
                <a:latin typeface="Arial" charset="0"/>
              </a:rPr>
              <a:t>Outline</a:t>
            </a:r>
          </a:p>
        </p:txBody>
      </p:sp>
      <p:pic>
        <p:nvPicPr>
          <p:cNvPr id="241666" name="Picture 3" descr="bv30107"/>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p:spPr>
      </p:pic>
      <p:sp>
        <p:nvSpPr>
          <p:cNvPr id="86020" name="WordArt 4"/>
          <p:cNvSpPr>
            <a:spLocks noChangeArrowheads="1" noChangeShapeType="1" noTextEdit="1"/>
          </p:cNvSpPr>
          <p:nvPr/>
        </p:nvSpPr>
        <p:spPr bwMode="auto">
          <a:xfrm>
            <a:off x="685800" y="533400"/>
            <a:ext cx="4495800" cy="990600"/>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FF0000"/>
                </a:solidFill>
                <a:effectLst>
                  <a:outerShdw blurRad="63500" dist="125724" dir="18900000" algn="ctr" rotWithShape="0">
                    <a:srgbClr val="000099">
                      <a:alpha val="74997"/>
                    </a:srgbClr>
                  </a:outerShdw>
                </a:effectLst>
                <a:latin typeface="Impact"/>
                <a:ea typeface="Impact"/>
                <a:cs typeface="Impact"/>
              </a:rPr>
              <a:t>OUTLINE</a:t>
            </a:r>
          </a:p>
        </p:txBody>
      </p:sp>
      <p:sp>
        <p:nvSpPr>
          <p:cNvPr id="86021" name="Rectangle 5"/>
          <p:cNvSpPr>
            <a:spLocks noChangeArrowheads="1"/>
          </p:cNvSpPr>
          <p:nvPr/>
        </p:nvSpPr>
        <p:spPr bwMode="auto">
          <a:xfrm>
            <a:off x="609600" y="2133600"/>
            <a:ext cx="812800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a:latin typeface="Arial" charset="0"/>
                <a:cs typeface="Arial" charset="0"/>
              </a:rPr>
              <a:t>II. The Collection for the Saints at Jerusalem (8:1–9:15) </a:t>
            </a:r>
          </a:p>
        </p:txBody>
      </p:sp>
      <p:sp>
        <p:nvSpPr>
          <p:cNvPr id="86022" name="Rectangle 6"/>
          <p:cNvSpPr>
            <a:spLocks noChangeArrowheads="1"/>
          </p:cNvSpPr>
          <p:nvPr/>
        </p:nvSpPr>
        <p:spPr bwMode="auto">
          <a:xfrm>
            <a:off x="730250" y="2667000"/>
            <a:ext cx="53673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i="1" dirty="0">
                <a:solidFill>
                  <a:srgbClr val="000066"/>
                </a:solidFill>
                <a:latin typeface="Arial" charset="0"/>
                <a:cs typeface="Arial" charset="0"/>
              </a:rPr>
              <a:t>A. The Need for Generosity (8:1-15)</a:t>
            </a:r>
            <a:r>
              <a:rPr lang="en-US" b="1" dirty="0">
                <a:solidFill>
                  <a:srgbClr val="000066"/>
                </a:solidFill>
                <a:latin typeface="Arial" charset="0"/>
                <a:cs typeface="Arial" charset="0"/>
              </a:rPr>
              <a:t> </a:t>
            </a:r>
          </a:p>
        </p:txBody>
      </p:sp>
      <p:sp>
        <p:nvSpPr>
          <p:cNvPr id="86023" name="Rectangle 7"/>
          <p:cNvSpPr>
            <a:spLocks noChangeArrowheads="1"/>
          </p:cNvSpPr>
          <p:nvPr/>
        </p:nvSpPr>
        <p:spPr bwMode="auto">
          <a:xfrm>
            <a:off x="685800" y="3198813"/>
            <a:ext cx="82931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i="1">
                <a:solidFill>
                  <a:srgbClr val="000066"/>
                </a:solidFill>
                <a:latin typeface="Arial" charset="0"/>
                <a:cs typeface="Arial" charset="0"/>
              </a:rPr>
              <a:t>B. The Mission of Titus and His Companions (8:16–9:5)</a:t>
            </a:r>
          </a:p>
        </p:txBody>
      </p:sp>
      <p:sp>
        <p:nvSpPr>
          <p:cNvPr id="86024" name="Rectangle 8"/>
          <p:cNvSpPr>
            <a:spLocks noChangeArrowheads="1"/>
          </p:cNvSpPr>
          <p:nvPr/>
        </p:nvSpPr>
        <p:spPr bwMode="auto">
          <a:xfrm>
            <a:off x="685800" y="3733800"/>
            <a:ext cx="55197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i="1">
                <a:solidFill>
                  <a:srgbClr val="000066"/>
                </a:solidFill>
                <a:latin typeface="Arial" charset="0"/>
                <a:cs typeface="Arial" charset="0"/>
              </a:rPr>
              <a:t>C. The Results of Generosity (9:6-15)</a:t>
            </a:r>
          </a:p>
        </p:txBody>
      </p:sp>
      <p:pic>
        <p:nvPicPr>
          <p:cNvPr id="241672" name="Picture 9" descr="j02220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02388" y="4419600"/>
            <a:ext cx="2006600"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fade">
                                      <p:cBhvr>
                                        <p:cTn id="7" dur="1000"/>
                                        <p:tgtEl>
                                          <p:spTgt spid="86020"/>
                                        </p:tgtEl>
                                      </p:cBhvr>
                                    </p:animEffect>
                                    <p:anim calcmode="lin" valueType="num">
                                      <p:cBhvr>
                                        <p:cTn id="8" dur="1000" fill="hold"/>
                                        <p:tgtEl>
                                          <p:spTgt spid="86020"/>
                                        </p:tgtEl>
                                        <p:attrNameLst>
                                          <p:attrName>ppt_x</p:attrName>
                                        </p:attrNameLst>
                                      </p:cBhvr>
                                      <p:tavLst>
                                        <p:tav tm="0">
                                          <p:val>
                                            <p:strVal val="#ppt_x"/>
                                          </p:val>
                                        </p:tav>
                                        <p:tav tm="100000">
                                          <p:val>
                                            <p:strVal val="#ppt_x"/>
                                          </p:val>
                                        </p:tav>
                                      </p:tavLst>
                                    </p:anim>
                                    <p:anim calcmode="lin" valueType="num">
                                      <p:cBhvr>
                                        <p:cTn id="9" dur="1000" fill="hold"/>
                                        <p:tgtEl>
                                          <p:spTgt spid="8602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86021"/>
                                        </p:tgtEl>
                                        <p:attrNameLst>
                                          <p:attrName>style.visibility</p:attrName>
                                        </p:attrNameLst>
                                      </p:cBhvr>
                                      <p:to>
                                        <p:strVal val="visible"/>
                                      </p:to>
                                    </p:set>
                                    <p:anim calcmode="lin" valueType="num">
                                      <p:cBhvr>
                                        <p:cTn id="13" dur="1000" fill="hold"/>
                                        <p:tgtEl>
                                          <p:spTgt spid="86021"/>
                                        </p:tgtEl>
                                        <p:attrNameLst>
                                          <p:attrName>ppt_w</p:attrName>
                                        </p:attrNameLst>
                                      </p:cBhvr>
                                      <p:tavLst>
                                        <p:tav tm="0">
                                          <p:val>
                                            <p:fltVal val="0"/>
                                          </p:val>
                                        </p:tav>
                                        <p:tav tm="100000">
                                          <p:val>
                                            <p:strVal val="#ppt_w"/>
                                          </p:val>
                                        </p:tav>
                                      </p:tavLst>
                                    </p:anim>
                                    <p:anim calcmode="lin" valueType="num">
                                      <p:cBhvr>
                                        <p:cTn id="14" dur="1000" fill="hold"/>
                                        <p:tgtEl>
                                          <p:spTgt spid="86021"/>
                                        </p:tgtEl>
                                        <p:attrNameLst>
                                          <p:attrName>ppt_h</p:attrName>
                                        </p:attrNameLst>
                                      </p:cBhvr>
                                      <p:tavLst>
                                        <p:tav tm="0">
                                          <p:val>
                                            <p:fltVal val="0"/>
                                          </p:val>
                                        </p:tav>
                                        <p:tav tm="100000">
                                          <p:val>
                                            <p:strVal val="#ppt_h"/>
                                          </p:val>
                                        </p:tav>
                                      </p:tavLst>
                                    </p:anim>
                                  </p:childTnLst>
                                </p:cTn>
                              </p:par>
                            </p:childTnLst>
                          </p:cTn>
                        </p:par>
                        <p:par>
                          <p:cTn id="15" fill="hold" nodeType="afterGroup">
                            <p:stCondLst>
                              <p:cond delay="2000"/>
                            </p:stCondLst>
                            <p:childTnLst>
                              <p:par>
                                <p:cTn id="16" presetID="54" presetClass="entr" presetSubtype="0" accel="100000" fill="hold" grpId="0" nodeType="afterEffect">
                                  <p:stCondLst>
                                    <p:cond delay="0"/>
                                  </p:stCondLst>
                                  <p:childTnLst>
                                    <p:set>
                                      <p:cBhvr>
                                        <p:cTn id="17" dur="1" fill="hold">
                                          <p:stCondLst>
                                            <p:cond delay="0"/>
                                          </p:stCondLst>
                                        </p:cTn>
                                        <p:tgtEl>
                                          <p:spTgt spid="86022"/>
                                        </p:tgtEl>
                                        <p:attrNameLst>
                                          <p:attrName>style.visibility</p:attrName>
                                        </p:attrNameLst>
                                      </p:cBhvr>
                                      <p:to>
                                        <p:strVal val="visible"/>
                                      </p:to>
                                    </p:set>
                                    <p:anim calcmode="lin" valueType="num">
                                      <p:cBhvr>
                                        <p:cTn id="18" dur="1000" fill="hold"/>
                                        <p:tgtEl>
                                          <p:spTgt spid="86022"/>
                                        </p:tgtEl>
                                        <p:attrNameLst>
                                          <p:attrName>ppt_w</p:attrName>
                                        </p:attrNameLst>
                                      </p:cBhvr>
                                      <p:tavLst>
                                        <p:tav tm="0">
                                          <p:val>
                                            <p:strVal val="#ppt_w*0.05"/>
                                          </p:val>
                                        </p:tav>
                                        <p:tav tm="100000">
                                          <p:val>
                                            <p:strVal val="#ppt_w"/>
                                          </p:val>
                                        </p:tav>
                                      </p:tavLst>
                                    </p:anim>
                                    <p:anim calcmode="lin" valueType="num">
                                      <p:cBhvr>
                                        <p:cTn id="19" dur="1000" fill="hold"/>
                                        <p:tgtEl>
                                          <p:spTgt spid="86022"/>
                                        </p:tgtEl>
                                        <p:attrNameLst>
                                          <p:attrName>ppt_h</p:attrName>
                                        </p:attrNameLst>
                                      </p:cBhvr>
                                      <p:tavLst>
                                        <p:tav tm="0">
                                          <p:val>
                                            <p:strVal val="#ppt_h"/>
                                          </p:val>
                                        </p:tav>
                                        <p:tav tm="100000">
                                          <p:val>
                                            <p:strVal val="#ppt_h"/>
                                          </p:val>
                                        </p:tav>
                                      </p:tavLst>
                                    </p:anim>
                                    <p:anim calcmode="lin" valueType="num">
                                      <p:cBhvr>
                                        <p:cTn id="20" dur="1000" fill="hold"/>
                                        <p:tgtEl>
                                          <p:spTgt spid="86022"/>
                                        </p:tgtEl>
                                        <p:attrNameLst>
                                          <p:attrName>ppt_x</p:attrName>
                                        </p:attrNameLst>
                                      </p:cBhvr>
                                      <p:tavLst>
                                        <p:tav tm="0">
                                          <p:val>
                                            <p:strVal val="#ppt_x-.2"/>
                                          </p:val>
                                        </p:tav>
                                        <p:tav tm="100000">
                                          <p:val>
                                            <p:strVal val="#ppt_x"/>
                                          </p:val>
                                        </p:tav>
                                      </p:tavLst>
                                    </p:anim>
                                    <p:anim calcmode="lin" valueType="num">
                                      <p:cBhvr>
                                        <p:cTn id="21" dur="1000" fill="hold"/>
                                        <p:tgtEl>
                                          <p:spTgt spid="86022"/>
                                        </p:tgtEl>
                                        <p:attrNameLst>
                                          <p:attrName>ppt_y</p:attrName>
                                        </p:attrNameLst>
                                      </p:cBhvr>
                                      <p:tavLst>
                                        <p:tav tm="0">
                                          <p:val>
                                            <p:strVal val="#ppt_y"/>
                                          </p:val>
                                        </p:tav>
                                        <p:tav tm="100000">
                                          <p:val>
                                            <p:strVal val="#ppt_y"/>
                                          </p:val>
                                        </p:tav>
                                      </p:tavLst>
                                    </p:anim>
                                    <p:animEffect transition="in" filter="fade">
                                      <p:cBhvr>
                                        <p:cTn id="22" dur="1000"/>
                                        <p:tgtEl>
                                          <p:spTgt spid="86022"/>
                                        </p:tgtEl>
                                      </p:cBhvr>
                                    </p:animEffect>
                                  </p:childTnLst>
                                </p:cTn>
                              </p:par>
                            </p:childTnLst>
                          </p:cTn>
                        </p:par>
                        <p:par>
                          <p:cTn id="23" fill="hold" nodeType="afterGroup">
                            <p:stCondLst>
                              <p:cond delay="3000"/>
                            </p:stCondLst>
                            <p:childTnLst>
                              <p:par>
                                <p:cTn id="24" presetID="54" presetClass="entr" presetSubtype="0" accel="100000" fill="hold" grpId="0" nodeType="afterEffect">
                                  <p:stCondLst>
                                    <p:cond delay="0"/>
                                  </p:stCondLst>
                                  <p:childTnLst>
                                    <p:set>
                                      <p:cBhvr>
                                        <p:cTn id="25" dur="1" fill="hold">
                                          <p:stCondLst>
                                            <p:cond delay="0"/>
                                          </p:stCondLst>
                                        </p:cTn>
                                        <p:tgtEl>
                                          <p:spTgt spid="86023"/>
                                        </p:tgtEl>
                                        <p:attrNameLst>
                                          <p:attrName>style.visibility</p:attrName>
                                        </p:attrNameLst>
                                      </p:cBhvr>
                                      <p:to>
                                        <p:strVal val="visible"/>
                                      </p:to>
                                    </p:set>
                                    <p:anim calcmode="lin" valueType="num">
                                      <p:cBhvr>
                                        <p:cTn id="26" dur="1000" fill="hold"/>
                                        <p:tgtEl>
                                          <p:spTgt spid="86023"/>
                                        </p:tgtEl>
                                        <p:attrNameLst>
                                          <p:attrName>ppt_w</p:attrName>
                                        </p:attrNameLst>
                                      </p:cBhvr>
                                      <p:tavLst>
                                        <p:tav tm="0">
                                          <p:val>
                                            <p:strVal val="#ppt_w*0.05"/>
                                          </p:val>
                                        </p:tav>
                                        <p:tav tm="100000">
                                          <p:val>
                                            <p:strVal val="#ppt_w"/>
                                          </p:val>
                                        </p:tav>
                                      </p:tavLst>
                                    </p:anim>
                                    <p:anim calcmode="lin" valueType="num">
                                      <p:cBhvr>
                                        <p:cTn id="27" dur="1000" fill="hold"/>
                                        <p:tgtEl>
                                          <p:spTgt spid="86023"/>
                                        </p:tgtEl>
                                        <p:attrNameLst>
                                          <p:attrName>ppt_h</p:attrName>
                                        </p:attrNameLst>
                                      </p:cBhvr>
                                      <p:tavLst>
                                        <p:tav tm="0">
                                          <p:val>
                                            <p:strVal val="#ppt_h"/>
                                          </p:val>
                                        </p:tav>
                                        <p:tav tm="100000">
                                          <p:val>
                                            <p:strVal val="#ppt_h"/>
                                          </p:val>
                                        </p:tav>
                                      </p:tavLst>
                                    </p:anim>
                                    <p:anim calcmode="lin" valueType="num">
                                      <p:cBhvr>
                                        <p:cTn id="28" dur="1000" fill="hold"/>
                                        <p:tgtEl>
                                          <p:spTgt spid="86023"/>
                                        </p:tgtEl>
                                        <p:attrNameLst>
                                          <p:attrName>ppt_x</p:attrName>
                                        </p:attrNameLst>
                                      </p:cBhvr>
                                      <p:tavLst>
                                        <p:tav tm="0">
                                          <p:val>
                                            <p:strVal val="#ppt_x-.2"/>
                                          </p:val>
                                        </p:tav>
                                        <p:tav tm="100000">
                                          <p:val>
                                            <p:strVal val="#ppt_x"/>
                                          </p:val>
                                        </p:tav>
                                      </p:tavLst>
                                    </p:anim>
                                    <p:anim calcmode="lin" valueType="num">
                                      <p:cBhvr>
                                        <p:cTn id="29" dur="1000" fill="hold"/>
                                        <p:tgtEl>
                                          <p:spTgt spid="86023"/>
                                        </p:tgtEl>
                                        <p:attrNameLst>
                                          <p:attrName>ppt_y</p:attrName>
                                        </p:attrNameLst>
                                      </p:cBhvr>
                                      <p:tavLst>
                                        <p:tav tm="0">
                                          <p:val>
                                            <p:strVal val="#ppt_y"/>
                                          </p:val>
                                        </p:tav>
                                        <p:tav tm="100000">
                                          <p:val>
                                            <p:strVal val="#ppt_y"/>
                                          </p:val>
                                        </p:tav>
                                      </p:tavLst>
                                    </p:anim>
                                    <p:animEffect transition="in" filter="fade">
                                      <p:cBhvr>
                                        <p:cTn id="30" dur="1000"/>
                                        <p:tgtEl>
                                          <p:spTgt spid="86023"/>
                                        </p:tgtEl>
                                      </p:cBhvr>
                                    </p:animEffect>
                                  </p:childTnLst>
                                </p:cTn>
                              </p:par>
                            </p:childTnLst>
                          </p:cTn>
                        </p:par>
                        <p:par>
                          <p:cTn id="31" fill="hold" nodeType="afterGroup">
                            <p:stCondLst>
                              <p:cond delay="4000"/>
                            </p:stCondLst>
                            <p:childTnLst>
                              <p:par>
                                <p:cTn id="32" presetID="54" presetClass="entr" presetSubtype="0" accel="100000" fill="hold" grpId="0" nodeType="afterEffect">
                                  <p:stCondLst>
                                    <p:cond delay="0"/>
                                  </p:stCondLst>
                                  <p:childTnLst>
                                    <p:set>
                                      <p:cBhvr>
                                        <p:cTn id="33" dur="1" fill="hold">
                                          <p:stCondLst>
                                            <p:cond delay="0"/>
                                          </p:stCondLst>
                                        </p:cTn>
                                        <p:tgtEl>
                                          <p:spTgt spid="86024"/>
                                        </p:tgtEl>
                                        <p:attrNameLst>
                                          <p:attrName>style.visibility</p:attrName>
                                        </p:attrNameLst>
                                      </p:cBhvr>
                                      <p:to>
                                        <p:strVal val="visible"/>
                                      </p:to>
                                    </p:set>
                                    <p:anim calcmode="lin" valueType="num">
                                      <p:cBhvr>
                                        <p:cTn id="34" dur="1000" fill="hold"/>
                                        <p:tgtEl>
                                          <p:spTgt spid="86024"/>
                                        </p:tgtEl>
                                        <p:attrNameLst>
                                          <p:attrName>ppt_w</p:attrName>
                                        </p:attrNameLst>
                                      </p:cBhvr>
                                      <p:tavLst>
                                        <p:tav tm="0">
                                          <p:val>
                                            <p:strVal val="#ppt_w*0.05"/>
                                          </p:val>
                                        </p:tav>
                                        <p:tav tm="100000">
                                          <p:val>
                                            <p:strVal val="#ppt_w"/>
                                          </p:val>
                                        </p:tav>
                                      </p:tavLst>
                                    </p:anim>
                                    <p:anim calcmode="lin" valueType="num">
                                      <p:cBhvr>
                                        <p:cTn id="35" dur="1000" fill="hold"/>
                                        <p:tgtEl>
                                          <p:spTgt spid="86024"/>
                                        </p:tgtEl>
                                        <p:attrNameLst>
                                          <p:attrName>ppt_h</p:attrName>
                                        </p:attrNameLst>
                                      </p:cBhvr>
                                      <p:tavLst>
                                        <p:tav tm="0">
                                          <p:val>
                                            <p:strVal val="#ppt_h"/>
                                          </p:val>
                                        </p:tav>
                                        <p:tav tm="100000">
                                          <p:val>
                                            <p:strVal val="#ppt_h"/>
                                          </p:val>
                                        </p:tav>
                                      </p:tavLst>
                                    </p:anim>
                                    <p:anim calcmode="lin" valueType="num">
                                      <p:cBhvr>
                                        <p:cTn id="36" dur="1000" fill="hold"/>
                                        <p:tgtEl>
                                          <p:spTgt spid="86024"/>
                                        </p:tgtEl>
                                        <p:attrNameLst>
                                          <p:attrName>ppt_x</p:attrName>
                                        </p:attrNameLst>
                                      </p:cBhvr>
                                      <p:tavLst>
                                        <p:tav tm="0">
                                          <p:val>
                                            <p:strVal val="#ppt_x-.2"/>
                                          </p:val>
                                        </p:tav>
                                        <p:tav tm="100000">
                                          <p:val>
                                            <p:strVal val="#ppt_x"/>
                                          </p:val>
                                        </p:tav>
                                      </p:tavLst>
                                    </p:anim>
                                    <p:anim calcmode="lin" valueType="num">
                                      <p:cBhvr>
                                        <p:cTn id="37" dur="1000" fill="hold"/>
                                        <p:tgtEl>
                                          <p:spTgt spid="86024"/>
                                        </p:tgtEl>
                                        <p:attrNameLst>
                                          <p:attrName>ppt_y</p:attrName>
                                        </p:attrNameLst>
                                      </p:cBhvr>
                                      <p:tavLst>
                                        <p:tav tm="0">
                                          <p:val>
                                            <p:strVal val="#ppt_y"/>
                                          </p:val>
                                        </p:tav>
                                        <p:tav tm="100000">
                                          <p:val>
                                            <p:strVal val="#ppt_y"/>
                                          </p:val>
                                        </p:tav>
                                      </p:tavLst>
                                    </p:anim>
                                    <p:animEffect transition="in" filter="fade">
                                      <p:cBhvr>
                                        <p:cTn id="38" dur="1000"/>
                                        <p:tgtEl>
                                          <p:spTgt spid="86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p:bldP spid="86021" grpId="0" animBg="1"/>
      <p:bldP spid="86022" grpId="0"/>
      <p:bldP spid="86023" grpId="0"/>
      <p:bldP spid="86024"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6</a:t>
            </a:r>
          </a:p>
        </p:txBody>
      </p:sp>
    </p:spTree>
    <p:extLst>
      <p:ext uri="{BB962C8B-B14F-4D97-AF65-F5344CB8AC3E}">
        <p14:creationId xmlns:p14="http://schemas.microsoft.com/office/powerpoint/2010/main" val="121257199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descr="https://i0.wp.com/www.lifebeginsat.com.au/wp-content/uploads/2017/06/AdobeStock_70248072.jpg?fit=1000%2C667&amp;ssl=1">
            <a:extLst>
              <a:ext uri="{FF2B5EF4-FFF2-40B4-BE49-F238E27FC236}">
                <a16:creationId xmlns:a16="http://schemas.microsoft.com/office/drawing/2014/main" id="{EC6B30EE-588E-B84F-9559-A171741DD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908" y="2672083"/>
            <a:ext cx="6228184" cy="41564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en-SG" sz="4000" b="1" dirty="0">
                <a:effectLst>
                  <a:glow rad="127000">
                    <a:schemeClr val="tx1"/>
                  </a:glow>
                </a:effectLst>
                <a:latin typeface="Arial" charset="0"/>
                <a:ea typeface="ＭＳ Ｐゴシック" charset="0"/>
                <a:cs typeface="ＭＳ Ｐゴシック" charset="0"/>
              </a:rPr>
              <a:t>I am asking you to respond as if you were my own children. Open your hearts to us!</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(2 Cor 6:13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06563735"/>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blue_sails_d016_text"/>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242690"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EFD908-8506-D64C-892D-3CAFF627B5C8}" type="slidenum">
              <a:rPr lang="en-US" sz="1400">
                <a:latin typeface="Arial" charset="0"/>
                <a:cs typeface="Arial" charset="0"/>
              </a:rPr>
              <a:pPr eaLnBrk="1" hangingPunct="1"/>
              <a:t>154</a:t>
            </a:fld>
            <a:endParaRPr lang="en-US" sz="1400">
              <a:latin typeface="Arial" charset="0"/>
              <a:cs typeface="Arial" charset="0"/>
            </a:endParaRPr>
          </a:p>
        </p:txBody>
      </p:sp>
      <p:sp>
        <p:nvSpPr>
          <p:cNvPr id="2" name="Rectangle 2"/>
          <p:cNvSpPr>
            <a:spLocks noGrp="1" noChangeArrowheads="1"/>
          </p:cNvSpPr>
          <p:nvPr>
            <p:ph type="title"/>
          </p:nvPr>
        </p:nvSpPr>
        <p:spPr>
          <a:xfrm>
            <a:off x="0" y="166688"/>
            <a:ext cx="9144000" cy="769937"/>
          </a:xfrm>
          <a:solidFill>
            <a:srgbClr val="FFFF00"/>
          </a:solidFill>
        </p:spPr>
        <p:txBody>
          <a:bodyPr>
            <a:spAutoFit/>
          </a:bodyPr>
          <a:lstStyle/>
          <a:p>
            <a:pPr>
              <a:defRPr/>
            </a:pPr>
            <a:r>
              <a:rPr lang="en-GB" b="1" kern="1200" dirty="0">
                <a:solidFill>
                  <a:srgbClr val="000000"/>
                </a:solidFill>
                <a:latin typeface="Comic Sans MS" charset="0"/>
                <a:cs typeface="Times New Roman" charset="0"/>
              </a:rPr>
              <a:t>Association with non-believers </a:t>
            </a:r>
          </a:p>
        </p:txBody>
      </p:sp>
      <p:sp>
        <p:nvSpPr>
          <p:cNvPr id="74757" name="Rectangle 5"/>
          <p:cNvSpPr>
            <a:spLocks noChangeArrowheads="1"/>
          </p:cNvSpPr>
          <p:nvPr/>
        </p:nvSpPr>
        <p:spPr bwMode="auto">
          <a:xfrm>
            <a:off x="4343400" y="6096000"/>
            <a:ext cx="44132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GB" sz="3200" b="1">
                <a:latin typeface="Arial" charset="0"/>
                <a:cs typeface="Arial" charset="0"/>
              </a:rPr>
              <a:t>2 Cor. 6:14-18</a:t>
            </a:r>
            <a:endParaRPr lang="en-US" sz="3200" b="1">
              <a:latin typeface="Arial" charset="0"/>
              <a:cs typeface="Arial" charset="0"/>
            </a:endParaRPr>
          </a:p>
        </p:txBody>
      </p:sp>
      <p:pic>
        <p:nvPicPr>
          <p:cNvPr id="74758" name="Picture 6" descr="PMDFO01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163638"/>
            <a:ext cx="4648200" cy="378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9" name="Picture 7" descr="alpha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9600" y="2667000"/>
            <a:ext cx="4495800" cy="337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74758"/>
                                        </p:tgtEl>
                                        <p:attrNameLst>
                                          <p:attrName>style.visibility</p:attrName>
                                        </p:attrNameLst>
                                      </p:cBhvr>
                                      <p:to>
                                        <p:strVal val="visible"/>
                                      </p:to>
                                    </p:set>
                                    <p:animEffect transition="in" filter="wedge">
                                      <p:cBhvr>
                                        <p:cTn id="7" dur="1000"/>
                                        <p:tgtEl>
                                          <p:spTgt spid="7475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74759"/>
                                        </p:tgtEl>
                                        <p:attrNameLst>
                                          <p:attrName>style.visibility</p:attrName>
                                        </p:attrNameLst>
                                      </p:cBhvr>
                                      <p:to>
                                        <p:strVal val="visible"/>
                                      </p:to>
                                    </p:set>
                                    <p:animEffect transition="in" filter="fade">
                                      <p:cBhvr>
                                        <p:cTn id="11" dur="2000"/>
                                        <p:tgtEl>
                                          <p:spTgt spid="74759"/>
                                        </p:tgtEl>
                                      </p:cBhvr>
                                    </p:animEffect>
                                  </p:childTnLst>
                                </p:cTn>
                              </p:par>
                            </p:childTnLst>
                          </p:cTn>
                        </p:par>
                        <p:par>
                          <p:cTn id="12" fill="hold" nodeType="afterGroup">
                            <p:stCondLst>
                              <p:cond delay="3000"/>
                            </p:stCondLst>
                            <p:childTnLst>
                              <p:par>
                                <p:cTn id="13" presetID="40" presetClass="entr" presetSubtype="0" fill="hold" grpId="0" nodeType="afterEffect">
                                  <p:stCondLst>
                                    <p:cond delay="0"/>
                                  </p:stCondLst>
                                  <p:iterate type="lt">
                                    <p:tmPct val="10000"/>
                                  </p:iterate>
                                  <p:childTnLst>
                                    <p:set>
                                      <p:cBhvr>
                                        <p:cTn id="14" dur="1" fill="hold">
                                          <p:stCondLst>
                                            <p:cond delay="0"/>
                                          </p:stCondLst>
                                        </p:cTn>
                                        <p:tgtEl>
                                          <p:spTgt spid="74757"/>
                                        </p:tgtEl>
                                        <p:attrNameLst>
                                          <p:attrName>style.visibility</p:attrName>
                                        </p:attrNameLst>
                                      </p:cBhvr>
                                      <p:to>
                                        <p:strVal val="visible"/>
                                      </p:to>
                                    </p:set>
                                    <p:animEffect transition="in" filter="fade">
                                      <p:cBhvr>
                                        <p:cTn id="15" dur="1000"/>
                                        <p:tgtEl>
                                          <p:spTgt spid="74757"/>
                                        </p:tgtEl>
                                      </p:cBhvr>
                                    </p:animEffect>
                                    <p:anim calcmode="lin" valueType="num">
                                      <p:cBhvr>
                                        <p:cTn id="16" dur="1000" fill="hold"/>
                                        <p:tgtEl>
                                          <p:spTgt spid="74757"/>
                                        </p:tgtEl>
                                        <p:attrNameLst>
                                          <p:attrName>ppt_x</p:attrName>
                                        </p:attrNameLst>
                                      </p:cBhvr>
                                      <p:tavLst>
                                        <p:tav tm="0">
                                          <p:val>
                                            <p:strVal val="#ppt_x-.1"/>
                                          </p:val>
                                        </p:tav>
                                        <p:tav tm="100000">
                                          <p:val>
                                            <p:strVal val="#ppt_x"/>
                                          </p:val>
                                        </p:tav>
                                      </p:tavLst>
                                    </p:anim>
                                    <p:anim calcmode="lin" valueType="num">
                                      <p:cBhvr>
                                        <p:cTn id="17" dur="1000" fill="hold"/>
                                        <p:tgtEl>
                                          <p:spTgt spid="747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4371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5" name="Rectangle 2"/>
          <p:cNvSpPr>
            <a:spLocks noGrp="1" noChangeArrowheads="1"/>
          </p:cNvSpPr>
          <p:nvPr>
            <p:ph type="title"/>
          </p:nvPr>
        </p:nvSpPr>
        <p:spPr>
          <a:xfrm>
            <a:off x="2514600" y="152400"/>
            <a:ext cx="6477000" cy="685800"/>
          </a:xfrm>
          <a:solidFill>
            <a:srgbClr val="FFFF00"/>
          </a:solidFill>
        </p:spPr>
        <p:txBody>
          <a:bodyPr/>
          <a:lstStyle/>
          <a:p>
            <a:pPr eaLnBrk="1" hangingPunct="1"/>
            <a:r>
              <a:rPr lang="en-US" b="1">
                <a:solidFill>
                  <a:schemeClr val="accent2"/>
                </a:solidFill>
                <a:latin typeface="Arial" charset="0"/>
                <a:ea typeface="ＭＳ Ｐゴシック" charset="0"/>
                <a:cs typeface="Arial" charset="0"/>
              </a:rPr>
              <a:t>Reasons for Separation</a:t>
            </a:r>
          </a:p>
        </p:txBody>
      </p:sp>
      <p:sp>
        <p:nvSpPr>
          <p:cNvPr id="330755" name="Rectangle 3"/>
          <p:cNvSpPr>
            <a:spLocks noChangeArrowheads="1"/>
          </p:cNvSpPr>
          <p:nvPr/>
        </p:nvSpPr>
        <p:spPr bwMode="auto">
          <a:xfrm>
            <a:off x="4038600" y="1295400"/>
            <a:ext cx="5105400" cy="1938992"/>
          </a:xfrm>
          <a:prstGeom prst="rect">
            <a:avLst/>
          </a:prstGeom>
          <a:noFill/>
          <a:ln w="9525">
            <a:noFill/>
            <a:miter lim="800000"/>
            <a:headEnd/>
            <a:tailEnd/>
          </a:ln>
        </p:spPr>
        <p:txBody>
          <a:bodyPr anchor="ctr">
            <a:spAutoFit/>
          </a:bodyPr>
          <a:lstStyle/>
          <a:p>
            <a:pPr algn="ctr">
              <a:defRPr/>
            </a:pPr>
            <a:r>
              <a:rPr lang="en-US" sz="6000" b="1" dirty="0">
                <a:solidFill>
                  <a:srgbClr val="FFFFFF"/>
                </a:solidFill>
                <a:effectLst>
                  <a:glow rad="165100">
                    <a:srgbClr val="000000">
                      <a:alpha val="75000"/>
                    </a:srgbClr>
                  </a:glow>
                </a:effectLst>
                <a:latin typeface="Tempus Sans ITC" pitchFamily="82" charset="0"/>
              </a:rPr>
              <a:t>UNEQUALLY YOKED</a:t>
            </a:r>
          </a:p>
        </p:txBody>
      </p:sp>
      <p:sp>
        <p:nvSpPr>
          <p:cNvPr id="330759" name="Rectangle 7"/>
          <p:cNvSpPr>
            <a:spLocks noChangeArrowheads="1"/>
          </p:cNvSpPr>
          <p:nvPr/>
        </p:nvSpPr>
        <p:spPr bwMode="auto">
          <a:xfrm>
            <a:off x="4267200" y="3711575"/>
            <a:ext cx="4648200" cy="28638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ctr"/>
            <a:r>
              <a:rPr lang="en-US" sz="3600" b="1" dirty="0">
                <a:solidFill>
                  <a:srgbClr val="FFFFFF"/>
                </a:solidFill>
                <a:latin typeface="Tempus Sans ITC" charset="0"/>
              </a:rPr>
              <a:t>Giving up of control over one</a:t>
            </a:r>
            <a:r>
              <a:rPr lang="fr-FR" sz="3600" b="1" dirty="0">
                <a:solidFill>
                  <a:srgbClr val="FFFFFF"/>
                </a:solidFill>
                <a:latin typeface="Tempus Sans ITC" charset="0"/>
              </a:rPr>
              <a:t>'</a:t>
            </a:r>
            <a:r>
              <a:rPr lang="en-US" sz="3600" b="1" dirty="0">
                <a:solidFill>
                  <a:srgbClr val="FFFFFF"/>
                </a:solidFill>
                <a:latin typeface="Tempus Sans ITC" charset="0"/>
              </a:rPr>
              <a:t>s activities and the loss of freedom to act in obedience to God. </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30755"/>
                                        </p:tgtEl>
                                        <p:attrNameLst>
                                          <p:attrName>style.visibility</p:attrName>
                                        </p:attrNameLst>
                                      </p:cBhvr>
                                      <p:to>
                                        <p:strVal val="visible"/>
                                      </p:to>
                                    </p:set>
                                    <p:anim calcmode="lin" valueType="num">
                                      <p:cBhvr>
                                        <p:cTn id="7" dur="500" fill="hold"/>
                                        <p:tgtEl>
                                          <p:spTgt spid="330755"/>
                                        </p:tgtEl>
                                        <p:attrNameLst>
                                          <p:attrName>ppt_w</p:attrName>
                                        </p:attrNameLst>
                                      </p:cBhvr>
                                      <p:tavLst>
                                        <p:tav tm="0">
                                          <p:val>
                                            <p:fltVal val="0"/>
                                          </p:val>
                                        </p:tav>
                                        <p:tav tm="100000">
                                          <p:val>
                                            <p:strVal val="#ppt_w"/>
                                          </p:val>
                                        </p:tav>
                                      </p:tavLst>
                                    </p:anim>
                                    <p:anim calcmode="lin" valueType="num">
                                      <p:cBhvr>
                                        <p:cTn id="8" dur="500" fill="hold"/>
                                        <p:tgtEl>
                                          <p:spTgt spid="330755"/>
                                        </p:tgtEl>
                                        <p:attrNameLst>
                                          <p:attrName>ppt_h</p:attrName>
                                        </p:attrNameLst>
                                      </p:cBhvr>
                                      <p:tavLst>
                                        <p:tav tm="0">
                                          <p:val>
                                            <p:fltVal val="0"/>
                                          </p:val>
                                        </p:tav>
                                        <p:tav tm="100000">
                                          <p:val>
                                            <p:strVal val="#ppt_h"/>
                                          </p:val>
                                        </p:tav>
                                      </p:tavLst>
                                    </p:anim>
                                    <p:animEffect transition="in" filter="fade">
                                      <p:cBhvr>
                                        <p:cTn id="9" dur="500"/>
                                        <p:tgtEl>
                                          <p:spTgt spid="330755"/>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330759"/>
                                        </p:tgtEl>
                                        <p:attrNameLst>
                                          <p:attrName>style.visibility</p:attrName>
                                        </p:attrNameLst>
                                      </p:cBhvr>
                                      <p:to>
                                        <p:strVal val="visible"/>
                                      </p:to>
                                    </p:set>
                                    <p:anim calcmode="lin" valueType="num">
                                      <p:cBhvr>
                                        <p:cTn id="13" dur="500" fill="hold"/>
                                        <p:tgtEl>
                                          <p:spTgt spid="330759"/>
                                        </p:tgtEl>
                                        <p:attrNameLst>
                                          <p:attrName>ppt_w</p:attrName>
                                        </p:attrNameLst>
                                      </p:cBhvr>
                                      <p:tavLst>
                                        <p:tav tm="0">
                                          <p:val>
                                            <p:fltVal val="0"/>
                                          </p:val>
                                        </p:tav>
                                        <p:tav tm="100000">
                                          <p:val>
                                            <p:strVal val="#ppt_w"/>
                                          </p:val>
                                        </p:tav>
                                      </p:tavLst>
                                    </p:anim>
                                    <p:anim calcmode="lin" valueType="num">
                                      <p:cBhvr>
                                        <p:cTn id="14" dur="500" fill="hold"/>
                                        <p:tgtEl>
                                          <p:spTgt spid="330759"/>
                                        </p:tgtEl>
                                        <p:attrNameLst>
                                          <p:attrName>ppt_h</p:attrName>
                                        </p:attrNameLst>
                                      </p:cBhvr>
                                      <p:tavLst>
                                        <p:tav tm="0">
                                          <p:val>
                                            <p:fltVal val="0"/>
                                          </p:val>
                                        </p:tav>
                                        <p:tav tm="100000">
                                          <p:val>
                                            <p:strVal val="#ppt_h"/>
                                          </p:val>
                                        </p:tav>
                                      </p:tavLst>
                                    </p:anim>
                                    <p:animEffect transition="in" filter="fade">
                                      <p:cBhvr>
                                        <p:cTn id="15" dur="500"/>
                                        <p:tgtEl>
                                          <p:spTgt spid="330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9"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r>
              <a:rPr lang="en-US" altLang="ja-JP" dirty="0">
                <a:solidFill>
                  <a:srgbClr val="000000"/>
                </a:solidFill>
                <a:latin typeface="Arial" charset="0"/>
                <a:cs typeface="Arial" charset="0"/>
              </a:rPr>
              <a:t>"</a:t>
            </a:r>
            <a:endParaRPr lang="en-US" dirty="0">
              <a:solidFill>
                <a:srgbClr val="000000"/>
              </a:solidFill>
              <a:latin typeface="Arial"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en-US" sz="3600" b="1" i="1" dirty="0">
                <a:solidFill>
                  <a:schemeClr val="bg1"/>
                </a:solidFill>
                <a:cs typeface="Arial"/>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cs typeface="Arial" charset="0"/>
              </a:rPr>
              <a:t>136</a:t>
            </a:r>
            <a:endParaRPr lang="en-US" b="1">
              <a:solidFill>
                <a:srgbClr val="FFFFFF"/>
              </a:solidFill>
              <a:effectLst>
                <a:outerShdw blurRad="38100" dist="38100" dir="2700000" algn="tl">
                  <a:srgbClr val="808080"/>
                </a:outerShdw>
              </a:effectLst>
              <a:cs typeface="Arial" charset="0"/>
            </a:endParaRPr>
          </a:p>
        </p:txBody>
      </p:sp>
      <p:sp>
        <p:nvSpPr>
          <p:cNvPr id="244740" name="Text Box 5"/>
          <p:cNvSpPr txBox="1">
            <a:spLocks noChangeArrowheads="1"/>
          </p:cNvSpPr>
          <p:nvPr/>
        </p:nvSpPr>
        <p:spPr bwMode="auto">
          <a:xfrm>
            <a:off x="323850" y="1412875"/>
            <a:ext cx="8280400" cy="50165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sz="3200" b="1" dirty="0">
                <a:solidFill>
                  <a:srgbClr val="FFFFFF"/>
                </a:solidFill>
                <a:latin typeface="Arial" charset="0"/>
                <a:cs typeface="Arial" charset="0"/>
              </a:rPr>
              <a:t>"Don</a:t>
            </a:r>
            <a:r>
              <a:rPr lang="fr-FR"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t team up with those who are unbelievers. How can righteousness be a partner with wickedness? How can light live with darkness? </a:t>
            </a:r>
            <a:r>
              <a:rPr lang="en-US" altLang="ja-JP" sz="3200" b="1" baseline="30000" dirty="0">
                <a:solidFill>
                  <a:srgbClr val="FFFFFF"/>
                </a:solidFill>
                <a:latin typeface="Arial" charset="0"/>
                <a:cs typeface="Arial" charset="0"/>
              </a:rPr>
              <a:t>15</a:t>
            </a:r>
            <a:r>
              <a:rPr lang="en-US" altLang="ja-JP" sz="3200" b="1" dirty="0">
                <a:solidFill>
                  <a:srgbClr val="FFFFFF"/>
                </a:solidFill>
                <a:latin typeface="Arial" charset="0"/>
                <a:cs typeface="Arial" charset="0"/>
              </a:rPr>
              <a:t>What harmony can there be between Christ and the devil? How can a believer be a partner with an unbeliever? </a:t>
            </a:r>
            <a:r>
              <a:rPr lang="en-US" altLang="ja-JP" sz="3200" b="1" baseline="30000" dirty="0">
                <a:solidFill>
                  <a:srgbClr val="FFFFFF"/>
                </a:solidFill>
                <a:latin typeface="Arial" charset="0"/>
                <a:cs typeface="Arial" charset="0"/>
              </a:rPr>
              <a:t>16</a:t>
            </a:r>
            <a:r>
              <a:rPr lang="en-US" altLang="ja-JP" sz="3200" b="1" dirty="0">
                <a:solidFill>
                  <a:srgbClr val="FFFFFF"/>
                </a:solidFill>
                <a:latin typeface="Arial" charset="0"/>
                <a:cs typeface="Arial" charset="0"/>
              </a:rPr>
              <a:t>And what union can there be between God</a:t>
            </a:r>
            <a:r>
              <a:rPr lang="fr-FR"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s temple and idols? For we are the temple of the living God."</a:t>
            </a: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r>
              <a:rPr lang="en-US" altLang="ja-JP" dirty="0">
                <a:solidFill>
                  <a:srgbClr val="000000"/>
                </a:solidFill>
                <a:latin typeface="Arial" charset="0"/>
                <a:cs typeface="Arial" charset="0"/>
              </a:rPr>
              <a:t>"</a:t>
            </a:r>
            <a:endParaRPr lang="en-US" dirty="0">
              <a:solidFill>
                <a:srgbClr val="000000"/>
              </a:solidFill>
              <a:latin typeface="Arial"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en-US" sz="3600" b="1" i="1" dirty="0">
                <a:solidFill>
                  <a:schemeClr val="bg1"/>
                </a:solidFill>
                <a:cs typeface="Arial"/>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cs typeface="Arial" charset="0"/>
              </a:rPr>
              <a:t>136</a:t>
            </a:r>
            <a:endParaRPr lang="en-US" b="1">
              <a:solidFill>
                <a:srgbClr val="FFFFFF"/>
              </a:solidFill>
              <a:effectLst>
                <a:outerShdw blurRad="38100" dist="38100" dir="2700000" algn="tl">
                  <a:srgbClr val="808080"/>
                </a:outerShdw>
              </a:effectLst>
              <a:cs typeface="Arial" charset="0"/>
            </a:endParaRPr>
          </a:p>
        </p:txBody>
      </p:sp>
      <p:sp>
        <p:nvSpPr>
          <p:cNvPr id="246788" name="Text Box 5"/>
          <p:cNvSpPr txBox="1">
            <a:spLocks noChangeArrowheads="1"/>
          </p:cNvSpPr>
          <p:nvPr/>
        </p:nvSpPr>
        <p:spPr bwMode="auto">
          <a:xfrm>
            <a:off x="323850" y="1412875"/>
            <a:ext cx="8280400" cy="45243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sz="3200" b="1" dirty="0">
                <a:solidFill>
                  <a:srgbClr val="FFFFFF"/>
                </a:solidFill>
                <a:latin typeface="Arial" charset="0"/>
                <a:cs typeface="Arial" charset="0"/>
              </a:rPr>
              <a:t>"As God said:</a:t>
            </a:r>
          </a:p>
          <a:p>
            <a:r>
              <a:rPr lang="en-US" altLang="ja-JP" sz="3200" b="1" dirty="0">
                <a:solidFill>
                  <a:srgbClr val="FFFFFF"/>
                </a:solidFill>
                <a:latin typeface="Arial" charset="0"/>
                <a:cs typeface="Arial" charset="0"/>
              </a:rPr>
              <a:t>		</a:t>
            </a:r>
            <a:r>
              <a:rPr lang="fr-FR"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I will live in them</a:t>
            </a:r>
          </a:p>
          <a:p>
            <a:r>
              <a:rPr lang="en-US" altLang="ja-JP" sz="3200" b="1" dirty="0">
                <a:solidFill>
                  <a:srgbClr val="FFFFFF"/>
                </a:solidFill>
                <a:latin typeface="Arial" charset="0"/>
                <a:cs typeface="Arial" charset="0"/>
              </a:rPr>
              <a:t>		and walk among them.</a:t>
            </a:r>
          </a:p>
          <a:p>
            <a:r>
              <a:rPr lang="en-US" altLang="ja-JP" sz="3200" b="1" dirty="0">
                <a:solidFill>
                  <a:srgbClr val="FFFFFF"/>
                </a:solidFill>
                <a:latin typeface="Arial" charset="0"/>
                <a:cs typeface="Arial" charset="0"/>
              </a:rPr>
              <a:t>		I will be their God,</a:t>
            </a:r>
          </a:p>
          <a:p>
            <a:r>
              <a:rPr lang="en-US" altLang="ja-JP" sz="3200" b="1" dirty="0">
                <a:solidFill>
                  <a:srgbClr val="FFFFFF"/>
                </a:solidFill>
                <a:latin typeface="Arial" charset="0"/>
                <a:cs typeface="Arial" charset="0"/>
              </a:rPr>
              <a:t>		and they will be my people. </a:t>
            </a:r>
          </a:p>
          <a:p>
            <a:r>
              <a:rPr lang="en-US" altLang="ja-JP" sz="3200" b="1" baseline="30000" dirty="0">
                <a:solidFill>
                  <a:srgbClr val="FFFFFF"/>
                </a:solidFill>
                <a:latin typeface="Arial" charset="0"/>
                <a:cs typeface="Arial" charset="0"/>
              </a:rPr>
              <a:t>17</a:t>
            </a:r>
            <a:r>
              <a:rPr lang="en-US" altLang="ja-JP" sz="3200" b="1" dirty="0">
                <a:solidFill>
                  <a:srgbClr val="FFFFFF"/>
                </a:solidFill>
                <a:latin typeface="Arial" charset="0"/>
                <a:cs typeface="Arial" charset="0"/>
              </a:rPr>
              <a:t>Therefore, come out from among unbelievers, and separate yourselves from them, says the Lord</a:t>
            </a:r>
            <a:r>
              <a:rPr lang="fr-FR"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 </a:t>
            </a:r>
          </a:p>
          <a:p>
            <a:pPr algn="r"/>
            <a:r>
              <a:rPr lang="en-US" altLang="ja-JP" sz="3200" b="1" dirty="0">
                <a:solidFill>
                  <a:srgbClr val="FFFFFF"/>
                </a:solidFill>
                <a:latin typeface="Arial" charset="0"/>
                <a:cs typeface="Arial" charset="0"/>
              </a:rPr>
              <a:t>(2 Cor. 6:16-17)</a:t>
            </a: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r>
              <a:rPr lang="en-US" altLang="ja-JP" dirty="0">
                <a:solidFill>
                  <a:srgbClr val="000000"/>
                </a:solidFill>
                <a:latin typeface="Arial" charset="0"/>
                <a:cs typeface="Arial" charset="0"/>
              </a:rPr>
              <a:t>"</a:t>
            </a:r>
            <a:endParaRPr lang="en-US" dirty="0">
              <a:solidFill>
                <a:srgbClr val="000000"/>
              </a:solidFill>
              <a:latin typeface="Arial" charset="0"/>
              <a:cs typeface="Arial" charset="0"/>
            </a:endParaRPr>
          </a:p>
        </p:txBody>
      </p:sp>
      <p:sp>
        <p:nvSpPr>
          <p:cNvPr id="9222" name="Rectangle 6"/>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en-US" sz="3600" b="1" i="1" dirty="0">
                <a:solidFill>
                  <a:schemeClr val="bg1"/>
                </a:solidFill>
                <a:cs typeface="Arial"/>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cs typeface="Arial" charset="0"/>
              </a:rPr>
              <a:t>136</a:t>
            </a:r>
            <a:endParaRPr lang="en-US" b="1">
              <a:solidFill>
                <a:srgbClr val="FFFFFF"/>
              </a:solidFill>
              <a:effectLst>
                <a:outerShdw blurRad="38100" dist="38100" dir="2700000" algn="tl">
                  <a:srgbClr val="808080"/>
                </a:outerShdw>
              </a:effectLst>
              <a:cs typeface="Arial" charset="0"/>
            </a:endParaRPr>
          </a:p>
        </p:txBody>
      </p:sp>
      <p:sp>
        <p:nvSpPr>
          <p:cNvPr id="248836" name="Text Box 5"/>
          <p:cNvSpPr txBox="1">
            <a:spLocks noChangeArrowheads="1"/>
          </p:cNvSpPr>
          <p:nvPr/>
        </p:nvSpPr>
        <p:spPr bwMode="auto">
          <a:xfrm>
            <a:off x="323850" y="1412875"/>
            <a:ext cx="8280400" cy="55086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sz="3200" b="1" dirty="0">
                <a:solidFill>
                  <a:srgbClr val="FFFFFF"/>
                </a:solidFill>
                <a:latin typeface="Arial" charset="0"/>
                <a:cs typeface="Arial" charset="0"/>
              </a:rPr>
              <a:t>"Don</a:t>
            </a:r>
            <a:r>
              <a:rPr lang="fr-FR" altLang="ja-JP" sz="3200" b="1" dirty="0">
                <a:solidFill>
                  <a:srgbClr val="FFFFFF"/>
                </a:solidFill>
                <a:latin typeface="Arial" charset="0"/>
                <a:cs typeface="Arial" charset="0"/>
              </a:rPr>
              <a:t>'</a:t>
            </a:r>
            <a:r>
              <a:rPr lang="en-US" altLang="ja-JP" sz="3200" b="1" dirty="0">
                <a:solidFill>
                  <a:srgbClr val="FFFFFF"/>
                </a:solidFill>
                <a:latin typeface="Arial" charset="0"/>
                <a:cs typeface="Arial" charset="0"/>
              </a:rPr>
              <a:t>t touch their filthy things,</a:t>
            </a:r>
          </a:p>
          <a:p>
            <a:r>
              <a:rPr lang="en-US" altLang="ja-JP" sz="3200" b="1" dirty="0">
                <a:solidFill>
                  <a:srgbClr val="FFFFFF"/>
                </a:solidFill>
                <a:latin typeface="Arial" charset="0"/>
                <a:cs typeface="Arial" charset="0"/>
              </a:rPr>
              <a:t> and I will welcome you. </a:t>
            </a:r>
            <a:r>
              <a:rPr lang="en-US" altLang="ja-JP" sz="3200" b="1" baseline="30000" dirty="0">
                <a:solidFill>
                  <a:srgbClr val="FFFFFF"/>
                </a:solidFill>
                <a:latin typeface="Arial" charset="0"/>
                <a:cs typeface="Arial" charset="0"/>
              </a:rPr>
              <a:t>18</a:t>
            </a:r>
            <a:r>
              <a:rPr lang="en-US" altLang="ja-JP" sz="3200" b="1" dirty="0">
                <a:solidFill>
                  <a:srgbClr val="FFFFFF"/>
                </a:solidFill>
                <a:latin typeface="Arial" charset="0"/>
                <a:cs typeface="Arial" charset="0"/>
              </a:rPr>
              <a:t>And I will be your Father, and you will be my sons and daughters, says the Lord Almighty."</a:t>
            </a:r>
          </a:p>
          <a:p>
            <a:endParaRPr lang="en-US" altLang="ja-JP" sz="3200" b="1" dirty="0">
              <a:solidFill>
                <a:srgbClr val="FFFFFF"/>
              </a:solidFill>
              <a:latin typeface="Arial" charset="0"/>
              <a:cs typeface="Arial" charset="0"/>
            </a:endParaRPr>
          </a:p>
          <a:p>
            <a:r>
              <a:rPr lang="en-US" altLang="ja-JP" sz="3200" b="1" baseline="30000" dirty="0">
                <a:solidFill>
                  <a:srgbClr val="FFFFFF"/>
                </a:solidFill>
                <a:latin typeface="Arial" charset="0"/>
                <a:cs typeface="Arial" charset="0"/>
              </a:rPr>
              <a:t>1</a:t>
            </a:r>
            <a:r>
              <a:rPr lang="en-US" altLang="ja-JP" sz="3200" b="1" dirty="0">
                <a:solidFill>
                  <a:srgbClr val="FFFFFF"/>
                </a:solidFill>
                <a:latin typeface="Arial" charset="0"/>
                <a:cs typeface="Arial" charset="0"/>
              </a:rPr>
              <a:t>Because we have these promises, dear friends, let us cleanse ourselves from everything that can defile our body or spirit. And let us work toward complete holiness because we fear God" </a:t>
            </a:r>
          </a:p>
          <a:p>
            <a:pPr algn="r"/>
            <a:r>
              <a:rPr lang="en-US" altLang="ja-JP" sz="3200" b="1" dirty="0">
                <a:solidFill>
                  <a:srgbClr val="FFFFFF"/>
                </a:solidFill>
                <a:latin typeface="Arial" charset="0"/>
                <a:cs typeface="Arial" charset="0"/>
              </a:rPr>
              <a:t>(2 Cor. 6:17–7:1)</a:t>
            </a: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endParaRPr lang="en-US">
              <a:latin typeface="Arial" charset="0"/>
            </a:endParaRPr>
          </a:p>
        </p:txBody>
      </p:sp>
      <p:pic>
        <p:nvPicPr>
          <p:cNvPr id="250882" name="Picture 3" descr="blue_swirl_d017_text"/>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70700"/>
          </a:xfrm>
        </p:spPr>
      </p:pic>
      <p:sp>
        <p:nvSpPr>
          <p:cNvPr id="250883" name="Rectangle 4"/>
          <p:cNvSpPr>
            <a:spLocks noChangeArrowheads="1"/>
          </p:cNvSpPr>
          <p:nvPr/>
        </p:nvSpPr>
        <p:spPr bwMode="auto">
          <a:xfrm>
            <a:off x="152400" y="165100"/>
            <a:ext cx="8686800" cy="769938"/>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GB" sz="4400" b="1">
                <a:solidFill>
                  <a:srgbClr val="000000"/>
                </a:solidFill>
                <a:latin typeface="Comic Sans MS" charset="0"/>
                <a:cs typeface="Times New Roman" charset="0"/>
              </a:rPr>
              <a:t>Association with non-believers</a:t>
            </a:r>
            <a:r>
              <a:rPr lang="en-GB" sz="3600" b="1">
                <a:solidFill>
                  <a:srgbClr val="000000"/>
                </a:solidFill>
                <a:latin typeface="Comic Sans MS" charset="0"/>
                <a:cs typeface="Times New Roman" charset="0"/>
              </a:rPr>
              <a:t> </a:t>
            </a:r>
            <a:endParaRPr lang="en-GB" sz="3600">
              <a:solidFill>
                <a:srgbClr val="000000"/>
              </a:solidFill>
              <a:latin typeface="Comic Sans MS" charset="0"/>
              <a:cs typeface="Arial" charset="0"/>
            </a:endParaRPr>
          </a:p>
        </p:txBody>
      </p:sp>
      <p:sp>
        <p:nvSpPr>
          <p:cNvPr id="76805" name="WordArt 5"/>
          <p:cNvSpPr>
            <a:spLocks noChangeArrowheads="1" noChangeShapeType="1" noTextEdit="1"/>
          </p:cNvSpPr>
          <p:nvPr/>
        </p:nvSpPr>
        <p:spPr bwMode="auto">
          <a:xfrm>
            <a:off x="838200" y="1066800"/>
            <a:ext cx="6324600" cy="2743200"/>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Paul</a:t>
            </a:r>
            <a:r>
              <a:rPr lang="fr-FR"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a:t>
            </a: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s Instructions</a:t>
            </a:r>
          </a:p>
        </p:txBody>
      </p:sp>
      <p:pic>
        <p:nvPicPr>
          <p:cNvPr id="76806" name="Picture 6" descr="NPLSO00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3505200"/>
            <a:ext cx="4038600" cy="314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6805"/>
                                        </p:tgtEl>
                                        <p:attrNameLst>
                                          <p:attrName>style.visibility</p:attrName>
                                        </p:attrNameLst>
                                      </p:cBhvr>
                                      <p:to>
                                        <p:strVal val="visible"/>
                                      </p:to>
                                    </p:set>
                                    <p:anim calcmode="lin" valueType="num">
                                      <p:cBhvr>
                                        <p:cTn id="7" dur="1000" fill="hold"/>
                                        <p:tgtEl>
                                          <p:spTgt spid="76805"/>
                                        </p:tgtEl>
                                        <p:attrNameLst>
                                          <p:attrName>ppt_x</p:attrName>
                                        </p:attrNameLst>
                                      </p:cBhvr>
                                      <p:tavLst>
                                        <p:tav tm="0">
                                          <p:val>
                                            <p:strVal val="#ppt_x-.2"/>
                                          </p:val>
                                        </p:tav>
                                        <p:tav tm="100000">
                                          <p:val>
                                            <p:strVal val="#ppt_x"/>
                                          </p:val>
                                        </p:tav>
                                      </p:tavLst>
                                    </p:anim>
                                    <p:anim calcmode="lin" valueType="num">
                                      <p:cBhvr>
                                        <p:cTn id="8" dur="1000" fill="hold"/>
                                        <p:tgtEl>
                                          <p:spTgt spid="76805"/>
                                        </p:tgtEl>
                                        <p:attrNameLst>
                                          <p:attrName>ppt_y</p:attrName>
                                        </p:attrNameLst>
                                      </p:cBhvr>
                                      <p:tavLst>
                                        <p:tav tm="0">
                                          <p:val>
                                            <p:strVal val="#ppt_y"/>
                                          </p:val>
                                        </p:tav>
                                        <p:tav tm="100000">
                                          <p:val>
                                            <p:strVal val="#ppt_y"/>
                                          </p:val>
                                        </p:tav>
                                      </p:tavLst>
                                    </p:anim>
                                    <p:animEffect transition="in" filter="wipe(right)" prLst="gradientSize: 0.1">
                                      <p:cBhvr>
                                        <p:cTn id="9" dur="1000"/>
                                        <p:tgtEl>
                                          <p:spTgt spid="76805"/>
                                        </p:tgtEl>
                                      </p:cBhvr>
                                    </p:animEffect>
                                  </p:childTnLst>
                                </p:cTn>
                              </p:par>
                            </p:childTnLst>
                          </p:cTn>
                        </p:par>
                        <p:par>
                          <p:cTn id="10" fill="hold" nodeType="afterGroup">
                            <p:stCondLst>
                              <p:cond delay="1000"/>
                            </p:stCondLst>
                            <p:childTnLst>
                              <p:par>
                                <p:cTn id="11" presetID="52" presetClass="entr" presetSubtype="0" fill="hold" nodeType="afterEffect">
                                  <p:stCondLst>
                                    <p:cond delay="0"/>
                                  </p:stCondLst>
                                  <p:childTnLst>
                                    <p:set>
                                      <p:cBhvr>
                                        <p:cTn id="12" dur="1" fill="hold">
                                          <p:stCondLst>
                                            <p:cond delay="0"/>
                                          </p:stCondLst>
                                        </p:cTn>
                                        <p:tgtEl>
                                          <p:spTgt spid="76806"/>
                                        </p:tgtEl>
                                        <p:attrNameLst>
                                          <p:attrName>style.visibility</p:attrName>
                                        </p:attrNameLst>
                                      </p:cBhvr>
                                      <p:to>
                                        <p:strVal val="visible"/>
                                      </p:to>
                                    </p:set>
                                    <p:animScale>
                                      <p:cBhvr>
                                        <p:cTn id="13" dur="1000" decel="50000" fill="hold">
                                          <p:stCondLst>
                                            <p:cond delay="0"/>
                                          </p:stCondLst>
                                        </p:cTn>
                                        <p:tgtEl>
                                          <p:spTgt spid="7680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76806"/>
                                        </p:tgtEl>
                                        <p:attrNameLst>
                                          <p:attrName>ppt_x</p:attrName>
                                          <p:attrName>ppt_y</p:attrName>
                                        </p:attrNameLst>
                                      </p:cBhvr>
                                    </p:animMotion>
                                    <p:animEffect transition="in" filter="fade">
                                      <p:cBhvr>
                                        <p:cTn id="15" dur="1000"/>
                                        <p:tgtEl>
                                          <p:spTgt spid="76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solidFill>
            <a:schemeClr val="tx1"/>
          </a:solidFill>
          <a:effectLst>
            <a:outerShdw blurRad="63500" dist="35921" dir="2700000" algn="ctr" rotWithShape="0">
              <a:schemeClr val="tx2">
                <a:alpha val="74998"/>
              </a:schemeClr>
            </a:outerShdw>
          </a:effectLst>
        </p:spPr>
        <p:txBody>
          <a:bodyPr anchor="ctr"/>
          <a:lstStyle/>
          <a:p>
            <a:pPr>
              <a:defRPr/>
            </a:pPr>
            <a:r>
              <a:rPr lang="en-SG" b="1" dirty="0">
                <a:effectLst>
                  <a:glow rad="127000">
                    <a:schemeClr val="tx1"/>
                  </a:glow>
                </a:effectLst>
                <a:latin typeface="Arial" charset="0"/>
                <a:ea typeface="ＭＳ Ｐゴシック" charset="0"/>
                <a:cs typeface="ＭＳ Ｐゴシック" charset="0"/>
              </a:rPr>
              <a:t>God is not apathetic about you.</a:t>
            </a:r>
            <a:r>
              <a:rPr lang="en-US" b="1" dirty="0">
                <a:effectLst>
                  <a:glow rad="127000">
                    <a:schemeClr val="tx1"/>
                  </a:glow>
                </a:effectLst>
                <a:latin typeface="Arial" charset="0"/>
                <a:ea typeface="ＭＳ Ｐゴシック" charset="0"/>
                <a:cs typeface="ＭＳ Ｐゴシック" charset="0"/>
              </a:rPr>
              <a:t> </a:t>
            </a:r>
          </a:p>
        </p:txBody>
      </p:sp>
      <p:pic>
        <p:nvPicPr>
          <p:cNvPr id="415746" name="Picture 2" descr="https://dg.imgix.net/god-works-in-those-who-wait-42mntclt-en/landscape/god-works-in-those-who-wait-42mntclt.jpg?ts=1469201289&amp;ixlib=rails-3.0.2&amp;auto=format%2Ccompress&amp;fit=min&amp;w=700&amp;h=394&amp;dpr=2&amp;ch=Width%2CDPR">
            <a:extLst>
              <a:ext uri="{FF2B5EF4-FFF2-40B4-BE49-F238E27FC236}">
                <a16:creationId xmlns:a16="http://schemas.microsoft.com/office/drawing/2014/main" id="{083256E9-F2C6-2449-8BAB-8941EDC80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189316C-BE1A-9B4C-8A8D-4A6049964EC7}"/>
              </a:ext>
            </a:extLst>
          </p:cNvPr>
          <p:cNvSpPr txBox="1">
            <a:spLocks noChangeArrowheads="1"/>
          </p:cNvSpPr>
          <p:nvPr/>
        </p:nvSpPr>
        <p:spPr bwMode="auto">
          <a:xfrm>
            <a:off x="36512" y="5712975"/>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rPr>
              <a:t>2 Corinthians</a:t>
            </a:r>
          </a:p>
        </p:txBody>
      </p:sp>
    </p:spTree>
    <p:extLst>
      <p:ext uri="{BB962C8B-B14F-4D97-AF65-F5344CB8AC3E}">
        <p14:creationId xmlns:p14="http://schemas.microsoft.com/office/powerpoint/2010/main" val="105590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descr="DSS"/>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2895600" y="1169988"/>
            <a:ext cx="2438400"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dirty="0">
                <a:solidFill>
                  <a:srgbClr val="FFFFFF"/>
                </a:solidFill>
              </a:rPr>
              <a:t>Issue</a:t>
            </a:r>
            <a:endParaRPr lang="en-US" sz="3200" b="1" i="1" u="sng" dirty="0">
              <a:solidFill>
                <a:srgbClr val="FFFFFF"/>
              </a:solidFill>
              <a:latin typeface="Times New Roman" charset="0"/>
            </a:endParaRPr>
          </a:p>
        </p:txBody>
      </p:sp>
      <p:sp>
        <p:nvSpPr>
          <p:cNvPr id="33796" name="Rectangle 4"/>
          <p:cNvSpPr>
            <a:spLocks noGrp="1" noChangeArrowheads="1"/>
          </p:cNvSpPr>
          <p:nvPr>
            <p:ph type="title" idx="4294967295"/>
          </p:nvPr>
        </p:nvSpPr>
        <p:spPr>
          <a:xfrm>
            <a:off x="0" y="119063"/>
            <a:ext cx="9144000" cy="9144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Separation Texts</a:t>
            </a:r>
            <a:endParaRPr lang="en-US">
              <a:latin typeface="Arial" charset="0"/>
              <a:ea typeface="ＭＳ Ｐゴシック" charset="0"/>
              <a:cs typeface="ＭＳ Ｐゴシック" charset="0"/>
            </a:endParaRPr>
          </a:p>
        </p:txBody>
      </p:sp>
      <p:sp>
        <p:nvSpPr>
          <p:cNvPr id="33797" name="Text Box 5"/>
          <p:cNvSpPr txBox="1">
            <a:spLocks noChangeArrowheads="1"/>
          </p:cNvSpPr>
          <p:nvPr/>
        </p:nvSpPr>
        <p:spPr bwMode="auto">
          <a:xfrm>
            <a:off x="5811838" y="1169988"/>
            <a:ext cx="3255962"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dirty="0">
                <a:solidFill>
                  <a:srgbClr val="FFFFFF"/>
                </a:solidFill>
              </a:rPr>
              <a:t>Command</a:t>
            </a:r>
            <a:endParaRPr lang="en-US" sz="3200" b="1" i="1" u="sng" dirty="0">
              <a:solidFill>
                <a:srgbClr val="FFFFFF"/>
              </a:solidFill>
              <a:latin typeface="Times New Roman" charset="0"/>
            </a:endParaRPr>
          </a:p>
        </p:txBody>
      </p:sp>
      <p:sp>
        <p:nvSpPr>
          <p:cNvPr id="33806" name="Text Box 14"/>
          <p:cNvSpPr txBox="1">
            <a:spLocks noChangeArrowheads="1"/>
          </p:cNvSpPr>
          <p:nvPr/>
        </p:nvSpPr>
        <p:spPr bwMode="auto">
          <a:xfrm>
            <a:off x="8153400" y="0"/>
            <a:ext cx="990600" cy="457200"/>
          </a:xfrm>
          <a:prstGeom prst="rect">
            <a:avLst/>
          </a:prstGeom>
          <a:noFill/>
          <a:ln>
            <a:noFill/>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rPr>
              <a:t>136</a:t>
            </a:r>
            <a:endParaRPr lang="en-US" b="1" i="1">
              <a:solidFill>
                <a:srgbClr val="FFFFFF"/>
              </a:solidFill>
              <a:latin typeface="Times New Roman" charset="0"/>
            </a:endParaRPr>
          </a:p>
        </p:txBody>
      </p:sp>
      <p:sp>
        <p:nvSpPr>
          <p:cNvPr id="33807" name="Text Box 15"/>
          <p:cNvSpPr txBox="1">
            <a:spLocks noChangeArrowheads="1"/>
          </p:cNvSpPr>
          <p:nvPr/>
        </p:nvSpPr>
        <p:spPr bwMode="auto">
          <a:xfrm>
            <a:off x="0" y="1169988"/>
            <a:ext cx="2722563"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rgbClr val="FFFFFF"/>
                </a:solidFill>
              </a:rPr>
              <a:t>Text</a:t>
            </a:r>
            <a:endParaRPr lang="en-US" sz="3200" b="1" i="1" u="sng">
              <a:solidFill>
                <a:srgbClr val="FFFFFF"/>
              </a:solidFill>
              <a:latin typeface="Times New Roman" charset="0"/>
            </a:endParaRPr>
          </a:p>
        </p:txBody>
      </p:sp>
      <p:sp>
        <p:nvSpPr>
          <p:cNvPr id="33808" name="Text Box 16"/>
          <p:cNvSpPr txBox="1">
            <a:spLocks noChangeArrowheads="1"/>
          </p:cNvSpPr>
          <p:nvPr/>
        </p:nvSpPr>
        <p:spPr bwMode="auto">
          <a:xfrm>
            <a:off x="0" y="2160588"/>
            <a:ext cx="31242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2 Th 3:6-15</a:t>
            </a:r>
            <a:endParaRPr lang="en-US" sz="2800" b="1" i="1">
              <a:solidFill>
                <a:srgbClr val="FFFFFF"/>
              </a:solidFill>
              <a:latin typeface="Times New Roman" charset="0"/>
            </a:endParaRPr>
          </a:p>
        </p:txBody>
      </p:sp>
      <p:sp>
        <p:nvSpPr>
          <p:cNvPr id="33809" name="Text Box 17"/>
          <p:cNvSpPr txBox="1">
            <a:spLocks noChangeArrowheads="1"/>
          </p:cNvSpPr>
          <p:nvPr/>
        </p:nvSpPr>
        <p:spPr bwMode="auto">
          <a:xfrm>
            <a:off x="0" y="3151188"/>
            <a:ext cx="2722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Rom 12:1-2</a:t>
            </a:r>
            <a:endParaRPr lang="en-US" sz="2800" b="1" i="1">
              <a:solidFill>
                <a:srgbClr val="FFFFFF"/>
              </a:solidFill>
              <a:latin typeface="Times New Roman" charset="0"/>
            </a:endParaRPr>
          </a:p>
        </p:txBody>
      </p:sp>
      <p:sp>
        <p:nvSpPr>
          <p:cNvPr id="33810" name="Text Box 18"/>
          <p:cNvSpPr txBox="1">
            <a:spLocks noChangeArrowheads="1"/>
          </p:cNvSpPr>
          <p:nvPr/>
        </p:nvSpPr>
        <p:spPr bwMode="auto">
          <a:xfrm>
            <a:off x="0" y="4157663"/>
            <a:ext cx="2722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Rom 16:17</a:t>
            </a:r>
            <a:endParaRPr lang="en-US" sz="2800" b="1" i="1">
              <a:solidFill>
                <a:srgbClr val="FFFFFF"/>
              </a:solidFill>
              <a:latin typeface="Times New Roman" charset="0"/>
            </a:endParaRPr>
          </a:p>
        </p:txBody>
      </p:sp>
      <p:sp>
        <p:nvSpPr>
          <p:cNvPr id="33811" name="Text Box 19"/>
          <p:cNvSpPr txBox="1">
            <a:spLocks noChangeArrowheads="1"/>
          </p:cNvSpPr>
          <p:nvPr/>
        </p:nvSpPr>
        <p:spPr bwMode="auto">
          <a:xfrm>
            <a:off x="0" y="5148263"/>
            <a:ext cx="2722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Eph 5:11</a:t>
            </a:r>
            <a:endParaRPr lang="en-US" sz="2800" b="1" i="1">
              <a:solidFill>
                <a:srgbClr val="FFFFFF"/>
              </a:solidFill>
              <a:latin typeface="Times New Roman" charset="0"/>
            </a:endParaRPr>
          </a:p>
        </p:txBody>
      </p:sp>
      <p:sp>
        <p:nvSpPr>
          <p:cNvPr id="33812" name="Text Box 20"/>
          <p:cNvSpPr txBox="1">
            <a:spLocks noChangeArrowheads="1"/>
          </p:cNvSpPr>
          <p:nvPr/>
        </p:nvSpPr>
        <p:spPr bwMode="auto">
          <a:xfrm>
            <a:off x="2971800" y="2160588"/>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33813" name="Text Box 21"/>
          <p:cNvSpPr txBox="1">
            <a:spLocks noChangeArrowheads="1"/>
          </p:cNvSpPr>
          <p:nvPr/>
        </p:nvSpPr>
        <p:spPr bwMode="auto">
          <a:xfrm>
            <a:off x="5888038" y="2160588"/>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33814" name="Text Box 22"/>
          <p:cNvSpPr txBox="1">
            <a:spLocks noChangeArrowheads="1"/>
          </p:cNvSpPr>
          <p:nvPr/>
        </p:nvSpPr>
        <p:spPr bwMode="auto">
          <a:xfrm>
            <a:off x="2971800" y="3151188"/>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33815" name="Text Box 23"/>
          <p:cNvSpPr txBox="1">
            <a:spLocks noChangeArrowheads="1"/>
          </p:cNvSpPr>
          <p:nvPr/>
        </p:nvSpPr>
        <p:spPr bwMode="auto">
          <a:xfrm>
            <a:off x="5888038" y="3151188"/>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33816" name="Text Box 24"/>
          <p:cNvSpPr txBox="1">
            <a:spLocks noChangeArrowheads="1"/>
          </p:cNvSpPr>
          <p:nvPr/>
        </p:nvSpPr>
        <p:spPr bwMode="auto">
          <a:xfrm>
            <a:off x="2971800" y="4157663"/>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33817" name="Text Box 25"/>
          <p:cNvSpPr txBox="1">
            <a:spLocks noChangeArrowheads="1"/>
          </p:cNvSpPr>
          <p:nvPr/>
        </p:nvSpPr>
        <p:spPr bwMode="auto">
          <a:xfrm>
            <a:off x="5888038" y="4157663"/>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33818" name="Text Box 26"/>
          <p:cNvSpPr txBox="1">
            <a:spLocks noChangeArrowheads="1"/>
          </p:cNvSpPr>
          <p:nvPr/>
        </p:nvSpPr>
        <p:spPr bwMode="auto">
          <a:xfrm>
            <a:off x="2971800" y="5148263"/>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33819" name="Text Box 27"/>
          <p:cNvSpPr txBox="1">
            <a:spLocks noChangeArrowheads="1"/>
          </p:cNvSpPr>
          <p:nvPr/>
        </p:nvSpPr>
        <p:spPr bwMode="auto">
          <a:xfrm>
            <a:off x="5888038" y="5148263"/>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33820" name="Text Box 28"/>
          <p:cNvSpPr txBox="1">
            <a:spLocks noChangeArrowheads="1"/>
          </p:cNvSpPr>
          <p:nvPr/>
        </p:nvSpPr>
        <p:spPr bwMode="auto">
          <a:xfrm>
            <a:off x="-20638" y="6216650"/>
            <a:ext cx="3221038"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1 Th 5:21</a:t>
            </a:r>
            <a:endParaRPr lang="en-US" sz="2800" b="1" i="1">
              <a:solidFill>
                <a:srgbClr val="FFFFFF"/>
              </a:solidFill>
              <a:latin typeface="Times New Roman" charset="0"/>
            </a:endParaRPr>
          </a:p>
        </p:txBody>
      </p:sp>
      <p:sp>
        <p:nvSpPr>
          <p:cNvPr id="33821" name="Text Box 29"/>
          <p:cNvSpPr txBox="1">
            <a:spLocks noChangeArrowheads="1"/>
          </p:cNvSpPr>
          <p:nvPr/>
        </p:nvSpPr>
        <p:spPr bwMode="auto">
          <a:xfrm>
            <a:off x="2951163" y="6216650"/>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33822" name="Text Box 30"/>
          <p:cNvSpPr txBox="1">
            <a:spLocks noChangeArrowheads="1"/>
          </p:cNvSpPr>
          <p:nvPr/>
        </p:nvSpPr>
        <p:spPr bwMode="auto">
          <a:xfrm>
            <a:off x="5867400" y="6216650"/>
            <a:ext cx="2341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3808"/>
                                        </p:tgtEl>
                                        <p:attrNameLst>
                                          <p:attrName>style.visibility</p:attrName>
                                        </p:attrNameLst>
                                      </p:cBhvr>
                                      <p:to>
                                        <p:strVal val="visible"/>
                                      </p:to>
                                    </p:set>
                                    <p:anim calcmode="lin" valueType="num">
                                      <p:cBhvr>
                                        <p:cTn id="7" dur="1000" fill="hold"/>
                                        <p:tgtEl>
                                          <p:spTgt spid="33808"/>
                                        </p:tgtEl>
                                        <p:attrNameLst>
                                          <p:attrName>ppt_w</p:attrName>
                                        </p:attrNameLst>
                                      </p:cBhvr>
                                      <p:tavLst>
                                        <p:tav tm="0">
                                          <p:val>
                                            <p:fltVal val="0"/>
                                          </p:val>
                                        </p:tav>
                                        <p:tav tm="100000">
                                          <p:val>
                                            <p:strVal val="#ppt_w"/>
                                          </p:val>
                                        </p:tav>
                                      </p:tavLst>
                                    </p:anim>
                                    <p:anim calcmode="lin" valueType="num">
                                      <p:cBhvr>
                                        <p:cTn id="8" dur="1000" fill="hold"/>
                                        <p:tgtEl>
                                          <p:spTgt spid="33808"/>
                                        </p:tgtEl>
                                        <p:attrNameLst>
                                          <p:attrName>ppt_h</p:attrName>
                                        </p:attrNameLst>
                                      </p:cBhvr>
                                      <p:tavLst>
                                        <p:tav tm="0">
                                          <p:val>
                                            <p:fltVal val="0"/>
                                          </p:val>
                                        </p:tav>
                                        <p:tav tm="100000">
                                          <p:val>
                                            <p:strVal val="#ppt_h"/>
                                          </p:val>
                                        </p:tav>
                                      </p:tavLst>
                                    </p:anim>
                                    <p:anim calcmode="lin" valueType="num">
                                      <p:cBhvr>
                                        <p:cTn id="9" dur="1000" fill="hold"/>
                                        <p:tgtEl>
                                          <p:spTgt spid="338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8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3809"/>
                                        </p:tgtEl>
                                        <p:attrNameLst>
                                          <p:attrName>style.visibility</p:attrName>
                                        </p:attrNameLst>
                                      </p:cBhvr>
                                      <p:to>
                                        <p:strVal val="visible"/>
                                      </p:to>
                                    </p:set>
                                    <p:anim calcmode="lin" valueType="num">
                                      <p:cBhvr>
                                        <p:cTn id="15" dur="1000" fill="hold"/>
                                        <p:tgtEl>
                                          <p:spTgt spid="33809"/>
                                        </p:tgtEl>
                                        <p:attrNameLst>
                                          <p:attrName>ppt_w</p:attrName>
                                        </p:attrNameLst>
                                      </p:cBhvr>
                                      <p:tavLst>
                                        <p:tav tm="0">
                                          <p:val>
                                            <p:fltVal val="0"/>
                                          </p:val>
                                        </p:tav>
                                        <p:tav tm="100000">
                                          <p:val>
                                            <p:strVal val="#ppt_w"/>
                                          </p:val>
                                        </p:tav>
                                      </p:tavLst>
                                    </p:anim>
                                    <p:anim calcmode="lin" valueType="num">
                                      <p:cBhvr>
                                        <p:cTn id="16" dur="1000" fill="hold"/>
                                        <p:tgtEl>
                                          <p:spTgt spid="33809"/>
                                        </p:tgtEl>
                                        <p:attrNameLst>
                                          <p:attrName>ppt_h</p:attrName>
                                        </p:attrNameLst>
                                      </p:cBhvr>
                                      <p:tavLst>
                                        <p:tav tm="0">
                                          <p:val>
                                            <p:fltVal val="0"/>
                                          </p:val>
                                        </p:tav>
                                        <p:tav tm="100000">
                                          <p:val>
                                            <p:strVal val="#ppt_h"/>
                                          </p:val>
                                        </p:tav>
                                      </p:tavLst>
                                    </p:anim>
                                    <p:anim calcmode="lin" valueType="num">
                                      <p:cBhvr>
                                        <p:cTn id="17" dur="1000" fill="hold"/>
                                        <p:tgtEl>
                                          <p:spTgt spid="3380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38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3810"/>
                                        </p:tgtEl>
                                        <p:attrNameLst>
                                          <p:attrName>style.visibility</p:attrName>
                                        </p:attrNameLst>
                                      </p:cBhvr>
                                      <p:to>
                                        <p:strVal val="visible"/>
                                      </p:to>
                                    </p:set>
                                    <p:anim calcmode="lin" valueType="num">
                                      <p:cBhvr>
                                        <p:cTn id="23" dur="1000" fill="hold"/>
                                        <p:tgtEl>
                                          <p:spTgt spid="33810"/>
                                        </p:tgtEl>
                                        <p:attrNameLst>
                                          <p:attrName>ppt_w</p:attrName>
                                        </p:attrNameLst>
                                      </p:cBhvr>
                                      <p:tavLst>
                                        <p:tav tm="0">
                                          <p:val>
                                            <p:fltVal val="0"/>
                                          </p:val>
                                        </p:tav>
                                        <p:tav tm="100000">
                                          <p:val>
                                            <p:strVal val="#ppt_w"/>
                                          </p:val>
                                        </p:tav>
                                      </p:tavLst>
                                    </p:anim>
                                    <p:anim calcmode="lin" valueType="num">
                                      <p:cBhvr>
                                        <p:cTn id="24" dur="1000" fill="hold"/>
                                        <p:tgtEl>
                                          <p:spTgt spid="33810"/>
                                        </p:tgtEl>
                                        <p:attrNameLst>
                                          <p:attrName>ppt_h</p:attrName>
                                        </p:attrNameLst>
                                      </p:cBhvr>
                                      <p:tavLst>
                                        <p:tav tm="0">
                                          <p:val>
                                            <p:fltVal val="0"/>
                                          </p:val>
                                        </p:tav>
                                        <p:tav tm="100000">
                                          <p:val>
                                            <p:strVal val="#ppt_h"/>
                                          </p:val>
                                        </p:tav>
                                      </p:tavLst>
                                    </p:anim>
                                    <p:anim calcmode="lin" valueType="num">
                                      <p:cBhvr>
                                        <p:cTn id="25" dur="1000" fill="hold"/>
                                        <p:tgtEl>
                                          <p:spTgt spid="3381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38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3811"/>
                                        </p:tgtEl>
                                        <p:attrNameLst>
                                          <p:attrName>style.visibility</p:attrName>
                                        </p:attrNameLst>
                                      </p:cBhvr>
                                      <p:to>
                                        <p:strVal val="visible"/>
                                      </p:to>
                                    </p:set>
                                    <p:anim calcmode="lin" valueType="num">
                                      <p:cBhvr>
                                        <p:cTn id="31" dur="1000" fill="hold"/>
                                        <p:tgtEl>
                                          <p:spTgt spid="33811"/>
                                        </p:tgtEl>
                                        <p:attrNameLst>
                                          <p:attrName>ppt_w</p:attrName>
                                        </p:attrNameLst>
                                      </p:cBhvr>
                                      <p:tavLst>
                                        <p:tav tm="0">
                                          <p:val>
                                            <p:fltVal val="0"/>
                                          </p:val>
                                        </p:tav>
                                        <p:tav tm="100000">
                                          <p:val>
                                            <p:strVal val="#ppt_w"/>
                                          </p:val>
                                        </p:tav>
                                      </p:tavLst>
                                    </p:anim>
                                    <p:anim calcmode="lin" valueType="num">
                                      <p:cBhvr>
                                        <p:cTn id="32" dur="1000" fill="hold"/>
                                        <p:tgtEl>
                                          <p:spTgt spid="33811"/>
                                        </p:tgtEl>
                                        <p:attrNameLst>
                                          <p:attrName>ppt_h</p:attrName>
                                        </p:attrNameLst>
                                      </p:cBhvr>
                                      <p:tavLst>
                                        <p:tav tm="0">
                                          <p:val>
                                            <p:fltVal val="0"/>
                                          </p:val>
                                        </p:tav>
                                        <p:tav tm="100000">
                                          <p:val>
                                            <p:strVal val="#ppt_h"/>
                                          </p:val>
                                        </p:tav>
                                      </p:tavLst>
                                    </p:anim>
                                    <p:anim calcmode="lin" valueType="num">
                                      <p:cBhvr>
                                        <p:cTn id="33" dur="1000" fill="hold"/>
                                        <p:tgtEl>
                                          <p:spTgt spid="3381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38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3820"/>
                                        </p:tgtEl>
                                        <p:attrNameLst>
                                          <p:attrName>style.visibility</p:attrName>
                                        </p:attrNameLst>
                                      </p:cBhvr>
                                      <p:to>
                                        <p:strVal val="visible"/>
                                      </p:to>
                                    </p:set>
                                    <p:anim calcmode="lin" valueType="num">
                                      <p:cBhvr>
                                        <p:cTn id="39" dur="1000" fill="hold"/>
                                        <p:tgtEl>
                                          <p:spTgt spid="33820"/>
                                        </p:tgtEl>
                                        <p:attrNameLst>
                                          <p:attrName>ppt_w</p:attrName>
                                        </p:attrNameLst>
                                      </p:cBhvr>
                                      <p:tavLst>
                                        <p:tav tm="0">
                                          <p:val>
                                            <p:fltVal val="0"/>
                                          </p:val>
                                        </p:tav>
                                        <p:tav tm="100000">
                                          <p:val>
                                            <p:strVal val="#ppt_w"/>
                                          </p:val>
                                        </p:tav>
                                      </p:tavLst>
                                    </p:anim>
                                    <p:anim calcmode="lin" valueType="num">
                                      <p:cBhvr>
                                        <p:cTn id="40" dur="1000" fill="hold"/>
                                        <p:tgtEl>
                                          <p:spTgt spid="33820"/>
                                        </p:tgtEl>
                                        <p:attrNameLst>
                                          <p:attrName>ppt_h</p:attrName>
                                        </p:attrNameLst>
                                      </p:cBhvr>
                                      <p:tavLst>
                                        <p:tav tm="0">
                                          <p:val>
                                            <p:fltVal val="0"/>
                                          </p:val>
                                        </p:tav>
                                        <p:tav tm="100000">
                                          <p:val>
                                            <p:strVal val="#ppt_h"/>
                                          </p:val>
                                        </p:tav>
                                      </p:tavLst>
                                    </p:anim>
                                    <p:anim calcmode="lin" valueType="num">
                                      <p:cBhvr>
                                        <p:cTn id="41" dur="1000" fill="hold"/>
                                        <p:tgtEl>
                                          <p:spTgt spid="3382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38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3812"/>
                                        </p:tgtEl>
                                        <p:attrNameLst>
                                          <p:attrName>style.visibility</p:attrName>
                                        </p:attrNameLst>
                                      </p:cBhvr>
                                      <p:to>
                                        <p:strVal val="visible"/>
                                      </p:to>
                                    </p:set>
                                    <p:anim calcmode="lin" valueType="num">
                                      <p:cBhvr>
                                        <p:cTn id="47" dur="1000" fill="hold"/>
                                        <p:tgtEl>
                                          <p:spTgt spid="33812"/>
                                        </p:tgtEl>
                                        <p:attrNameLst>
                                          <p:attrName>ppt_w</p:attrName>
                                        </p:attrNameLst>
                                      </p:cBhvr>
                                      <p:tavLst>
                                        <p:tav tm="0">
                                          <p:val>
                                            <p:fltVal val="0"/>
                                          </p:val>
                                        </p:tav>
                                        <p:tav tm="100000">
                                          <p:val>
                                            <p:strVal val="#ppt_w"/>
                                          </p:val>
                                        </p:tav>
                                      </p:tavLst>
                                    </p:anim>
                                    <p:anim calcmode="lin" valueType="num">
                                      <p:cBhvr>
                                        <p:cTn id="48" dur="1000" fill="hold"/>
                                        <p:tgtEl>
                                          <p:spTgt spid="33812"/>
                                        </p:tgtEl>
                                        <p:attrNameLst>
                                          <p:attrName>ppt_h</p:attrName>
                                        </p:attrNameLst>
                                      </p:cBhvr>
                                      <p:tavLst>
                                        <p:tav tm="0">
                                          <p:val>
                                            <p:fltVal val="0"/>
                                          </p:val>
                                        </p:tav>
                                        <p:tav tm="100000">
                                          <p:val>
                                            <p:strVal val="#ppt_h"/>
                                          </p:val>
                                        </p:tav>
                                      </p:tavLst>
                                    </p:anim>
                                    <p:anim calcmode="lin" valueType="num">
                                      <p:cBhvr>
                                        <p:cTn id="49" dur="1000" fill="hold"/>
                                        <p:tgtEl>
                                          <p:spTgt spid="3381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38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3813"/>
                                        </p:tgtEl>
                                        <p:attrNameLst>
                                          <p:attrName>style.visibility</p:attrName>
                                        </p:attrNameLst>
                                      </p:cBhvr>
                                      <p:to>
                                        <p:strVal val="visible"/>
                                      </p:to>
                                    </p:set>
                                    <p:anim calcmode="lin" valueType="num">
                                      <p:cBhvr>
                                        <p:cTn id="55" dur="1000" fill="hold"/>
                                        <p:tgtEl>
                                          <p:spTgt spid="33813"/>
                                        </p:tgtEl>
                                        <p:attrNameLst>
                                          <p:attrName>ppt_w</p:attrName>
                                        </p:attrNameLst>
                                      </p:cBhvr>
                                      <p:tavLst>
                                        <p:tav tm="0">
                                          <p:val>
                                            <p:fltVal val="0"/>
                                          </p:val>
                                        </p:tav>
                                        <p:tav tm="100000">
                                          <p:val>
                                            <p:strVal val="#ppt_w"/>
                                          </p:val>
                                        </p:tav>
                                      </p:tavLst>
                                    </p:anim>
                                    <p:anim calcmode="lin" valueType="num">
                                      <p:cBhvr>
                                        <p:cTn id="56" dur="1000" fill="hold"/>
                                        <p:tgtEl>
                                          <p:spTgt spid="33813"/>
                                        </p:tgtEl>
                                        <p:attrNameLst>
                                          <p:attrName>ppt_h</p:attrName>
                                        </p:attrNameLst>
                                      </p:cBhvr>
                                      <p:tavLst>
                                        <p:tav tm="0">
                                          <p:val>
                                            <p:fltVal val="0"/>
                                          </p:val>
                                        </p:tav>
                                        <p:tav tm="100000">
                                          <p:val>
                                            <p:strVal val="#ppt_h"/>
                                          </p:val>
                                        </p:tav>
                                      </p:tavLst>
                                    </p:anim>
                                    <p:anim calcmode="lin" valueType="num">
                                      <p:cBhvr>
                                        <p:cTn id="57" dur="1000" fill="hold"/>
                                        <p:tgtEl>
                                          <p:spTgt spid="3381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38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3814"/>
                                        </p:tgtEl>
                                        <p:attrNameLst>
                                          <p:attrName>style.visibility</p:attrName>
                                        </p:attrNameLst>
                                      </p:cBhvr>
                                      <p:to>
                                        <p:strVal val="visible"/>
                                      </p:to>
                                    </p:set>
                                    <p:anim calcmode="lin" valueType="num">
                                      <p:cBhvr>
                                        <p:cTn id="63" dur="1000" fill="hold"/>
                                        <p:tgtEl>
                                          <p:spTgt spid="33814"/>
                                        </p:tgtEl>
                                        <p:attrNameLst>
                                          <p:attrName>ppt_w</p:attrName>
                                        </p:attrNameLst>
                                      </p:cBhvr>
                                      <p:tavLst>
                                        <p:tav tm="0">
                                          <p:val>
                                            <p:fltVal val="0"/>
                                          </p:val>
                                        </p:tav>
                                        <p:tav tm="100000">
                                          <p:val>
                                            <p:strVal val="#ppt_w"/>
                                          </p:val>
                                        </p:tav>
                                      </p:tavLst>
                                    </p:anim>
                                    <p:anim calcmode="lin" valueType="num">
                                      <p:cBhvr>
                                        <p:cTn id="64" dur="1000" fill="hold"/>
                                        <p:tgtEl>
                                          <p:spTgt spid="33814"/>
                                        </p:tgtEl>
                                        <p:attrNameLst>
                                          <p:attrName>ppt_h</p:attrName>
                                        </p:attrNameLst>
                                      </p:cBhvr>
                                      <p:tavLst>
                                        <p:tav tm="0">
                                          <p:val>
                                            <p:fltVal val="0"/>
                                          </p:val>
                                        </p:tav>
                                        <p:tav tm="100000">
                                          <p:val>
                                            <p:strVal val="#ppt_h"/>
                                          </p:val>
                                        </p:tav>
                                      </p:tavLst>
                                    </p:anim>
                                    <p:anim calcmode="lin" valueType="num">
                                      <p:cBhvr>
                                        <p:cTn id="65" dur="1000" fill="hold"/>
                                        <p:tgtEl>
                                          <p:spTgt spid="3381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38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3815"/>
                                        </p:tgtEl>
                                        <p:attrNameLst>
                                          <p:attrName>style.visibility</p:attrName>
                                        </p:attrNameLst>
                                      </p:cBhvr>
                                      <p:to>
                                        <p:strVal val="visible"/>
                                      </p:to>
                                    </p:set>
                                    <p:anim calcmode="lin" valueType="num">
                                      <p:cBhvr>
                                        <p:cTn id="71" dur="1000" fill="hold"/>
                                        <p:tgtEl>
                                          <p:spTgt spid="33815"/>
                                        </p:tgtEl>
                                        <p:attrNameLst>
                                          <p:attrName>ppt_w</p:attrName>
                                        </p:attrNameLst>
                                      </p:cBhvr>
                                      <p:tavLst>
                                        <p:tav tm="0">
                                          <p:val>
                                            <p:fltVal val="0"/>
                                          </p:val>
                                        </p:tav>
                                        <p:tav tm="100000">
                                          <p:val>
                                            <p:strVal val="#ppt_w"/>
                                          </p:val>
                                        </p:tav>
                                      </p:tavLst>
                                    </p:anim>
                                    <p:anim calcmode="lin" valueType="num">
                                      <p:cBhvr>
                                        <p:cTn id="72" dur="1000" fill="hold"/>
                                        <p:tgtEl>
                                          <p:spTgt spid="33815"/>
                                        </p:tgtEl>
                                        <p:attrNameLst>
                                          <p:attrName>ppt_h</p:attrName>
                                        </p:attrNameLst>
                                      </p:cBhvr>
                                      <p:tavLst>
                                        <p:tav tm="0">
                                          <p:val>
                                            <p:fltVal val="0"/>
                                          </p:val>
                                        </p:tav>
                                        <p:tav tm="100000">
                                          <p:val>
                                            <p:strVal val="#ppt_h"/>
                                          </p:val>
                                        </p:tav>
                                      </p:tavLst>
                                    </p:anim>
                                    <p:anim calcmode="lin" valueType="num">
                                      <p:cBhvr>
                                        <p:cTn id="73" dur="1000" fill="hold"/>
                                        <p:tgtEl>
                                          <p:spTgt spid="3381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38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3816"/>
                                        </p:tgtEl>
                                        <p:attrNameLst>
                                          <p:attrName>style.visibility</p:attrName>
                                        </p:attrNameLst>
                                      </p:cBhvr>
                                      <p:to>
                                        <p:strVal val="visible"/>
                                      </p:to>
                                    </p:set>
                                    <p:anim calcmode="lin" valueType="num">
                                      <p:cBhvr>
                                        <p:cTn id="79" dur="1000" fill="hold"/>
                                        <p:tgtEl>
                                          <p:spTgt spid="33816"/>
                                        </p:tgtEl>
                                        <p:attrNameLst>
                                          <p:attrName>ppt_w</p:attrName>
                                        </p:attrNameLst>
                                      </p:cBhvr>
                                      <p:tavLst>
                                        <p:tav tm="0">
                                          <p:val>
                                            <p:fltVal val="0"/>
                                          </p:val>
                                        </p:tav>
                                        <p:tav tm="100000">
                                          <p:val>
                                            <p:strVal val="#ppt_w"/>
                                          </p:val>
                                        </p:tav>
                                      </p:tavLst>
                                    </p:anim>
                                    <p:anim calcmode="lin" valueType="num">
                                      <p:cBhvr>
                                        <p:cTn id="80" dur="1000" fill="hold"/>
                                        <p:tgtEl>
                                          <p:spTgt spid="33816"/>
                                        </p:tgtEl>
                                        <p:attrNameLst>
                                          <p:attrName>ppt_h</p:attrName>
                                        </p:attrNameLst>
                                      </p:cBhvr>
                                      <p:tavLst>
                                        <p:tav tm="0">
                                          <p:val>
                                            <p:fltVal val="0"/>
                                          </p:val>
                                        </p:tav>
                                        <p:tav tm="100000">
                                          <p:val>
                                            <p:strVal val="#ppt_h"/>
                                          </p:val>
                                        </p:tav>
                                      </p:tavLst>
                                    </p:anim>
                                    <p:anim calcmode="lin" valueType="num">
                                      <p:cBhvr>
                                        <p:cTn id="81" dur="1000" fill="hold"/>
                                        <p:tgtEl>
                                          <p:spTgt spid="33816"/>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38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3817"/>
                                        </p:tgtEl>
                                        <p:attrNameLst>
                                          <p:attrName>style.visibility</p:attrName>
                                        </p:attrNameLst>
                                      </p:cBhvr>
                                      <p:to>
                                        <p:strVal val="visible"/>
                                      </p:to>
                                    </p:set>
                                    <p:anim calcmode="lin" valueType="num">
                                      <p:cBhvr>
                                        <p:cTn id="87" dur="1000" fill="hold"/>
                                        <p:tgtEl>
                                          <p:spTgt spid="33817"/>
                                        </p:tgtEl>
                                        <p:attrNameLst>
                                          <p:attrName>ppt_w</p:attrName>
                                        </p:attrNameLst>
                                      </p:cBhvr>
                                      <p:tavLst>
                                        <p:tav tm="0">
                                          <p:val>
                                            <p:fltVal val="0"/>
                                          </p:val>
                                        </p:tav>
                                        <p:tav tm="100000">
                                          <p:val>
                                            <p:strVal val="#ppt_w"/>
                                          </p:val>
                                        </p:tav>
                                      </p:tavLst>
                                    </p:anim>
                                    <p:anim calcmode="lin" valueType="num">
                                      <p:cBhvr>
                                        <p:cTn id="88" dur="1000" fill="hold"/>
                                        <p:tgtEl>
                                          <p:spTgt spid="33817"/>
                                        </p:tgtEl>
                                        <p:attrNameLst>
                                          <p:attrName>ppt_h</p:attrName>
                                        </p:attrNameLst>
                                      </p:cBhvr>
                                      <p:tavLst>
                                        <p:tav tm="0">
                                          <p:val>
                                            <p:fltVal val="0"/>
                                          </p:val>
                                        </p:tav>
                                        <p:tav tm="100000">
                                          <p:val>
                                            <p:strVal val="#ppt_h"/>
                                          </p:val>
                                        </p:tav>
                                      </p:tavLst>
                                    </p:anim>
                                    <p:anim calcmode="lin" valueType="num">
                                      <p:cBhvr>
                                        <p:cTn id="89" dur="1000" fill="hold"/>
                                        <p:tgtEl>
                                          <p:spTgt spid="33817"/>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38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3818"/>
                                        </p:tgtEl>
                                        <p:attrNameLst>
                                          <p:attrName>style.visibility</p:attrName>
                                        </p:attrNameLst>
                                      </p:cBhvr>
                                      <p:to>
                                        <p:strVal val="visible"/>
                                      </p:to>
                                    </p:set>
                                    <p:anim calcmode="lin" valueType="num">
                                      <p:cBhvr>
                                        <p:cTn id="95" dur="1000" fill="hold"/>
                                        <p:tgtEl>
                                          <p:spTgt spid="33818"/>
                                        </p:tgtEl>
                                        <p:attrNameLst>
                                          <p:attrName>ppt_w</p:attrName>
                                        </p:attrNameLst>
                                      </p:cBhvr>
                                      <p:tavLst>
                                        <p:tav tm="0">
                                          <p:val>
                                            <p:fltVal val="0"/>
                                          </p:val>
                                        </p:tav>
                                        <p:tav tm="100000">
                                          <p:val>
                                            <p:strVal val="#ppt_w"/>
                                          </p:val>
                                        </p:tav>
                                      </p:tavLst>
                                    </p:anim>
                                    <p:anim calcmode="lin" valueType="num">
                                      <p:cBhvr>
                                        <p:cTn id="96" dur="1000" fill="hold"/>
                                        <p:tgtEl>
                                          <p:spTgt spid="33818"/>
                                        </p:tgtEl>
                                        <p:attrNameLst>
                                          <p:attrName>ppt_h</p:attrName>
                                        </p:attrNameLst>
                                      </p:cBhvr>
                                      <p:tavLst>
                                        <p:tav tm="0">
                                          <p:val>
                                            <p:fltVal val="0"/>
                                          </p:val>
                                        </p:tav>
                                        <p:tav tm="100000">
                                          <p:val>
                                            <p:strVal val="#ppt_h"/>
                                          </p:val>
                                        </p:tav>
                                      </p:tavLst>
                                    </p:anim>
                                    <p:anim calcmode="lin" valueType="num">
                                      <p:cBhvr>
                                        <p:cTn id="97" dur="1000" fill="hold"/>
                                        <p:tgtEl>
                                          <p:spTgt spid="3381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38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33819"/>
                                        </p:tgtEl>
                                        <p:attrNameLst>
                                          <p:attrName>style.visibility</p:attrName>
                                        </p:attrNameLst>
                                      </p:cBhvr>
                                      <p:to>
                                        <p:strVal val="visible"/>
                                      </p:to>
                                    </p:set>
                                    <p:anim calcmode="lin" valueType="num">
                                      <p:cBhvr>
                                        <p:cTn id="103" dur="1000" fill="hold"/>
                                        <p:tgtEl>
                                          <p:spTgt spid="33819"/>
                                        </p:tgtEl>
                                        <p:attrNameLst>
                                          <p:attrName>ppt_w</p:attrName>
                                        </p:attrNameLst>
                                      </p:cBhvr>
                                      <p:tavLst>
                                        <p:tav tm="0">
                                          <p:val>
                                            <p:fltVal val="0"/>
                                          </p:val>
                                        </p:tav>
                                        <p:tav tm="100000">
                                          <p:val>
                                            <p:strVal val="#ppt_w"/>
                                          </p:val>
                                        </p:tav>
                                      </p:tavLst>
                                    </p:anim>
                                    <p:anim calcmode="lin" valueType="num">
                                      <p:cBhvr>
                                        <p:cTn id="104" dur="1000" fill="hold"/>
                                        <p:tgtEl>
                                          <p:spTgt spid="33819"/>
                                        </p:tgtEl>
                                        <p:attrNameLst>
                                          <p:attrName>ppt_h</p:attrName>
                                        </p:attrNameLst>
                                      </p:cBhvr>
                                      <p:tavLst>
                                        <p:tav tm="0">
                                          <p:val>
                                            <p:fltVal val="0"/>
                                          </p:val>
                                        </p:tav>
                                        <p:tav tm="100000">
                                          <p:val>
                                            <p:strVal val="#ppt_h"/>
                                          </p:val>
                                        </p:tav>
                                      </p:tavLst>
                                    </p:anim>
                                    <p:anim calcmode="lin" valueType="num">
                                      <p:cBhvr>
                                        <p:cTn id="105" dur="1000" fill="hold"/>
                                        <p:tgtEl>
                                          <p:spTgt spid="33819"/>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338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5" presetClass="entr" presetSubtype="0" fill="hold" grpId="0" nodeType="clickEffect">
                                  <p:stCondLst>
                                    <p:cond delay="0"/>
                                  </p:stCondLst>
                                  <p:childTnLst>
                                    <p:set>
                                      <p:cBhvr>
                                        <p:cTn id="110" dur="1" fill="hold">
                                          <p:stCondLst>
                                            <p:cond delay="0"/>
                                          </p:stCondLst>
                                        </p:cTn>
                                        <p:tgtEl>
                                          <p:spTgt spid="33821"/>
                                        </p:tgtEl>
                                        <p:attrNameLst>
                                          <p:attrName>style.visibility</p:attrName>
                                        </p:attrNameLst>
                                      </p:cBhvr>
                                      <p:to>
                                        <p:strVal val="visible"/>
                                      </p:to>
                                    </p:set>
                                    <p:anim calcmode="lin" valueType="num">
                                      <p:cBhvr>
                                        <p:cTn id="111" dur="1000" fill="hold"/>
                                        <p:tgtEl>
                                          <p:spTgt spid="33821"/>
                                        </p:tgtEl>
                                        <p:attrNameLst>
                                          <p:attrName>ppt_w</p:attrName>
                                        </p:attrNameLst>
                                      </p:cBhvr>
                                      <p:tavLst>
                                        <p:tav tm="0">
                                          <p:val>
                                            <p:fltVal val="0"/>
                                          </p:val>
                                        </p:tav>
                                        <p:tav tm="100000">
                                          <p:val>
                                            <p:strVal val="#ppt_w"/>
                                          </p:val>
                                        </p:tav>
                                      </p:tavLst>
                                    </p:anim>
                                    <p:anim calcmode="lin" valueType="num">
                                      <p:cBhvr>
                                        <p:cTn id="112" dur="1000" fill="hold"/>
                                        <p:tgtEl>
                                          <p:spTgt spid="33821"/>
                                        </p:tgtEl>
                                        <p:attrNameLst>
                                          <p:attrName>ppt_h</p:attrName>
                                        </p:attrNameLst>
                                      </p:cBhvr>
                                      <p:tavLst>
                                        <p:tav tm="0">
                                          <p:val>
                                            <p:fltVal val="0"/>
                                          </p:val>
                                        </p:tav>
                                        <p:tav tm="100000">
                                          <p:val>
                                            <p:strVal val="#ppt_h"/>
                                          </p:val>
                                        </p:tav>
                                      </p:tavLst>
                                    </p:anim>
                                    <p:anim calcmode="lin" valueType="num">
                                      <p:cBhvr>
                                        <p:cTn id="113" dur="1000" fill="hold"/>
                                        <p:tgtEl>
                                          <p:spTgt spid="33821"/>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338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5" presetClass="entr" presetSubtype="0" fill="hold" grpId="0" nodeType="clickEffect">
                                  <p:stCondLst>
                                    <p:cond delay="0"/>
                                  </p:stCondLst>
                                  <p:childTnLst>
                                    <p:set>
                                      <p:cBhvr>
                                        <p:cTn id="118" dur="1" fill="hold">
                                          <p:stCondLst>
                                            <p:cond delay="0"/>
                                          </p:stCondLst>
                                        </p:cTn>
                                        <p:tgtEl>
                                          <p:spTgt spid="33822"/>
                                        </p:tgtEl>
                                        <p:attrNameLst>
                                          <p:attrName>style.visibility</p:attrName>
                                        </p:attrNameLst>
                                      </p:cBhvr>
                                      <p:to>
                                        <p:strVal val="visible"/>
                                      </p:to>
                                    </p:set>
                                    <p:anim calcmode="lin" valueType="num">
                                      <p:cBhvr>
                                        <p:cTn id="119" dur="1000" fill="hold"/>
                                        <p:tgtEl>
                                          <p:spTgt spid="33822"/>
                                        </p:tgtEl>
                                        <p:attrNameLst>
                                          <p:attrName>ppt_w</p:attrName>
                                        </p:attrNameLst>
                                      </p:cBhvr>
                                      <p:tavLst>
                                        <p:tav tm="0">
                                          <p:val>
                                            <p:fltVal val="0"/>
                                          </p:val>
                                        </p:tav>
                                        <p:tav tm="100000">
                                          <p:val>
                                            <p:strVal val="#ppt_w"/>
                                          </p:val>
                                        </p:tav>
                                      </p:tavLst>
                                    </p:anim>
                                    <p:anim calcmode="lin" valueType="num">
                                      <p:cBhvr>
                                        <p:cTn id="120" dur="1000" fill="hold"/>
                                        <p:tgtEl>
                                          <p:spTgt spid="33822"/>
                                        </p:tgtEl>
                                        <p:attrNameLst>
                                          <p:attrName>ppt_h</p:attrName>
                                        </p:attrNameLst>
                                      </p:cBhvr>
                                      <p:tavLst>
                                        <p:tav tm="0">
                                          <p:val>
                                            <p:fltVal val="0"/>
                                          </p:val>
                                        </p:tav>
                                        <p:tav tm="100000">
                                          <p:val>
                                            <p:strVal val="#ppt_h"/>
                                          </p:val>
                                        </p:tav>
                                      </p:tavLst>
                                    </p:anim>
                                    <p:anim calcmode="lin" valueType="num">
                                      <p:cBhvr>
                                        <p:cTn id="121" dur="1000" fill="hold"/>
                                        <p:tgtEl>
                                          <p:spTgt spid="33822"/>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338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8" grpId="0"/>
      <p:bldP spid="33809" grpId="0"/>
      <p:bldP spid="33810" grpId="0"/>
      <p:bldP spid="33811" grpId="0"/>
      <p:bldP spid="33812" grpId="0"/>
      <p:bldP spid="33813" grpId="0"/>
      <p:bldP spid="33814" grpId="0"/>
      <p:bldP spid="33815" grpId="0"/>
      <p:bldP spid="33816" grpId="0"/>
      <p:bldP spid="33817" grpId="0"/>
      <p:bldP spid="33818" grpId="0"/>
      <p:bldP spid="33819" grpId="0"/>
      <p:bldP spid="33820" grpId="0"/>
      <p:bldP spid="33821" grpId="0"/>
      <p:bldP spid="33822"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3"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669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1" name="Text Box 3"/>
          <p:cNvSpPr txBox="1">
            <a:spLocks noChangeArrowheads="1"/>
          </p:cNvSpPr>
          <p:nvPr/>
        </p:nvSpPr>
        <p:spPr bwMode="auto">
          <a:xfrm>
            <a:off x="3429000" y="1169988"/>
            <a:ext cx="2438400"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dirty="0">
                <a:solidFill>
                  <a:srgbClr val="FFFFFF"/>
                </a:solidFill>
              </a:rPr>
              <a:t>Issue</a:t>
            </a:r>
            <a:endParaRPr lang="en-US" sz="3200" b="1" i="1" u="sng" dirty="0">
              <a:solidFill>
                <a:srgbClr val="FFFFFF"/>
              </a:solidFill>
              <a:latin typeface="Times New Roman" charset="0"/>
            </a:endParaRPr>
          </a:p>
        </p:txBody>
      </p:sp>
      <p:sp>
        <p:nvSpPr>
          <p:cNvPr id="78852" name="Rectangle 4"/>
          <p:cNvSpPr>
            <a:spLocks noGrp="1" noChangeArrowheads="1"/>
          </p:cNvSpPr>
          <p:nvPr>
            <p:ph type="title" idx="4294967295"/>
          </p:nvPr>
        </p:nvSpPr>
        <p:spPr>
          <a:xfrm>
            <a:off x="0" y="119063"/>
            <a:ext cx="9144000" cy="9144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Separation Texts</a:t>
            </a:r>
            <a:endParaRPr lang="en-US">
              <a:latin typeface="Arial" charset="0"/>
              <a:ea typeface="ＭＳ Ｐゴシック" charset="0"/>
              <a:cs typeface="ＭＳ Ｐゴシック" charset="0"/>
            </a:endParaRPr>
          </a:p>
        </p:txBody>
      </p:sp>
      <p:sp>
        <p:nvSpPr>
          <p:cNvPr id="78853" name="Text Box 5"/>
          <p:cNvSpPr txBox="1">
            <a:spLocks noChangeArrowheads="1"/>
          </p:cNvSpPr>
          <p:nvPr/>
        </p:nvSpPr>
        <p:spPr bwMode="auto">
          <a:xfrm>
            <a:off x="5811838" y="1169988"/>
            <a:ext cx="3255962"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dirty="0">
                <a:solidFill>
                  <a:srgbClr val="FFFFFF"/>
                </a:solidFill>
              </a:rPr>
              <a:t>Command</a:t>
            </a:r>
            <a:endParaRPr lang="en-US" sz="3200" b="1" i="1" u="sng" dirty="0">
              <a:solidFill>
                <a:srgbClr val="FFFFFF"/>
              </a:solidFill>
              <a:latin typeface="Times New Roman" charset="0"/>
            </a:endParaRPr>
          </a:p>
        </p:txBody>
      </p:sp>
      <p:sp>
        <p:nvSpPr>
          <p:cNvPr id="78854" name="Text Box 6"/>
          <p:cNvSpPr txBox="1">
            <a:spLocks noChangeArrowheads="1"/>
          </p:cNvSpPr>
          <p:nvPr/>
        </p:nvSpPr>
        <p:spPr bwMode="auto">
          <a:xfrm>
            <a:off x="8153400" y="0"/>
            <a:ext cx="990600" cy="457200"/>
          </a:xfrm>
          <a:prstGeom prst="rect">
            <a:avLst/>
          </a:prstGeom>
          <a:noFill/>
          <a:ln>
            <a:noFill/>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rPr>
              <a:t>137</a:t>
            </a:r>
            <a:endParaRPr lang="en-US" b="1" i="1">
              <a:solidFill>
                <a:srgbClr val="FFFFFF"/>
              </a:solidFill>
              <a:latin typeface="Times New Roman" charset="0"/>
            </a:endParaRPr>
          </a:p>
        </p:txBody>
      </p:sp>
      <p:sp>
        <p:nvSpPr>
          <p:cNvPr id="78855" name="Text Box 7"/>
          <p:cNvSpPr txBox="1">
            <a:spLocks noChangeArrowheads="1"/>
          </p:cNvSpPr>
          <p:nvPr/>
        </p:nvSpPr>
        <p:spPr bwMode="auto">
          <a:xfrm>
            <a:off x="173038" y="1169988"/>
            <a:ext cx="2722562" cy="701675"/>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rgbClr val="FFFFFF"/>
                </a:solidFill>
              </a:rPr>
              <a:t>Text</a:t>
            </a:r>
            <a:endParaRPr lang="en-US" sz="3200" b="1" i="1" u="sng">
              <a:solidFill>
                <a:srgbClr val="FFFFFF"/>
              </a:solidFill>
              <a:latin typeface="Times New Roman" charset="0"/>
            </a:endParaRPr>
          </a:p>
        </p:txBody>
      </p:sp>
      <p:sp>
        <p:nvSpPr>
          <p:cNvPr id="78856" name="Text Box 8"/>
          <p:cNvSpPr txBox="1">
            <a:spLocks noChangeArrowheads="1"/>
          </p:cNvSpPr>
          <p:nvPr/>
        </p:nvSpPr>
        <p:spPr bwMode="auto">
          <a:xfrm>
            <a:off x="173038" y="2160588"/>
            <a:ext cx="31242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1 Tim 6:3-5</a:t>
            </a:r>
            <a:endParaRPr lang="en-US" sz="2800" b="1" i="1">
              <a:solidFill>
                <a:srgbClr val="FFFFFF"/>
              </a:solidFill>
              <a:latin typeface="Times New Roman" charset="0"/>
            </a:endParaRPr>
          </a:p>
        </p:txBody>
      </p:sp>
      <p:sp>
        <p:nvSpPr>
          <p:cNvPr id="78857" name="Text Box 9"/>
          <p:cNvSpPr txBox="1">
            <a:spLocks noChangeArrowheads="1"/>
          </p:cNvSpPr>
          <p:nvPr/>
        </p:nvSpPr>
        <p:spPr bwMode="auto">
          <a:xfrm>
            <a:off x="173038" y="3151188"/>
            <a:ext cx="31242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2 Tim 2:16-21</a:t>
            </a:r>
            <a:endParaRPr lang="en-US" sz="2800" b="1" i="1">
              <a:solidFill>
                <a:srgbClr val="FFFFFF"/>
              </a:solidFill>
              <a:latin typeface="Times New Roman" charset="0"/>
            </a:endParaRPr>
          </a:p>
        </p:txBody>
      </p:sp>
      <p:sp>
        <p:nvSpPr>
          <p:cNvPr id="78858" name="Text Box 10"/>
          <p:cNvSpPr txBox="1">
            <a:spLocks noChangeArrowheads="1"/>
          </p:cNvSpPr>
          <p:nvPr/>
        </p:nvSpPr>
        <p:spPr bwMode="auto">
          <a:xfrm>
            <a:off x="173038" y="4157663"/>
            <a:ext cx="2722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Titus 3:10</a:t>
            </a:r>
            <a:endParaRPr lang="en-US" sz="2800" b="1" i="1">
              <a:solidFill>
                <a:srgbClr val="FFFFFF"/>
              </a:solidFill>
              <a:latin typeface="Times New Roman" charset="0"/>
            </a:endParaRPr>
          </a:p>
        </p:txBody>
      </p:sp>
      <p:sp>
        <p:nvSpPr>
          <p:cNvPr id="78859" name="Text Box 11"/>
          <p:cNvSpPr txBox="1">
            <a:spLocks noChangeArrowheads="1"/>
          </p:cNvSpPr>
          <p:nvPr/>
        </p:nvSpPr>
        <p:spPr bwMode="auto">
          <a:xfrm>
            <a:off x="173038" y="5148263"/>
            <a:ext cx="2722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2 John 7-11</a:t>
            </a:r>
            <a:endParaRPr lang="en-US" sz="2800" b="1" i="1">
              <a:solidFill>
                <a:srgbClr val="FFFFFF"/>
              </a:solidFill>
              <a:latin typeface="Times New Roman" charset="0"/>
            </a:endParaRPr>
          </a:p>
        </p:txBody>
      </p:sp>
      <p:sp>
        <p:nvSpPr>
          <p:cNvPr id="78860" name="Text Box 12"/>
          <p:cNvSpPr txBox="1">
            <a:spLocks noChangeArrowheads="1"/>
          </p:cNvSpPr>
          <p:nvPr/>
        </p:nvSpPr>
        <p:spPr bwMode="auto">
          <a:xfrm>
            <a:off x="3505200" y="2160588"/>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78861" name="Text Box 13"/>
          <p:cNvSpPr txBox="1">
            <a:spLocks noChangeArrowheads="1"/>
          </p:cNvSpPr>
          <p:nvPr/>
        </p:nvSpPr>
        <p:spPr bwMode="auto">
          <a:xfrm>
            <a:off x="5888038" y="2160588"/>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78862" name="Text Box 14"/>
          <p:cNvSpPr txBox="1">
            <a:spLocks noChangeArrowheads="1"/>
          </p:cNvSpPr>
          <p:nvPr/>
        </p:nvSpPr>
        <p:spPr bwMode="auto">
          <a:xfrm>
            <a:off x="3505200" y="3151188"/>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78863" name="Text Box 15"/>
          <p:cNvSpPr txBox="1">
            <a:spLocks noChangeArrowheads="1"/>
          </p:cNvSpPr>
          <p:nvPr/>
        </p:nvSpPr>
        <p:spPr bwMode="auto">
          <a:xfrm>
            <a:off x="5888038" y="3151188"/>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78864" name="Text Box 16"/>
          <p:cNvSpPr txBox="1">
            <a:spLocks noChangeArrowheads="1"/>
          </p:cNvSpPr>
          <p:nvPr/>
        </p:nvSpPr>
        <p:spPr bwMode="auto">
          <a:xfrm>
            <a:off x="3505200" y="4157663"/>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78865" name="Text Box 17"/>
          <p:cNvSpPr txBox="1">
            <a:spLocks noChangeArrowheads="1"/>
          </p:cNvSpPr>
          <p:nvPr/>
        </p:nvSpPr>
        <p:spPr bwMode="auto">
          <a:xfrm>
            <a:off x="5888038" y="4157663"/>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78866" name="Text Box 18"/>
          <p:cNvSpPr txBox="1">
            <a:spLocks noChangeArrowheads="1"/>
          </p:cNvSpPr>
          <p:nvPr/>
        </p:nvSpPr>
        <p:spPr bwMode="auto">
          <a:xfrm>
            <a:off x="3505200" y="5148263"/>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78867" name="Text Box 19"/>
          <p:cNvSpPr txBox="1">
            <a:spLocks noChangeArrowheads="1"/>
          </p:cNvSpPr>
          <p:nvPr/>
        </p:nvSpPr>
        <p:spPr bwMode="auto">
          <a:xfrm>
            <a:off x="5888038" y="5148263"/>
            <a:ext cx="2341562"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78868" name="Text Box 20"/>
          <p:cNvSpPr txBox="1">
            <a:spLocks noChangeArrowheads="1"/>
          </p:cNvSpPr>
          <p:nvPr/>
        </p:nvSpPr>
        <p:spPr bwMode="auto">
          <a:xfrm>
            <a:off x="152400" y="6216650"/>
            <a:ext cx="3221038"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Jude 3</a:t>
            </a:r>
            <a:endParaRPr lang="en-US" sz="2800" b="1" i="1">
              <a:solidFill>
                <a:srgbClr val="FFFFFF"/>
              </a:solidFill>
              <a:latin typeface="Times New Roman" charset="0"/>
            </a:endParaRPr>
          </a:p>
        </p:txBody>
      </p:sp>
      <p:sp>
        <p:nvSpPr>
          <p:cNvPr id="78869" name="Text Box 21"/>
          <p:cNvSpPr txBox="1">
            <a:spLocks noChangeArrowheads="1"/>
          </p:cNvSpPr>
          <p:nvPr/>
        </p:nvSpPr>
        <p:spPr bwMode="auto">
          <a:xfrm>
            <a:off x="3484563" y="6216650"/>
            <a:ext cx="2438400"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
        <p:nvSpPr>
          <p:cNvPr id="78870" name="Text Box 22"/>
          <p:cNvSpPr txBox="1">
            <a:spLocks noChangeArrowheads="1"/>
          </p:cNvSpPr>
          <p:nvPr/>
        </p:nvSpPr>
        <p:spPr bwMode="auto">
          <a:xfrm>
            <a:off x="5867400" y="6216650"/>
            <a:ext cx="2341563" cy="641350"/>
          </a:xfrm>
          <a:prstGeom prst="rect">
            <a:avLst/>
          </a:prstGeom>
          <a:noFill/>
          <a:ln>
            <a:noFill/>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t>
            </a:r>
            <a:endParaRPr lang="en-US" sz="2800" b="1" i="1">
              <a:solidFill>
                <a:srgbClr val="FFFFFF"/>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 calcmode="lin" valueType="num">
                                      <p:cBhvr>
                                        <p:cTn id="7" dur="1000" fill="hold"/>
                                        <p:tgtEl>
                                          <p:spTgt spid="78856"/>
                                        </p:tgtEl>
                                        <p:attrNameLst>
                                          <p:attrName>ppt_w</p:attrName>
                                        </p:attrNameLst>
                                      </p:cBhvr>
                                      <p:tavLst>
                                        <p:tav tm="0">
                                          <p:val>
                                            <p:fltVal val="0"/>
                                          </p:val>
                                        </p:tav>
                                        <p:tav tm="100000">
                                          <p:val>
                                            <p:strVal val="#ppt_w"/>
                                          </p:val>
                                        </p:tav>
                                      </p:tavLst>
                                    </p:anim>
                                    <p:anim calcmode="lin" valueType="num">
                                      <p:cBhvr>
                                        <p:cTn id="8" dur="1000" fill="hold"/>
                                        <p:tgtEl>
                                          <p:spTgt spid="78856"/>
                                        </p:tgtEl>
                                        <p:attrNameLst>
                                          <p:attrName>ppt_h</p:attrName>
                                        </p:attrNameLst>
                                      </p:cBhvr>
                                      <p:tavLst>
                                        <p:tav tm="0">
                                          <p:val>
                                            <p:fltVal val="0"/>
                                          </p:val>
                                        </p:tav>
                                        <p:tav tm="100000">
                                          <p:val>
                                            <p:strVal val="#ppt_h"/>
                                          </p:val>
                                        </p:tav>
                                      </p:tavLst>
                                    </p:anim>
                                    <p:anim calcmode="lin" valueType="num">
                                      <p:cBhvr>
                                        <p:cTn id="9" dur="1000" fill="hold"/>
                                        <p:tgtEl>
                                          <p:spTgt spid="7885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885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78857"/>
                                        </p:tgtEl>
                                        <p:attrNameLst>
                                          <p:attrName>style.visibility</p:attrName>
                                        </p:attrNameLst>
                                      </p:cBhvr>
                                      <p:to>
                                        <p:strVal val="visible"/>
                                      </p:to>
                                    </p:set>
                                    <p:anim calcmode="lin" valueType="num">
                                      <p:cBhvr>
                                        <p:cTn id="15" dur="1000" fill="hold"/>
                                        <p:tgtEl>
                                          <p:spTgt spid="78857"/>
                                        </p:tgtEl>
                                        <p:attrNameLst>
                                          <p:attrName>ppt_w</p:attrName>
                                        </p:attrNameLst>
                                      </p:cBhvr>
                                      <p:tavLst>
                                        <p:tav tm="0">
                                          <p:val>
                                            <p:fltVal val="0"/>
                                          </p:val>
                                        </p:tav>
                                        <p:tav tm="100000">
                                          <p:val>
                                            <p:strVal val="#ppt_w"/>
                                          </p:val>
                                        </p:tav>
                                      </p:tavLst>
                                    </p:anim>
                                    <p:anim calcmode="lin" valueType="num">
                                      <p:cBhvr>
                                        <p:cTn id="16" dur="1000" fill="hold"/>
                                        <p:tgtEl>
                                          <p:spTgt spid="78857"/>
                                        </p:tgtEl>
                                        <p:attrNameLst>
                                          <p:attrName>ppt_h</p:attrName>
                                        </p:attrNameLst>
                                      </p:cBhvr>
                                      <p:tavLst>
                                        <p:tav tm="0">
                                          <p:val>
                                            <p:fltVal val="0"/>
                                          </p:val>
                                        </p:tav>
                                        <p:tav tm="100000">
                                          <p:val>
                                            <p:strVal val="#ppt_h"/>
                                          </p:val>
                                        </p:tav>
                                      </p:tavLst>
                                    </p:anim>
                                    <p:anim calcmode="lin" valueType="num">
                                      <p:cBhvr>
                                        <p:cTn id="17" dur="1000" fill="hold"/>
                                        <p:tgtEl>
                                          <p:spTgt spid="788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88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78858"/>
                                        </p:tgtEl>
                                        <p:attrNameLst>
                                          <p:attrName>style.visibility</p:attrName>
                                        </p:attrNameLst>
                                      </p:cBhvr>
                                      <p:to>
                                        <p:strVal val="visible"/>
                                      </p:to>
                                    </p:set>
                                    <p:anim calcmode="lin" valueType="num">
                                      <p:cBhvr>
                                        <p:cTn id="23" dur="1000" fill="hold"/>
                                        <p:tgtEl>
                                          <p:spTgt spid="78858"/>
                                        </p:tgtEl>
                                        <p:attrNameLst>
                                          <p:attrName>ppt_w</p:attrName>
                                        </p:attrNameLst>
                                      </p:cBhvr>
                                      <p:tavLst>
                                        <p:tav tm="0">
                                          <p:val>
                                            <p:fltVal val="0"/>
                                          </p:val>
                                        </p:tav>
                                        <p:tav tm="100000">
                                          <p:val>
                                            <p:strVal val="#ppt_w"/>
                                          </p:val>
                                        </p:tav>
                                      </p:tavLst>
                                    </p:anim>
                                    <p:anim calcmode="lin" valueType="num">
                                      <p:cBhvr>
                                        <p:cTn id="24" dur="1000" fill="hold"/>
                                        <p:tgtEl>
                                          <p:spTgt spid="78858"/>
                                        </p:tgtEl>
                                        <p:attrNameLst>
                                          <p:attrName>ppt_h</p:attrName>
                                        </p:attrNameLst>
                                      </p:cBhvr>
                                      <p:tavLst>
                                        <p:tav tm="0">
                                          <p:val>
                                            <p:fltVal val="0"/>
                                          </p:val>
                                        </p:tav>
                                        <p:tav tm="100000">
                                          <p:val>
                                            <p:strVal val="#ppt_h"/>
                                          </p:val>
                                        </p:tav>
                                      </p:tavLst>
                                    </p:anim>
                                    <p:anim calcmode="lin" valueType="num">
                                      <p:cBhvr>
                                        <p:cTn id="25" dur="1000" fill="hold"/>
                                        <p:tgtEl>
                                          <p:spTgt spid="7885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88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78859"/>
                                        </p:tgtEl>
                                        <p:attrNameLst>
                                          <p:attrName>style.visibility</p:attrName>
                                        </p:attrNameLst>
                                      </p:cBhvr>
                                      <p:to>
                                        <p:strVal val="visible"/>
                                      </p:to>
                                    </p:set>
                                    <p:anim calcmode="lin" valueType="num">
                                      <p:cBhvr>
                                        <p:cTn id="31" dur="1000" fill="hold"/>
                                        <p:tgtEl>
                                          <p:spTgt spid="78859"/>
                                        </p:tgtEl>
                                        <p:attrNameLst>
                                          <p:attrName>ppt_w</p:attrName>
                                        </p:attrNameLst>
                                      </p:cBhvr>
                                      <p:tavLst>
                                        <p:tav tm="0">
                                          <p:val>
                                            <p:fltVal val="0"/>
                                          </p:val>
                                        </p:tav>
                                        <p:tav tm="100000">
                                          <p:val>
                                            <p:strVal val="#ppt_w"/>
                                          </p:val>
                                        </p:tav>
                                      </p:tavLst>
                                    </p:anim>
                                    <p:anim calcmode="lin" valueType="num">
                                      <p:cBhvr>
                                        <p:cTn id="32" dur="1000" fill="hold"/>
                                        <p:tgtEl>
                                          <p:spTgt spid="78859"/>
                                        </p:tgtEl>
                                        <p:attrNameLst>
                                          <p:attrName>ppt_h</p:attrName>
                                        </p:attrNameLst>
                                      </p:cBhvr>
                                      <p:tavLst>
                                        <p:tav tm="0">
                                          <p:val>
                                            <p:fltVal val="0"/>
                                          </p:val>
                                        </p:tav>
                                        <p:tav tm="100000">
                                          <p:val>
                                            <p:strVal val="#ppt_h"/>
                                          </p:val>
                                        </p:tav>
                                      </p:tavLst>
                                    </p:anim>
                                    <p:anim calcmode="lin" valueType="num">
                                      <p:cBhvr>
                                        <p:cTn id="33" dur="1000" fill="hold"/>
                                        <p:tgtEl>
                                          <p:spTgt spid="7885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88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78868"/>
                                        </p:tgtEl>
                                        <p:attrNameLst>
                                          <p:attrName>style.visibility</p:attrName>
                                        </p:attrNameLst>
                                      </p:cBhvr>
                                      <p:to>
                                        <p:strVal val="visible"/>
                                      </p:to>
                                    </p:set>
                                    <p:anim calcmode="lin" valueType="num">
                                      <p:cBhvr>
                                        <p:cTn id="39" dur="1000" fill="hold"/>
                                        <p:tgtEl>
                                          <p:spTgt spid="78868"/>
                                        </p:tgtEl>
                                        <p:attrNameLst>
                                          <p:attrName>ppt_w</p:attrName>
                                        </p:attrNameLst>
                                      </p:cBhvr>
                                      <p:tavLst>
                                        <p:tav tm="0">
                                          <p:val>
                                            <p:fltVal val="0"/>
                                          </p:val>
                                        </p:tav>
                                        <p:tav tm="100000">
                                          <p:val>
                                            <p:strVal val="#ppt_w"/>
                                          </p:val>
                                        </p:tav>
                                      </p:tavLst>
                                    </p:anim>
                                    <p:anim calcmode="lin" valueType="num">
                                      <p:cBhvr>
                                        <p:cTn id="40" dur="1000" fill="hold"/>
                                        <p:tgtEl>
                                          <p:spTgt spid="78868"/>
                                        </p:tgtEl>
                                        <p:attrNameLst>
                                          <p:attrName>ppt_h</p:attrName>
                                        </p:attrNameLst>
                                      </p:cBhvr>
                                      <p:tavLst>
                                        <p:tav tm="0">
                                          <p:val>
                                            <p:fltVal val="0"/>
                                          </p:val>
                                        </p:tav>
                                        <p:tav tm="100000">
                                          <p:val>
                                            <p:strVal val="#ppt_h"/>
                                          </p:val>
                                        </p:tav>
                                      </p:tavLst>
                                    </p:anim>
                                    <p:anim calcmode="lin" valueType="num">
                                      <p:cBhvr>
                                        <p:cTn id="41" dur="1000" fill="hold"/>
                                        <p:tgtEl>
                                          <p:spTgt spid="7886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788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78860"/>
                                        </p:tgtEl>
                                        <p:attrNameLst>
                                          <p:attrName>style.visibility</p:attrName>
                                        </p:attrNameLst>
                                      </p:cBhvr>
                                      <p:to>
                                        <p:strVal val="visible"/>
                                      </p:to>
                                    </p:set>
                                    <p:anim calcmode="lin" valueType="num">
                                      <p:cBhvr>
                                        <p:cTn id="47" dur="1000" fill="hold"/>
                                        <p:tgtEl>
                                          <p:spTgt spid="78860"/>
                                        </p:tgtEl>
                                        <p:attrNameLst>
                                          <p:attrName>ppt_w</p:attrName>
                                        </p:attrNameLst>
                                      </p:cBhvr>
                                      <p:tavLst>
                                        <p:tav tm="0">
                                          <p:val>
                                            <p:fltVal val="0"/>
                                          </p:val>
                                        </p:tav>
                                        <p:tav tm="100000">
                                          <p:val>
                                            <p:strVal val="#ppt_w"/>
                                          </p:val>
                                        </p:tav>
                                      </p:tavLst>
                                    </p:anim>
                                    <p:anim calcmode="lin" valueType="num">
                                      <p:cBhvr>
                                        <p:cTn id="48" dur="1000" fill="hold"/>
                                        <p:tgtEl>
                                          <p:spTgt spid="78860"/>
                                        </p:tgtEl>
                                        <p:attrNameLst>
                                          <p:attrName>ppt_h</p:attrName>
                                        </p:attrNameLst>
                                      </p:cBhvr>
                                      <p:tavLst>
                                        <p:tav tm="0">
                                          <p:val>
                                            <p:fltVal val="0"/>
                                          </p:val>
                                        </p:tav>
                                        <p:tav tm="100000">
                                          <p:val>
                                            <p:strVal val="#ppt_h"/>
                                          </p:val>
                                        </p:tav>
                                      </p:tavLst>
                                    </p:anim>
                                    <p:anim calcmode="lin" valueType="num">
                                      <p:cBhvr>
                                        <p:cTn id="49" dur="1000" fill="hold"/>
                                        <p:tgtEl>
                                          <p:spTgt spid="7886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88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78861"/>
                                        </p:tgtEl>
                                        <p:attrNameLst>
                                          <p:attrName>style.visibility</p:attrName>
                                        </p:attrNameLst>
                                      </p:cBhvr>
                                      <p:to>
                                        <p:strVal val="visible"/>
                                      </p:to>
                                    </p:set>
                                    <p:anim calcmode="lin" valueType="num">
                                      <p:cBhvr>
                                        <p:cTn id="55" dur="1000" fill="hold"/>
                                        <p:tgtEl>
                                          <p:spTgt spid="78861"/>
                                        </p:tgtEl>
                                        <p:attrNameLst>
                                          <p:attrName>ppt_w</p:attrName>
                                        </p:attrNameLst>
                                      </p:cBhvr>
                                      <p:tavLst>
                                        <p:tav tm="0">
                                          <p:val>
                                            <p:fltVal val="0"/>
                                          </p:val>
                                        </p:tav>
                                        <p:tav tm="100000">
                                          <p:val>
                                            <p:strVal val="#ppt_w"/>
                                          </p:val>
                                        </p:tav>
                                      </p:tavLst>
                                    </p:anim>
                                    <p:anim calcmode="lin" valueType="num">
                                      <p:cBhvr>
                                        <p:cTn id="56" dur="1000" fill="hold"/>
                                        <p:tgtEl>
                                          <p:spTgt spid="78861"/>
                                        </p:tgtEl>
                                        <p:attrNameLst>
                                          <p:attrName>ppt_h</p:attrName>
                                        </p:attrNameLst>
                                      </p:cBhvr>
                                      <p:tavLst>
                                        <p:tav tm="0">
                                          <p:val>
                                            <p:fltVal val="0"/>
                                          </p:val>
                                        </p:tav>
                                        <p:tav tm="100000">
                                          <p:val>
                                            <p:strVal val="#ppt_h"/>
                                          </p:val>
                                        </p:tav>
                                      </p:tavLst>
                                    </p:anim>
                                    <p:anim calcmode="lin" valueType="num">
                                      <p:cBhvr>
                                        <p:cTn id="57" dur="1000" fill="hold"/>
                                        <p:tgtEl>
                                          <p:spTgt spid="7886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788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78862"/>
                                        </p:tgtEl>
                                        <p:attrNameLst>
                                          <p:attrName>style.visibility</p:attrName>
                                        </p:attrNameLst>
                                      </p:cBhvr>
                                      <p:to>
                                        <p:strVal val="visible"/>
                                      </p:to>
                                    </p:set>
                                    <p:anim calcmode="lin" valueType="num">
                                      <p:cBhvr>
                                        <p:cTn id="63" dur="1000" fill="hold"/>
                                        <p:tgtEl>
                                          <p:spTgt spid="78862"/>
                                        </p:tgtEl>
                                        <p:attrNameLst>
                                          <p:attrName>ppt_w</p:attrName>
                                        </p:attrNameLst>
                                      </p:cBhvr>
                                      <p:tavLst>
                                        <p:tav tm="0">
                                          <p:val>
                                            <p:fltVal val="0"/>
                                          </p:val>
                                        </p:tav>
                                        <p:tav tm="100000">
                                          <p:val>
                                            <p:strVal val="#ppt_w"/>
                                          </p:val>
                                        </p:tav>
                                      </p:tavLst>
                                    </p:anim>
                                    <p:anim calcmode="lin" valueType="num">
                                      <p:cBhvr>
                                        <p:cTn id="64" dur="1000" fill="hold"/>
                                        <p:tgtEl>
                                          <p:spTgt spid="78862"/>
                                        </p:tgtEl>
                                        <p:attrNameLst>
                                          <p:attrName>ppt_h</p:attrName>
                                        </p:attrNameLst>
                                      </p:cBhvr>
                                      <p:tavLst>
                                        <p:tav tm="0">
                                          <p:val>
                                            <p:fltVal val="0"/>
                                          </p:val>
                                        </p:tav>
                                        <p:tav tm="100000">
                                          <p:val>
                                            <p:strVal val="#ppt_h"/>
                                          </p:val>
                                        </p:tav>
                                      </p:tavLst>
                                    </p:anim>
                                    <p:anim calcmode="lin" valueType="num">
                                      <p:cBhvr>
                                        <p:cTn id="65" dur="1000" fill="hold"/>
                                        <p:tgtEl>
                                          <p:spTgt spid="7886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788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78863"/>
                                        </p:tgtEl>
                                        <p:attrNameLst>
                                          <p:attrName>style.visibility</p:attrName>
                                        </p:attrNameLst>
                                      </p:cBhvr>
                                      <p:to>
                                        <p:strVal val="visible"/>
                                      </p:to>
                                    </p:set>
                                    <p:anim calcmode="lin" valueType="num">
                                      <p:cBhvr>
                                        <p:cTn id="71" dur="1000" fill="hold"/>
                                        <p:tgtEl>
                                          <p:spTgt spid="78863"/>
                                        </p:tgtEl>
                                        <p:attrNameLst>
                                          <p:attrName>ppt_w</p:attrName>
                                        </p:attrNameLst>
                                      </p:cBhvr>
                                      <p:tavLst>
                                        <p:tav tm="0">
                                          <p:val>
                                            <p:fltVal val="0"/>
                                          </p:val>
                                        </p:tav>
                                        <p:tav tm="100000">
                                          <p:val>
                                            <p:strVal val="#ppt_w"/>
                                          </p:val>
                                        </p:tav>
                                      </p:tavLst>
                                    </p:anim>
                                    <p:anim calcmode="lin" valueType="num">
                                      <p:cBhvr>
                                        <p:cTn id="72" dur="1000" fill="hold"/>
                                        <p:tgtEl>
                                          <p:spTgt spid="78863"/>
                                        </p:tgtEl>
                                        <p:attrNameLst>
                                          <p:attrName>ppt_h</p:attrName>
                                        </p:attrNameLst>
                                      </p:cBhvr>
                                      <p:tavLst>
                                        <p:tav tm="0">
                                          <p:val>
                                            <p:fltVal val="0"/>
                                          </p:val>
                                        </p:tav>
                                        <p:tav tm="100000">
                                          <p:val>
                                            <p:strVal val="#ppt_h"/>
                                          </p:val>
                                        </p:tav>
                                      </p:tavLst>
                                    </p:anim>
                                    <p:anim calcmode="lin" valueType="num">
                                      <p:cBhvr>
                                        <p:cTn id="73" dur="1000" fill="hold"/>
                                        <p:tgtEl>
                                          <p:spTgt spid="7886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788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78864"/>
                                        </p:tgtEl>
                                        <p:attrNameLst>
                                          <p:attrName>style.visibility</p:attrName>
                                        </p:attrNameLst>
                                      </p:cBhvr>
                                      <p:to>
                                        <p:strVal val="visible"/>
                                      </p:to>
                                    </p:set>
                                    <p:anim calcmode="lin" valueType="num">
                                      <p:cBhvr>
                                        <p:cTn id="79" dur="1000" fill="hold"/>
                                        <p:tgtEl>
                                          <p:spTgt spid="78864"/>
                                        </p:tgtEl>
                                        <p:attrNameLst>
                                          <p:attrName>ppt_w</p:attrName>
                                        </p:attrNameLst>
                                      </p:cBhvr>
                                      <p:tavLst>
                                        <p:tav tm="0">
                                          <p:val>
                                            <p:fltVal val="0"/>
                                          </p:val>
                                        </p:tav>
                                        <p:tav tm="100000">
                                          <p:val>
                                            <p:strVal val="#ppt_w"/>
                                          </p:val>
                                        </p:tav>
                                      </p:tavLst>
                                    </p:anim>
                                    <p:anim calcmode="lin" valueType="num">
                                      <p:cBhvr>
                                        <p:cTn id="80" dur="1000" fill="hold"/>
                                        <p:tgtEl>
                                          <p:spTgt spid="78864"/>
                                        </p:tgtEl>
                                        <p:attrNameLst>
                                          <p:attrName>ppt_h</p:attrName>
                                        </p:attrNameLst>
                                      </p:cBhvr>
                                      <p:tavLst>
                                        <p:tav tm="0">
                                          <p:val>
                                            <p:fltVal val="0"/>
                                          </p:val>
                                        </p:tav>
                                        <p:tav tm="100000">
                                          <p:val>
                                            <p:strVal val="#ppt_h"/>
                                          </p:val>
                                        </p:tav>
                                      </p:tavLst>
                                    </p:anim>
                                    <p:anim calcmode="lin" valueType="num">
                                      <p:cBhvr>
                                        <p:cTn id="81" dur="1000" fill="hold"/>
                                        <p:tgtEl>
                                          <p:spTgt spid="7886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788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78865"/>
                                        </p:tgtEl>
                                        <p:attrNameLst>
                                          <p:attrName>style.visibility</p:attrName>
                                        </p:attrNameLst>
                                      </p:cBhvr>
                                      <p:to>
                                        <p:strVal val="visible"/>
                                      </p:to>
                                    </p:set>
                                    <p:anim calcmode="lin" valueType="num">
                                      <p:cBhvr>
                                        <p:cTn id="87" dur="1000" fill="hold"/>
                                        <p:tgtEl>
                                          <p:spTgt spid="78865"/>
                                        </p:tgtEl>
                                        <p:attrNameLst>
                                          <p:attrName>ppt_w</p:attrName>
                                        </p:attrNameLst>
                                      </p:cBhvr>
                                      <p:tavLst>
                                        <p:tav tm="0">
                                          <p:val>
                                            <p:fltVal val="0"/>
                                          </p:val>
                                        </p:tav>
                                        <p:tav tm="100000">
                                          <p:val>
                                            <p:strVal val="#ppt_w"/>
                                          </p:val>
                                        </p:tav>
                                      </p:tavLst>
                                    </p:anim>
                                    <p:anim calcmode="lin" valueType="num">
                                      <p:cBhvr>
                                        <p:cTn id="88" dur="1000" fill="hold"/>
                                        <p:tgtEl>
                                          <p:spTgt spid="78865"/>
                                        </p:tgtEl>
                                        <p:attrNameLst>
                                          <p:attrName>ppt_h</p:attrName>
                                        </p:attrNameLst>
                                      </p:cBhvr>
                                      <p:tavLst>
                                        <p:tav tm="0">
                                          <p:val>
                                            <p:fltVal val="0"/>
                                          </p:val>
                                        </p:tav>
                                        <p:tav tm="100000">
                                          <p:val>
                                            <p:strVal val="#ppt_h"/>
                                          </p:val>
                                        </p:tav>
                                      </p:tavLst>
                                    </p:anim>
                                    <p:anim calcmode="lin" valueType="num">
                                      <p:cBhvr>
                                        <p:cTn id="89" dur="1000" fill="hold"/>
                                        <p:tgtEl>
                                          <p:spTgt spid="78865"/>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788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78866"/>
                                        </p:tgtEl>
                                        <p:attrNameLst>
                                          <p:attrName>style.visibility</p:attrName>
                                        </p:attrNameLst>
                                      </p:cBhvr>
                                      <p:to>
                                        <p:strVal val="visible"/>
                                      </p:to>
                                    </p:set>
                                    <p:anim calcmode="lin" valueType="num">
                                      <p:cBhvr>
                                        <p:cTn id="95" dur="1000" fill="hold"/>
                                        <p:tgtEl>
                                          <p:spTgt spid="78866"/>
                                        </p:tgtEl>
                                        <p:attrNameLst>
                                          <p:attrName>ppt_w</p:attrName>
                                        </p:attrNameLst>
                                      </p:cBhvr>
                                      <p:tavLst>
                                        <p:tav tm="0">
                                          <p:val>
                                            <p:fltVal val="0"/>
                                          </p:val>
                                        </p:tav>
                                        <p:tav tm="100000">
                                          <p:val>
                                            <p:strVal val="#ppt_w"/>
                                          </p:val>
                                        </p:tav>
                                      </p:tavLst>
                                    </p:anim>
                                    <p:anim calcmode="lin" valueType="num">
                                      <p:cBhvr>
                                        <p:cTn id="96" dur="1000" fill="hold"/>
                                        <p:tgtEl>
                                          <p:spTgt spid="78866"/>
                                        </p:tgtEl>
                                        <p:attrNameLst>
                                          <p:attrName>ppt_h</p:attrName>
                                        </p:attrNameLst>
                                      </p:cBhvr>
                                      <p:tavLst>
                                        <p:tav tm="0">
                                          <p:val>
                                            <p:fltVal val="0"/>
                                          </p:val>
                                        </p:tav>
                                        <p:tav tm="100000">
                                          <p:val>
                                            <p:strVal val="#ppt_h"/>
                                          </p:val>
                                        </p:tav>
                                      </p:tavLst>
                                    </p:anim>
                                    <p:anim calcmode="lin" valueType="num">
                                      <p:cBhvr>
                                        <p:cTn id="97" dur="1000" fill="hold"/>
                                        <p:tgtEl>
                                          <p:spTgt spid="78866"/>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788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78867"/>
                                        </p:tgtEl>
                                        <p:attrNameLst>
                                          <p:attrName>style.visibility</p:attrName>
                                        </p:attrNameLst>
                                      </p:cBhvr>
                                      <p:to>
                                        <p:strVal val="visible"/>
                                      </p:to>
                                    </p:set>
                                    <p:anim calcmode="lin" valueType="num">
                                      <p:cBhvr>
                                        <p:cTn id="103" dur="1000" fill="hold"/>
                                        <p:tgtEl>
                                          <p:spTgt spid="78867"/>
                                        </p:tgtEl>
                                        <p:attrNameLst>
                                          <p:attrName>ppt_w</p:attrName>
                                        </p:attrNameLst>
                                      </p:cBhvr>
                                      <p:tavLst>
                                        <p:tav tm="0">
                                          <p:val>
                                            <p:fltVal val="0"/>
                                          </p:val>
                                        </p:tav>
                                        <p:tav tm="100000">
                                          <p:val>
                                            <p:strVal val="#ppt_w"/>
                                          </p:val>
                                        </p:tav>
                                      </p:tavLst>
                                    </p:anim>
                                    <p:anim calcmode="lin" valueType="num">
                                      <p:cBhvr>
                                        <p:cTn id="104" dur="1000" fill="hold"/>
                                        <p:tgtEl>
                                          <p:spTgt spid="78867"/>
                                        </p:tgtEl>
                                        <p:attrNameLst>
                                          <p:attrName>ppt_h</p:attrName>
                                        </p:attrNameLst>
                                      </p:cBhvr>
                                      <p:tavLst>
                                        <p:tav tm="0">
                                          <p:val>
                                            <p:fltVal val="0"/>
                                          </p:val>
                                        </p:tav>
                                        <p:tav tm="100000">
                                          <p:val>
                                            <p:strVal val="#ppt_h"/>
                                          </p:val>
                                        </p:tav>
                                      </p:tavLst>
                                    </p:anim>
                                    <p:anim calcmode="lin" valueType="num">
                                      <p:cBhvr>
                                        <p:cTn id="105" dur="1000" fill="hold"/>
                                        <p:tgtEl>
                                          <p:spTgt spid="78867"/>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788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5" presetClass="entr" presetSubtype="0" fill="hold" grpId="0" nodeType="clickEffect">
                                  <p:stCondLst>
                                    <p:cond delay="0"/>
                                  </p:stCondLst>
                                  <p:childTnLst>
                                    <p:set>
                                      <p:cBhvr>
                                        <p:cTn id="110" dur="1" fill="hold">
                                          <p:stCondLst>
                                            <p:cond delay="0"/>
                                          </p:stCondLst>
                                        </p:cTn>
                                        <p:tgtEl>
                                          <p:spTgt spid="78869"/>
                                        </p:tgtEl>
                                        <p:attrNameLst>
                                          <p:attrName>style.visibility</p:attrName>
                                        </p:attrNameLst>
                                      </p:cBhvr>
                                      <p:to>
                                        <p:strVal val="visible"/>
                                      </p:to>
                                    </p:set>
                                    <p:anim calcmode="lin" valueType="num">
                                      <p:cBhvr>
                                        <p:cTn id="111" dur="1000" fill="hold"/>
                                        <p:tgtEl>
                                          <p:spTgt spid="78869"/>
                                        </p:tgtEl>
                                        <p:attrNameLst>
                                          <p:attrName>ppt_w</p:attrName>
                                        </p:attrNameLst>
                                      </p:cBhvr>
                                      <p:tavLst>
                                        <p:tav tm="0">
                                          <p:val>
                                            <p:fltVal val="0"/>
                                          </p:val>
                                        </p:tav>
                                        <p:tav tm="100000">
                                          <p:val>
                                            <p:strVal val="#ppt_w"/>
                                          </p:val>
                                        </p:tav>
                                      </p:tavLst>
                                    </p:anim>
                                    <p:anim calcmode="lin" valueType="num">
                                      <p:cBhvr>
                                        <p:cTn id="112" dur="1000" fill="hold"/>
                                        <p:tgtEl>
                                          <p:spTgt spid="78869"/>
                                        </p:tgtEl>
                                        <p:attrNameLst>
                                          <p:attrName>ppt_h</p:attrName>
                                        </p:attrNameLst>
                                      </p:cBhvr>
                                      <p:tavLst>
                                        <p:tav tm="0">
                                          <p:val>
                                            <p:fltVal val="0"/>
                                          </p:val>
                                        </p:tav>
                                        <p:tav tm="100000">
                                          <p:val>
                                            <p:strVal val="#ppt_h"/>
                                          </p:val>
                                        </p:tav>
                                      </p:tavLst>
                                    </p:anim>
                                    <p:anim calcmode="lin" valueType="num">
                                      <p:cBhvr>
                                        <p:cTn id="113" dur="1000" fill="hold"/>
                                        <p:tgtEl>
                                          <p:spTgt spid="78869"/>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788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5" presetClass="entr" presetSubtype="0" fill="hold" grpId="0" nodeType="clickEffect">
                                  <p:stCondLst>
                                    <p:cond delay="0"/>
                                  </p:stCondLst>
                                  <p:childTnLst>
                                    <p:set>
                                      <p:cBhvr>
                                        <p:cTn id="118" dur="1" fill="hold">
                                          <p:stCondLst>
                                            <p:cond delay="0"/>
                                          </p:stCondLst>
                                        </p:cTn>
                                        <p:tgtEl>
                                          <p:spTgt spid="78870"/>
                                        </p:tgtEl>
                                        <p:attrNameLst>
                                          <p:attrName>style.visibility</p:attrName>
                                        </p:attrNameLst>
                                      </p:cBhvr>
                                      <p:to>
                                        <p:strVal val="visible"/>
                                      </p:to>
                                    </p:set>
                                    <p:anim calcmode="lin" valueType="num">
                                      <p:cBhvr>
                                        <p:cTn id="119" dur="1000" fill="hold"/>
                                        <p:tgtEl>
                                          <p:spTgt spid="78870"/>
                                        </p:tgtEl>
                                        <p:attrNameLst>
                                          <p:attrName>ppt_w</p:attrName>
                                        </p:attrNameLst>
                                      </p:cBhvr>
                                      <p:tavLst>
                                        <p:tav tm="0">
                                          <p:val>
                                            <p:fltVal val="0"/>
                                          </p:val>
                                        </p:tav>
                                        <p:tav tm="100000">
                                          <p:val>
                                            <p:strVal val="#ppt_w"/>
                                          </p:val>
                                        </p:tav>
                                      </p:tavLst>
                                    </p:anim>
                                    <p:anim calcmode="lin" valueType="num">
                                      <p:cBhvr>
                                        <p:cTn id="120" dur="1000" fill="hold"/>
                                        <p:tgtEl>
                                          <p:spTgt spid="78870"/>
                                        </p:tgtEl>
                                        <p:attrNameLst>
                                          <p:attrName>ppt_h</p:attrName>
                                        </p:attrNameLst>
                                      </p:cBhvr>
                                      <p:tavLst>
                                        <p:tav tm="0">
                                          <p:val>
                                            <p:fltVal val="0"/>
                                          </p:val>
                                        </p:tav>
                                        <p:tav tm="100000">
                                          <p:val>
                                            <p:strVal val="#ppt_h"/>
                                          </p:val>
                                        </p:tav>
                                      </p:tavLst>
                                    </p:anim>
                                    <p:anim calcmode="lin" valueType="num">
                                      <p:cBhvr>
                                        <p:cTn id="121" dur="1000" fill="hold"/>
                                        <p:tgtEl>
                                          <p:spTgt spid="78870"/>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788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6" grpId="0"/>
      <p:bldP spid="78857" grpId="0"/>
      <p:bldP spid="78858" grpId="0"/>
      <p:bldP spid="78859" grpId="0"/>
      <p:bldP spid="78860" grpId="0"/>
      <p:bldP spid="78861" grpId="0"/>
      <p:bldP spid="78862" grpId="0"/>
      <p:bldP spid="78863" grpId="0"/>
      <p:bldP spid="78864" grpId="0"/>
      <p:bldP spid="78865" grpId="0"/>
      <p:bldP spid="78866" grpId="0"/>
      <p:bldP spid="78867" grpId="0"/>
      <p:bldP spid="78868" grpId="0"/>
      <p:bldP spid="78869" grpId="0"/>
      <p:bldP spid="78870"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2" descr="purple_orbs_a01_base"/>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56002" name="Rectangle 3"/>
          <p:cNvSpPr>
            <a:spLocks noGrp="1" noChangeArrowheads="1"/>
          </p:cNvSpPr>
          <p:nvPr>
            <p:ph type="title"/>
          </p:nvPr>
        </p:nvSpPr>
        <p:spPr>
          <a:xfrm>
            <a:off x="381000" y="1371600"/>
            <a:ext cx="8686800" cy="533400"/>
          </a:xfrm>
        </p:spPr>
        <p:txBody>
          <a:bodyPr/>
          <a:lstStyle/>
          <a:p>
            <a:pPr algn="l" eaLnBrk="1" hangingPunct="1"/>
            <a:r>
              <a:rPr lang="en-GB" sz="3200" b="1">
                <a:solidFill>
                  <a:schemeClr val="bg1"/>
                </a:solidFill>
                <a:latin typeface="Arial" charset="0"/>
                <a:cs typeface="Times New Roman" charset="0"/>
              </a:rPr>
              <a:t>Distinctions between believers and non-believers </a:t>
            </a:r>
            <a:endParaRPr lang="en-US" sz="3200" b="1">
              <a:solidFill>
                <a:schemeClr val="bg1"/>
              </a:solidFill>
              <a:latin typeface="Arial" charset="0"/>
              <a:cs typeface="Times New Roman" charset="0"/>
            </a:endParaRPr>
          </a:p>
        </p:txBody>
      </p:sp>
      <p:sp>
        <p:nvSpPr>
          <p:cNvPr id="256003" name="Rectangle 4"/>
          <p:cNvSpPr>
            <a:spLocks noChangeArrowheads="1"/>
          </p:cNvSpPr>
          <p:nvPr/>
        </p:nvSpPr>
        <p:spPr bwMode="auto">
          <a:xfrm>
            <a:off x="152400" y="165100"/>
            <a:ext cx="8686800" cy="769938"/>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GB" sz="4400" b="1">
                <a:solidFill>
                  <a:srgbClr val="000000"/>
                </a:solidFill>
                <a:latin typeface="Comic Sans MS" charset="0"/>
                <a:cs typeface="Times New Roman" charset="0"/>
              </a:rPr>
              <a:t>Association with non-believers</a:t>
            </a:r>
            <a:r>
              <a:rPr lang="en-GB" sz="3600" b="1">
                <a:solidFill>
                  <a:srgbClr val="000000"/>
                </a:solidFill>
                <a:latin typeface="Comic Sans MS" charset="0"/>
                <a:cs typeface="Times New Roman" charset="0"/>
              </a:rPr>
              <a:t> </a:t>
            </a:r>
            <a:endParaRPr lang="en-GB" sz="3600">
              <a:solidFill>
                <a:srgbClr val="000000"/>
              </a:solidFill>
              <a:latin typeface="Comic Sans MS" charset="0"/>
              <a:cs typeface="Arial" charset="0"/>
            </a:endParaRPr>
          </a:p>
        </p:txBody>
      </p:sp>
      <p:grpSp>
        <p:nvGrpSpPr>
          <p:cNvPr id="2" name="Group 5"/>
          <p:cNvGrpSpPr>
            <a:grpSpLocks/>
          </p:cNvGrpSpPr>
          <p:nvPr/>
        </p:nvGrpSpPr>
        <p:grpSpPr bwMode="auto">
          <a:xfrm>
            <a:off x="4953000" y="2209800"/>
            <a:ext cx="3381375" cy="4140200"/>
            <a:chOff x="3456" y="1440"/>
            <a:chExt cx="2130" cy="2608"/>
          </a:xfrm>
        </p:grpSpPr>
        <p:pic>
          <p:nvPicPr>
            <p:cNvPr id="256008" name="Picture 6" descr="PMDMY00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60" y="2496"/>
              <a:ext cx="1026" cy="1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09" name="Picture 7" descr="PMDCR00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56" y="1584"/>
              <a:ext cx="828" cy="9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10" name="Picture 8" descr="PMDMP0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56" y="1440"/>
              <a:ext cx="1185" cy="2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9"/>
          <p:cNvGrpSpPr>
            <a:grpSpLocks/>
          </p:cNvGrpSpPr>
          <p:nvPr/>
        </p:nvGrpSpPr>
        <p:grpSpPr bwMode="auto">
          <a:xfrm>
            <a:off x="304800" y="2209800"/>
            <a:ext cx="3870325" cy="4114800"/>
            <a:chOff x="192" y="1392"/>
            <a:chExt cx="2438" cy="2592"/>
          </a:xfrm>
        </p:grpSpPr>
        <p:pic>
          <p:nvPicPr>
            <p:cNvPr id="256006" name="Picture 10" descr="PMDWY00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80" y="1632"/>
              <a:ext cx="950" cy="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07" name="Picture 11" descr="PMDMO00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2" y="1392"/>
              <a:ext cx="1776" cy="2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eaLnBrk="0" hangingPunct="0"/>
            <a:r>
              <a:rPr lang="en-US" altLang="ja-JP" dirty="0">
                <a:solidFill>
                  <a:srgbClr val="000000"/>
                </a:solidFill>
                <a:latin typeface="Arial" charset="0"/>
                <a:cs typeface="Arial" charset="0"/>
              </a:rPr>
              <a:t>"</a:t>
            </a:r>
            <a:endParaRPr lang="en-US" dirty="0">
              <a:solidFill>
                <a:srgbClr val="000000"/>
              </a:solidFill>
              <a:latin typeface="Arial" charset="0"/>
              <a:cs typeface="Arial" charset="0"/>
            </a:endParaRPr>
          </a:p>
        </p:txBody>
      </p:sp>
      <p:sp>
        <p:nvSpPr>
          <p:cNvPr id="87043" name="Rectangle 3"/>
          <p:cNvSpPr>
            <a:spLocks noGrp="1" noChangeArrowheads="1"/>
          </p:cNvSpPr>
          <p:nvPr>
            <p:ph type="title" idx="4294967295"/>
          </p:nvPr>
        </p:nvSpPr>
        <p:spPr>
          <a:xfrm>
            <a:off x="457200" y="274638"/>
            <a:ext cx="7467600" cy="646112"/>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en-US" sz="3600" b="1" i="1" dirty="0">
                <a:solidFill>
                  <a:schemeClr val="bg1"/>
                </a:solidFill>
                <a:cs typeface="Arial"/>
              </a:rPr>
              <a:t>What does 2 Cor. 6:14-7:1 mean?</a:t>
            </a:r>
          </a:p>
        </p:txBody>
      </p:sp>
      <p:sp>
        <p:nvSpPr>
          <p:cNvPr id="87044" name="Text Box 4"/>
          <p:cNvSpPr txBox="1">
            <a:spLocks noChangeArrowheads="1"/>
          </p:cNvSpPr>
          <p:nvPr/>
        </p:nvSpPr>
        <p:spPr bwMode="auto">
          <a:xfrm>
            <a:off x="8077200" y="76200"/>
            <a:ext cx="990600" cy="457200"/>
          </a:xfrm>
          <a:prstGeom prst="rect">
            <a:avLst/>
          </a:prstGeom>
          <a:noFill/>
          <a:ln>
            <a:noFill/>
          </a:ln>
          <a:effectLst>
            <a:outerShdw blurRad="63500" dist="107763"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rgbClr val="FFFFFF"/>
                </a:solidFill>
                <a:effectLst>
                  <a:outerShdw blurRad="38100" dist="38100" dir="2700000" algn="tl">
                    <a:srgbClr val="808080"/>
                  </a:outerShdw>
                </a:effectLst>
                <a:cs typeface="Arial" charset="0"/>
              </a:rPr>
              <a:t>137</a:t>
            </a:r>
          </a:p>
        </p:txBody>
      </p:sp>
      <p:sp>
        <p:nvSpPr>
          <p:cNvPr id="87045" name="Text Box 5"/>
          <p:cNvSpPr txBox="1">
            <a:spLocks noChangeArrowheads="1"/>
          </p:cNvSpPr>
          <p:nvPr/>
        </p:nvSpPr>
        <p:spPr bwMode="auto">
          <a:xfrm>
            <a:off x="323850" y="1458913"/>
            <a:ext cx="7239000" cy="51403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73038" indent="-1730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sz="2800" b="1" dirty="0">
                <a:solidFill>
                  <a:srgbClr val="FFFFFF"/>
                </a:solidFill>
                <a:latin typeface="Arial" charset="0"/>
                <a:cs typeface="Arial" charset="0"/>
              </a:rPr>
              <a:t>"The direct commands to </a:t>
            </a:r>
            <a:r>
              <a:rPr lang="en-US" altLang="ja-JP" sz="2800" b="1" i="1" dirty="0">
                <a:solidFill>
                  <a:srgbClr val="FFFFFF"/>
                </a:solidFill>
                <a:latin typeface="Arial" charset="0"/>
                <a:cs typeface="Arial" charset="0"/>
              </a:rPr>
              <a:t>separate</a:t>
            </a:r>
            <a:r>
              <a:rPr lang="en-US" altLang="ja-JP" sz="2800" b="1" dirty="0">
                <a:solidFill>
                  <a:srgbClr val="FFFFFF"/>
                </a:solidFill>
                <a:latin typeface="Arial" charset="0"/>
                <a:cs typeface="Arial" charset="0"/>
              </a:rPr>
              <a:t> from other people are always commands to separate </a:t>
            </a:r>
            <a:r>
              <a:rPr lang="en-US" altLang="ja-JP" sz="2800" b="1" i="1" dirty="0">
                <a:solidFill>
                  <a:srgbClr val="FFFFFF"/>
                </a:solidFill>
                <a:latin typeface="Arial" charset="0"/>
                <a:cs typeface="Arial" charset="0"/>
              </a:rPr>
              <a:t>from unbelievers</a:t>
            </a:r>
            <a:r>
              <a:rPr lang="en-US" altLang="ja-JP" sz="2800" b="1" dirty="0">
                <a:solidFill>
                  <a:srgbClr val="FFFFFF"/>
                </a:solidFill>
                <a:latin typeface="Arial" charset="0"/>
                <a:cs typeface="Arial" charset="0"/>
              </a:rPr>
              <a:t>, not from Christians with whom one disagrees… The are no direct New Testament commands to separate from Christians with whom one has doctrinal differences (unless those differences involve such serious heresies that the Christian faith itself is denied)."	</a:t>
            </a:r>
          </a:p>
          <a:p>
            <a:endParaRPr lang="en-US" sz="2800" b="1" dirty="0">
              <a:solidFill>
                <a:srgbClr val="FFFFFF"/>
              </a:solidFill>
              <a:latin typeface="Arial" charset="0"/>
              <a:cs typeface="Arial" charset="0"/>
            </a:endParaRPr>
          </a:p>
          <a:p>
            <a:pPr algn="r"/>
            <a:r>
              <a:rPr lang="en-US" sz="2000" b="1" dirty="0">
                <a:solidFill>
                  <a:srgbClr val="FFFFFF"/>
                </a:solidFill>
                <a:latin typeface="Arial" charset="0"/>
                <a:cs typeface="Arial" charset="0"/>
              </a:rPr>
              <a:t>Wayne Grudem, </a:t>
            </a:r>
            <a:r>
              <a:rPr lang="en-US" sz="2000" b="1" i="1" dirty="0">
                <a:solidFill>
                  <a:srgbClr val="FFFFFF"/>
                </a:solidFill>
                <a:latin typeface="Arial" charset="0"/>
                <a:cs typeface="Arial" charset="0"/>
              </a:rPr>
              <a:t>Systematic Theology</a:t>
            </a:r>
            <a:r>
              <a:rPr lang="en-US" sz="2000" b="1" dirty="0">
                <a:solidFill>
                  <a:srgbClr val="FFFFFF"/>
                </a:solidFill>
                <a:latin typeface="Arial" charset="0"/>
                <a:cs typeface="Arial" charset="0"/>
              </a:rPr>
              <a:t>, 877</a:t>
            </a:r>
            <a:endParaRPr lang="en-US" sz="2800" b="1" dirty="0">
              <a:solidFill>
                <a:srgbClr val="FFFFFF"/>
              </a:solidFill>
              <a:latin typeface="Arial" charset="0"/>
              <a:cs typeface="Arial" charset="0"/>
            </a:endParaRPr>
          </a:p>
        </p:txBody>
      </p:sp>
      <p:pic>
        <p:nvPicPr>
          <p:cNvPr id="8704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08875" y="4114800"/>
            <a:ext cx="1635125" cy="204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7045"/>
                                        </p:tgtEl>
                                        <p:attrNameLst>
                                          <p:attrName>style.visibility</p:attrName>
                                        </p:attrNameLst>
                                      </p:cBhvr>
                                      <p:to>
                                        <p:strVal val="visible"/>
                                      </p:to>
                                    </p:set>
                                    <p:anim calcmode="lin" valueType="num">
                                      <p:cBhvr>
                                        <p:cTn id="7" dur="1000" fill="hold"/>
                                        <p:tgtEl>
                                          <p:spTgt spid="87045"/>
                                        </p:tgtEl>
                                        <p:attrNameLst>
                                          <p:attrName>ppt_w</p:attrName>
                                        </p:attrNameLst>
                                      </p:cBhvr>
                                      <p:tavLst>
                                        <p:tav tm="0">
                                          <p:val>
                                            <p:fltVal val="0"/>
                                          </p:val>
                                        </p:tav>
                                        <p:tav tm="100000">
                                          <p:val>
                                            <p:strVal val="#ppt_w"/>
                                          </p:val>
                                        </p:tav>
                                      </p:tavLst>
                                    </p:anim>
                                    <p:anim calcmode="lin" valueType="num">
                                      <p:cBhvr>
                                        <p:cTn id="8" dur="1000" fill="hold"/>
                                        <p:tgtEl>
                                          <p:spTgt spid="87045"/>
                                        </p:tgtEl>
                                        <p:attrNameLst>
                                          <p:attrName>ppt_h</p:attrName>
                                        </p:attrNameLst>
                                      </p:cBhvr>
                                      <p:tavLst>
                                        <p:tav tm="0">
                                          <p:val>
                                            <p:fltVal val="0"/>
                                          </p:val>
                                        </p:tav>
                                        <p:tav tm="100000">
                                          <p:val>
                                            <p:strVal val="#ppt_h"/>
                                          </p:val>
                                        </p:tav>
                                      </p:tavLst>
                                    </p:anim>
                                    <p:anim calcmode="lin" valueType="num">
                                      <p:cBhvr>
                                        <p:cTn id="9" dur="1000" fill="hold"/>
                                        <p:tgtEl>
                                          <p:spTgt spid="87045"/>
                                        </p:tgtEl>
                                        <p:attrNameLst>
                                          <p:attrName>style.rotation</p:attrName>
                                        </p:attrNameLst>
                                      </p:cBhvr>
                                      <p:tavLst>
                                        <p:tav tm="0">
                                          <p:val>
                                            <p:fltVal val="90"/>
                                          </p:val>
                                        </p:tav>
                                        <p:tav tm="100000">
                                          <p:val>
                                            <p:fltVal val="0"/>
                                          </p:val>
                                        </p:tav>
                                      </p:tavLst>
                                    </p:anim>
                                    <p:animEffect transition="in" filter="fade">
                                      <p:cBhvr>
                                        <p:cTn id="10" dur="1000"/>
                                        <p:tgtEl>
                                          <p:spTgt spid="87045"/>
                                        </p:tgtEl>
                                      </p:cBhvr>
                                    </p:animEffect>
                                  </p:childTnLst>
                                </p:cTn>
                              </p:par>
                              <p:par>
                                <p:cTn id="11" presetID="42" presetClass="entr" presetSubtype="0" fill="hold" nodeType="withEffect">
                                  <p:stCondLst>
                                    <p:cond delay="0"/>
                                  </p:stCondLst>
                                  <p:childTnLst>
                                    <p:set>
                                      <p:cBhvr>
                                        <p:cTn id="12" dur="1" fill="hold">
                                          <p:stCondLst>
                                            <p:cond delay="0"/>
                                          </p:stCondLst>
                                        </p:cTn>
                                        <p:tgtEl>
                                          <p:spTgt spid="87046"/>
                                        </p:tgtEl>
                                        <p:attrNameLst>
                                          <p:attrName>style.visibility</p:attrName>
                                        </p:attrNameLst>
                                      </p:cBhvr>
                                      <p:to>
                                        <p:strVal val="visible"/>
                                      </p:to>
                                    </p:set>
                                    <p:animEffect transition="in" filter="fade">
                                      <p:cBhvr>
                                        <p:cTn id="13" dur="1000"/>
                                        <p:tgtEl>
                                          <p:spTgt spid="87046"/>
                                        </p:tgtEl>
                                      </p:cBhvr>
                                    </p:animEffect>
                                    <p:anim calcmode="lin" valueType="num">
                                      <p:cBhvr>
                                        <p:cTn id="14" dur="1000" fill="hold"/>
                                        <p:tgtEl>
                                          <p:spTgt spid="87046"/>
                                        </p:tgtEl>
                                        <p:attrNameLst>
                                          <p:attrName>ppt_x</p:attrName>
                                        </p:attrNameLst>
                                      </p:cBhvr>
                                      <p:tavLst>
                                        <p:tav tm="0">
                                          <p:val>
                                            <p:strVal val="#ppt_x"/>
                                          </p:val>
                                        </p:tav>
                                        <p:tav tm="100000">
                                          <p:val>
                                            <p:strVal val="#ppt_x"/>
                                          </p:val>
                                        </p:tav>
                                      </p:tavLst>
                                    </p:anim>
                                    <p:anim calcmode="lin" valueType="num">
                                      <p:cBhvr>
                                        <p:cTn id="15" dur="1000" fill="hold"/>
                                        <p:tgtEl>
                                          <p:spTgt spid="87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ChangeArrowheads="1"/>
          </p:cNvSpPr>
          <p:nvPr>
            <p:ph type="title"/>
          </p:nvPr>
        </p:nvSpPr>
        <p:spPr/>
        <p:txBody>
          <a:bodyPr/>
          <a:lstStyle/>
          <a:p>
            <a:pPr eaLnBrk="1" hangingPunct="1"/>
            <a:endParaRPr lang="en-US">
              <a:latin typeface="Arial" charset="0"/>
            </a:endParaRPr>
          </a:p>
        </p:txBody>
      </p:sp>
      <p:pic>
        <p:nvPicPr>
          <p:cNvPr id="77827" name="Picture 3" descr="Picture9"/>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77828" name="WordArt 4"/>
          <p:cNvSpPr>
            <a:spLocks noChangeArrowheads="1" noChangeShapeType="1" noTextEdit="1"/>
          </p:cNvSpPr>
          <p:nvPr/>
        </p:nvSpPr>
        <p:spPr bwMode="auto">
          <a:xfrm>
            <a:off x="2438400" y="533400"/>
            <a:ext cx="4572000" cy="1219200"/>
          </a:xfrm>
          <a:prstGeom prst="rect">
            <a:avLst/>
          </a:prstGeom>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CHRISTIANS</a:t>
            </a:r>
          </a:p>
        </p:txBody>
      </p:sp>
      <p:sp>
        <p:nvSpPr>
          <p:cNvPr id="77829" name="WordArt 5"/>
          <p:cNvSpPr>
            <a:spLocks noChangeArrowheads="1" noChangeShapeType="1" noTextEdit="1"/>
          </p:cNvSpPr>
          <p:nvPr/>
        </p:nvSpPr>
        <p:spPr bwMode="auto">
          <a:xfrm>
            <a:off x="533400" y="5410200"/>
            <a:ext cx="8229600" cy="11430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rPr>
              <a:t>WORLD STANDARDS</a:t>
            </a:r>
          </a:p>
        </p:txBody>
      </p:sp>
      <p:sp>
        <p:nvSpPr>
          <p:cNvPr id="77830" name="WordArt 6"/>
          <p:cNvSpPr>
            <a:spLocks noChangeArrowheads="1" noChangeShapeType="1" noTextEdit="1"/>
          </p:cNvSpPr>
          <p:nvPr/>
        </p:nvSpPr>
        <p:spPr bwMode="auto">
          <a:xfrm>
            <a:off x="4267200" y="2209800"/>
            <a:ext cx="914400" cy="6477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rPr>
              <a:t>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7828"/>
                                        </p:tgtEl>
                                        <p:attrNameLst>
                                          <p:attrName>style.visibility</p:attrName>
                                        </p:attrNameLst>
                                      </p:cBhvr>
                                      <p:to>
                                        <p:strVal val="visible"/>
                                      </p:to>
                                    </p:set>
                                    <p:anim calcmode="lin" valueType="num">
                                      <p:cBhvr>
                                        <p:cTn id="7" dur="1000" fill="hold"/>
                                        <p:tgtEl>
                                          <p:spTgt spid="77828"/>
                                        </p:tgtEl>
                                        <p:attrNameLst>
                                          <p:attrName>ppt_w</p:attrName>
                                        </p:attrNameLst>
                                      </p:cBhvr>
                                      <p:tavLst>
                                        <p:tav tm="0">
                                          <p:val>
                                            <p:fltVal val="0"/>
                                          </p:val>
                                        </p:tav>
                                        <p:tav tm="100000">
                                          <p:val>
                                            <p:strVal val="#ppt_w"/>
                                          </p:val>
                                        </p:tav>
                                      </p:tavLst>
                                    </p:anim>
                                    <p:anim calcmode="lin" valueType="num">
                                      <p:cBhvr>
                                        <p:cTn id="8" dur="1000" fill="hold"/>
                                        <p:tgtEl>
                                          <p:spTgt spid="77828"/>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9" presetClass="entr" presetSubtype="0" fill="hold" grpId="0" nodeType="afterEffect">
                                  <p:stCondLst>
                                    <p:cond delay="0"/>
                                  </p:stCondLst>
                                  <p:childTnLst>
                                    <p:set>
                                      <p:cBhvr>
                                        <p:cTn id="11" dur="1" fill="hold">
                                          <p:stCondLst>
                                            <p:cond delay="0"/>
                                          </p:stCondLst>
                                        </p:cTn>
                                        <p:tgtEl>
                                          <p:spTgt spid="77830"/>
                                        </p:tgtEl>
                                        <p:attrNameLst>
                                          <p:attrName>style.visibility</p:attrName>
                                        </p:attrNameLst>
                                      </p:cBhvr>
                                      <p:to>
                                        <p:strVal val="visible"/>
                                      </p:to>
                                    </p:set>
                                    <p:animEffect transition="in" filter="dissolve">
                                      <p:cBhvr>
                                        <p:cTn id="12" dur="1000"/>
                                        <p:tgtEl>
                                          <p:spTgt spid="77830"/>
                                        </p:tgtEl>
                                      </p:cBhvr>
                                    </p:animEffect>
                                  </p:childTnLst>
                                </p:cTn>
                              </p:par>
                            </p:childTnLst>
                          </p:cTn>
                        </p:par>
                        <p:par>
                          <p:cTn id="13" fill="hold" nodeType="afterGroup">
                            <p:stCondLst>
                              <p:cond delay="2000"/>
                            </p:stCondLst>
                            <p:childTnLst>
                              <p:par>
                                <p:cTn id="14" presetID="53" presetClass="entr" presetSubtype="0" fill="hold" nodeType="afterEffect">
                                  <p:stCondLst>
                                    <p:cond delay="0"/>
                                  </p:stCondLst>
                                  <p:childTnLst>
                                    <p:set>
                                      <p:cBhvr>
                                        <p:cTn id="15" dur="1" fill="hold">
                                          <p:stCondLst>
                                            <p:cond delay="0"/>
                                          </p:stCondLst>
                                        </p:cTn>
                                        <p:tgtEl>
                                          <p:spTgt spid="77827"/>
                                        </p:tgtEl>
                                        <p:attrNameLst>
                                          <p:attrName>style.visibility</p:attrName>
                                        </p:attrNameLst>
                                      </p:cBhvr>
                                      <p:to>
                                        <p:strVal val="visible"/>
                                      </p:to>
                                    </p:set>
                                    <p:anim calcmode="lin" valueType="num">
                                      <p:cBhvr>
                                        <p:cTn id="16" dur="1000" fill="hold"/>
                                        <p:tgtEl>
                                          <p:spTgt spid="77827"/>
                                        </p:tgtEl>
                                        <p:attrNameLst>
                                          <p:attrName>ppt_w</p:attrName>
                                        </p:attrNameLst>
                                      </p:cBhvr>
                                      <p:tavLst>
                                        <p:tav tm="0">
                                          <p:val>
                                            <p:fltVal val="0"/>
                                          </p:val>
                                        </p:tav>
                                        <p:tav tm="100000">
                                          <p:val>
                                            <p:strVal val="#ppt_w"/>
                                          </p:val>
                                        </p:tav>
                                      </p:tavLst>
                                    </p:anim>
                                    <p:anim calcmode="lin" valueType="num">
                                      <p:cBhvr>
                                        <p:cTn id="17" dur="1000" fill="hold"/>
                                        <p:tgtEl>
                                          <p:spTgt spid="77827"/>
                                        </p:tgtEl>
                                        <p:attrNameLst>
                                          <p:attrName>ppt_h</p:attrName>
                                        </p:attrNameLst>
                                      </p:cBhvr>
                                      <p:tavLst>
                                        <p:tav tm="0">
                                          <p:val>
                                            <p:fltVal val="0"/>
                                          </p:val>
                                        </p:tav>
                                        <p:tav tm="100000">
                                          <p:val>
                                            <p:strVal val="#ppt_h"/>
                                          </p:val>
                                        </p:tav>
                                      </p:tavLst>
                                    </p:anim>
                                    <p:animEffect transition="in" filter="fade">
                                      <p:cBhvr>
                                        <p:cTn id="18" dur="1000"/>
                                        <p:tgtEl>
                                          <p:spTgt spid="77827"/>
                                        </p:tgtEl>
                                      </p:cBhvr>
                                    </p:animEffect>
                                  </p:childTnLst>
                                </p:cTn>
                              </p:par>
                            </p:childTnLst>
                          </p:cTn>
                        </p:par>
                        <p:par>
                          <p:cTn id="19" fill="hold" nodeType="afterGroup">
                            <p:stCondLst>
                              <p:cond delay="3000"/>
                            </p:stCondLst>
                            <p:childTnLst>
                              <p:par>
                                <p:cTn id="20" presetID="23" presetClass="entr" presetSubtype="32" fill="hold" grpId="0" nodeType="afterEffect">
                                  <p:stCondLst>
                                    <p:cond delay="0"/>
                                  </p:stCondLst>
                                  <p:childTnLst>
                                    <p:set>
                                      <p:cBhvr>
                                        <p:cTn id="21" dur="1" fill="hold">
                                          <p:stCondLst>
                                            <p:cond delay="0"/>
                                          </p:stCondLst>
                                        </p:cTn>
                                        <p:tgtEl>
                                          <p:spTgt spid="77829"/>
                                        </p:tgtEl>
                                        <p:attrNameLst>
                                          <p:attrName>style.visibility</p:attrName>
                                        </p:attrNameLst>
                                      </p:cBhvr>
                                      <p:to>
                                        <p:strVal val="visible"/>
                                      </p:to>
                                    </p:set>
                                    <p:anim calcmode="lin" valueType="num">
                                      <p:cBhvr>
                                        <p:cTn id="22" dur="1000" fill="hold"/>
                                        <p:tgtEl>
                                          <p:spTgt spid="77829"/>
                                        </p:tgtEl>
                                        <p:attrNameLst>
                                          <p:attrName>ppt_w</p:attrName>
                                        </p:attrNameLst>
                                      </p:cBhvr>
                                      <p:tavLst>
                                        <p:tav tm="0">
                                          <p:val>
                                            <p:strVal val="4*#ppt_w"/>
                                          </p:val>
                                        </p:tav>
                                        <p:tav tm="100000">
                                          <p:val>
                                            <p:strVal val="#ppt_w"/>
                                          </p:val>
                                        </p:tav>
                                      </p:tavLst>
                                    </p:anim>
                                    <p:anim calcmode="lin" valueType="num">
                                      <p:cBhvr>
                                        <p:cTn id="23" dur="1000" fill="hold"/>
                                        <p:tgtEl>
                                          <p:spTgt spid="7782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nimBg="1"/>
      <p:bldP spid="77829" grpId="0" animBg="1"/>
      <p:bldP spid="77830"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7</a:t>
            </a:r>
          </a:p>
        </p:txBody>
      </p:sp>
    </p:spTree>
    <p:extLst>
      <p:ext uri="{BB962C8B-B14F-4D97-AF65-F5344CB8AC3E}">
        <p14:creationId xmlns:p14="http://schemas.microsoft.com/office/powerpoint/2010/main" val="212277768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6372200" cy="6711899"/>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Because we have these promises, dear friends, let us cleanse ourselves from everything that can defile our body or spirit. And let us work toward complete holiness because we fear God. </a:t>
            </a:r>
            <a:r>
              <a:rPr lang="en-SG" sz="3200" b="1" baseline="30000" dirty="0">
                <a:effectLst>
                  <a:glow rad="127000">
                    <a:schemeClr val="tx1"/>
                  </a:glow>
                </a:effectLst>
                <a:latin typeface="Arial" charset="0"/>
                <a:ea typeface="ＭＳ Ｐゴシック" charset="0"/>
              </a:rPr>
              <a:t>2 </a:t>
            </a:r>
            <a:r>
              <a:rPr lang="en-SG" sz="3200" b="1" dirty="0">
                <a:solidFill>
                  <a:srgbClr val="FFFF00"/>
                </a:solidFill>
                <a:effectLst>
                  <a:glow rad="127000">
                    <a:schemeClr val="tx1"/>
                  </a:glow>
                </a:effectLst>
                <a:latin typeface="Arial" charset="0"/>
                <a:ea typeface="ＭＳ Ｐゴシック" charset="0"/>
              </a:rPr>
              <a:t>Please open your hearts to us. </a:t>
            </a:r>
            <a:r>
              <a:rPr lang="en-SG" sz="3200" b="1" dirty="0">
                <a:effectLst>
                  <a:glow rad="127000">
                    <a:schemeClr val="tx1"/>
                  </a:glow>
                </a:effectLst>
                <a:latin typeface="Arial" charset="0"/>
                <a:ea typeface="ＭＳ Ｐゴシック" charset="0"/>
              </a:rPr>
              <a:t>We have not done wrong to anyone, nor led anyone astray, nor taken advantage of anyone</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(2 Cor 7</a:t>
            </a:r>
            <a:r>
              <a:rPr lang="en-US" sz="3200" b="1" dirty="0">
                <a:effectLst>
                  <a:glow rad="127000">
                    <a:schemeClr val="tx1"/>
                  </a:glow>
                </a:effectLst>
                <a:latin typeface="Arial" charset="0"/>
                <a:ea typeface="ＭＳ Ｐゴシック" charset="0"/>
                <a:cs typeface="ＭＳ Ｐゴシック" charset="0"/>
              </a:rPr>
              <a:t>:1-2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12679709"/>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419872" y="29469"/>
            <a:ext cx="5724128" cy="6828531"/>
          </a:xfrm>
          <a:effectLst>
            <a:outerShdw blurRad="63500" dist="35921" dir="2700000" algn="ctr" rotWithShape="0">
              <a:schemeClr val="tx2">
                <a:alpha val="74998"/>
              </a:schemeClr>
            </a:outerShdw>
          </a:effectLst>
        </p:spPr>
        <p:txBody>
          <a:bodyPr anchor="t"/>
          <a:lstStyle/>
          <a:p>
            <a:r>
              <a:rPr lang="en-US" sz="3200" b="1" dirty="0">
                <a:effectLst>
                  <a:glow rad="127000">
                    <a:schemeClr val="tx1"/>
                  </a:glow>
                </a:effectLst>
                <a:latin typeface="Arial" charset="0"/>
                <a:ea typeface="ＭＳ Ｐゴシック" charset="0"/>
              </a:rPr>
              <a:t>“I’m </a:t>
            </a:r>
            <a:r>
              <a:rPr lang="en-SG" sz="3200" b="1" dirty="0">
                <a:effectLst>
                  <a:glow rad="127000">
                    <a:schemeClr val="tx1"/>
                  </a:glow>
                </a:effectLst>
                <a:latin typeface="Arial" charset="0"/>
                <a:ea typeface="ＭＳ Ｐゴシック" charset="0"/>
              </a:rPr>
              <a:t>not saying this to condemn you. I said before that </a:t>
            </a:r>
            <a:r>
              <a:rPr lang="en-SG" sz="3200" b="1" dirty="0">
                <a:solidFill>
                  <a:srgbClr val="FFFF00"/>
                </a:solidFill>
                <a:effectLst>
                  <a:glow rad="127000">
                    <a:schemeClr val="tx1"/>
                  </a:glow>
                </a:effectLst>
                <a:latin typeface="Arial" charset="0"/>
                <a:ea typeface="ＭＳ Ｐゴシック" charset="0"/>
              </a:rPr>
              <a:t>you are in our hearts, and we live or die together with you</a:t>
            </a:r>
            <a:r>
              <a:rPr lang="en-SG" sz="3200" b="1" dirty="0">
                <a:effectLst>
                  <a:glow rad="127000">
                    <a:schemeClr val="tx1"/>
                  </a:glow>
                </a:effectLst>
                <a:latin typeface="Arial" charset="0"/>
                <a:ea typeface="ＭＳ Ｐゴシック" charset="0"/>
              </a:rPr>
              <a:t>.  </a:t>
            </a:r>
            <a:r>
              <a:rPr lang="en-SG" sz="3200" b="1" baseline="30000" dirty="0">
                <a:effectLst>
                  <a:glow rad="127000">
                    <a:schemeClr val="tx1"/>
                  </a:glow>
                </a:effectLst>
                <a:latin typeface="Arial" charset="0"/>
                <a:ea typeface="ＭＳ Ｐゴシック" charset="0"/>
              </a:rPr>
              <a:t>4</a:t>
            </a:r>
            <a:r>
              <a:rPr lang="en-SG" sz="3200" b="1" dirty="0">
                <a:effectLst>
                  <a:glow rad="127000">
                    <a:schemeClr val="tx1"/>
                  </a:glow>
                </a:effectLst>
                <a:latin typeface="Arial" charset="0"/>
                <a:ea typeface="ＭＳ Ｐゴシック" charset="0"/>
              </a:rPr>
              <a:t>I have the highest confidence in you, and I take great pride in you. You have greatly encouraged me and made me happy despite all our troubles</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a:t>
            </a:r>
            <a:br>
              <a:rPr lang="en-US" sz="3200" b="1" dirty="0">
                <a:effectLst>
                  <a:glow rad="127000">
                    <a:schemeClr val="tx1"/>
                  </a:glow>
                </a:effectLst>
                <a:latin typeface="Arial" charset="0"/>
                <a:ea typeface="ＭＳ Ｐゴシック" charset="0"/>
              </a:rPr>
            </a:br>
            <a:r>
              <a:rPr lang="en-US" sz="3200" b="1" dirty="0">
                <a:effectLst>
                  <a:glow rad="127000">
                    <a:schemeClr val="tx1"/>
                  </a:glow>
                </a:effectLst>
                <a:latin typeface="Arial" charset="0"/>
                <a:ea typeface="ＭＳ Ｐゴシック" charset="0"/>
              </a:rPr>
              <a:t>(2 Cor 7</a:t>
            </a:r>
            <a:r>
              <a:rPr lang="en-US" sz="3200" b="1" dirty="0">
                <a:effectLst>
                  <a:glow rad="127000">
                    <a:schemeClr val="tx1"/>
                  </a:glow>
                </a:effectLst>
                <a:latin typeface="Arial" charset="0"/>
                <a:ea typeface="ＭＳ Ｐゴシック" charset="0"/>
                <a:cs typeface="ＭＳ Ｐゴシック" charset="0"/>
              </a:rPr>
              <a:t>:3-4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12574659"/>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227687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We </a:t>
            </a:r>
            <a:r>
              <a:rPr lang="en-SG" sz="5400" b="1" dirty="0">
                <a:effectLst>
                  <a:glow rad="127000">
                    <a:schemeClr val="tx1"/>
                  </a:glow>
                </a:effectLst>
                <a:latin typeface="Arial" charset="0"/>
                <a:ea typeface="ＭＳ Ｐゴシック" charset="0"/>
                <a:cs typeface="ＭＳ Ｐゴシック" charset="0"/>
              </a:rPr>
              <a:t>should encourage our spiritual leaders also.</a:t>
            </a:r>
            <a:endParaRPr lang="en-US" sz="5400" b="1" dirty="0">
              <a:effectLst>
                <a:glow rad="127000">
                  <a:schemeClr val="tx1"/>
                </a:glow>
              </a:effectLst>
              <a:latin typeface="Arial" charset="0"/>
              <a:ea typeface="ＭＳ Ｐゴシック" charset="0"/>
              <a:cs typeface="ＭＳ Ｐゴシック" charset="0"/>
            </a:endParaRPr>
          </a:p>
        </p:txBody>
      </p:sp>
      <p:pic>
        <p:nvPicPr>
          <p:cNvPr id="395266" name="Picture 2" descr="https://o.aolcdn.com/images/dims3/GLOB/legacy_thumbnail/630x315/format/jpg/quality/85/http%3A%2F%2Fi.huffpost.com%2Fgen%2F3874288%2Fimages%2Fn-BUSINESS-CHANGE-628x314.jpg">
            <a:extLst>
              <a:ext uri="{FF2B5EF4-FFF2-40B4-BE49-F238E27FC236}">
                <a16:creationId xmlns:a16="http://schemas.microsoft.com/office/drawing/2014/main" id="{CD35E85E-F90C-414B-8116-B3C16889B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276872"/>
            <a:ext cx="9162256" cy="458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29511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can you </a:t>
            </a:r>
            <a:br>
              <a:rPr lang="en-SG" sz="5400" b="1" dirty="0">
                <a:effectLst>
                  <a:glow rad="127000">
                    <a:schemeClr val="tx1"/>
                  </a:glow>
                </a:effectLst>
                <a:latin typeface="Arial" charset="0"/>
                <a:ea typeface="ＭＳ Ｐゴシック" charset="0"/>
                <a:cs typeface="ＭＳ Ｐゴシック" charset="0"/>
              </a:rPr>
            </a:br>
            <a:r>
              <a:rPr lang="en-SG" sz="5400" b="1" dirty="0">
                <a:solidFill>
                  <a:srgbClr val="FFFF00"/>
                </a:solidFill>
                <a:effectLst>
                  <a:glow rad="127000">
                    <a:schemeClr val="tx1"/>
                  </a:glow>
                </a:effectLst>
                <a:latin typeface="Arial" charset="0"/>
                <a:ea typeface="ＭＳ Ｐゴシック" charset="0"/>
                <a:cs typeface="ＭＳ Ｐゴシック" charset="0"/>
              </a:rPr>
              <a:t>be responsive </a:t>
            </a:r>
            <a:br>
              <a:rPr lang="en-SG" sz="5400" b="1" dirty="0">
                <a:effectLst>
                  <a:glow rad="127000">
                    <a:schemeClr val="tx1"/>
                  </a:glow>
                </a:effectLst>
                <a:latin typeface="Arial" charset="0"/>
                <a:ea typeface="ＭＳ Ｐゴシック" charset="0"/>
                <a:cs typeface="ＭＳ Ｐゴシック" charset="0"/>
              </a:rPr>
            </a:br>
            <a:r>
              <a:rPr lang="en-SG" sz="5400" b="1" dirty="0">
                <a:effectLst>
                  <a:glow rad="127000">
                    <a:schemeClr val="tx1"/>
                  </a:glow>
                </a:effectLst>
                <a:latin typeface="Arial" charset="0"/>
                <a:ea typeface="ＭＳ Ｐゴシック" charset="0"/>
                <a:cs typeface="ＭＳ Ｐゴシック" charset="0"/>
              </a:rPr>
              <a:t>to God’s heart for you</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57165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can you </a:t>
            </a:r>
            <a:br>
              <a:rPr lang="en-SG" sz="5400" b="1" dirty="0">
                <a:effectLst>
                  <a:glow rad="127000">
                    <a:schemeClr val="tx1"/>
                  </a:glow>
                </a:effectLst>
                <a:latin typeface="Arial" charset="0"/>
                <a:ea typeface="ＭＳ Ｐゴシック" charset="0"/>
                <a:cs typeface="ＭＳ Ｐゴシック" charset="0"/>
              </a:rPr>
            </a:br>
            <a:r>
              <a:rPr lang="en-SG" sz="5400" b="1" dirty="0">
                <a:solidFill>
                  <a:srgbClr val="FFFF00"/>
                </a:solidFill>
                <a:effectLst>
                  <a:glow rad="127000">
                    <a:schemeClr val="tx1"/>
                  </a:glow>
                </a:effectLst>
                <a:latin typeface="Arial" charset="0"/>
                <a:ea typeface="ＭＳ Ｐゴシック" charset="0"/>
                <a:cs typeface="ＭＳ Ｐゴシック" charset="0"/>
              </a:rPr>
              <a:t>be responsive </a:t>
            </a:r>
            <a:br>
              <a:rPr lang="en-SG" sz="5400" b="1" dirty="0">
                <a:effectLst>
                  <a:glow rad="127000">
                    <a:schemeClr val="tx1"/>
                  </a:glow>
                </a:effectLst>
                <a:latin typeface="Arial" charset="0"/>
                <a:ea typeface="ＭＳ Ｐゴシック" charset="0"/>
                <a:cs typeface="ＭＳ Ｐゴシック" charset="0"/>
              </a:rPr>
            </a:br>
            <a:r>
              <a:rPr lang="en-SG" sz="5400" b="1" dirty="0">
                <a:effectLst>
                  <a:glow rad="127000">
                    <a:schemeClr val="tx1"/>
                  </a:glow>
                </a:effectLst>
                <a:latin typeface="Arial" charset="0"/>
                <a:ea typeface="ＭＳ Ｐゴシック" charset="0"/>
                <a:cs typeface="ＭＳ Ｐゴシック" charset="0"/>
              </a:rPr>
              <a:t>to God’s heart for you</a:t>
            </a:r>
            <a:r>
              <a:rPr lang="en-US" sz="54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E0E1ADD4-BDCA-E348-9C15-B4CB92D8549A}"/>
              </a:ext>
            </a:extLst>
          </p:cNvPr>
          <p:cNvSpPr txBox="1">
            <a:spLocks noChangeArrowheads="1"/>
          </p:cNvSpPr>
          <p:nvPr/>
        </p:nvSpPr>
        <p:spPr bwMode="auto">
          <a:xfrm>
            <a:off x="50800" y="5678545"/>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rPr>
              <a:t>2 Corinthians</a:t>
            </a:r>
          </a:p>
        </p:txBody>
      </p:sp>
    </p:spTree>
    <p:extLst>
      <p:ext uri="{BB962C8B-B14F-4D97-AF65-F5344CB8AC3E}">
        <p14:creationId xmlns:p14="http://schemas.microsoft.com/office/powerpoint/2010/main" val="320724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Open your heart to…</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your </a:t>
            </a:r>
            <a:r>
              <a:rPr lang="en-US" sz="4800" b="1" kern="0" dirty="0">
                <a:solidFill>
                  <a:srgbClr val="FFFF00"/>
                </a:solidFill>
                <a:effectLst>
                  <a:glow rad="127000">
                    <a:schemeClr val="tx1"/>
                  </a:glow>
                </a:effectLst>
                <a:latin typeface="Arial" charset="0"/>
                <a:ea typeface="ＭＳ Ｐゴシック" charset="0"/>
                <a:cs typeface="ＭＳ Ｐゴシック" charset="0"/>
              </a:rPr>
              <a:t>leaders</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those in </a:t>
            </a:r>
            <a:r>
              <a:rPr lang="en-US" sz="4800" b="1" kern="0" dirty="0">
                <a:solidFill>
                  <a:srgbClr val="FFFF00"/>
                </a:solidFill>
                <a:effectLst>
                  <a:glow rad="127000">
                    <a:schemeClr val="tx1"/>
                  </a:glow>
                </a:effectLst>
                <a:latin typeface="Arial" charset="0"/>
                <a:ea typeface="ＭＳ Ｐゴシック" charset="0"/>
                <a:cs typeface="ＭＳ Ｐゴシック" charset="0"/>
              </a:rPr>
              <a:t>need</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(8–9)</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en-US" sz="4800" b="1" dirty="0">
                <a:solidFill>
                  <a:srgbClr val="FFFFFF"/>
                </a:solidFill>
                <a:effectLst>
                  <a:glow rad="127000">
                    <a:srgbClr val="000000"/>
                  </a:glow>
                </a:effectLst>
                <a:latin typeface="Arial" charset="0"/>
                <a:ea typeface="ＭＳ Ｐゴシック" charset="0"/>
                <a:cs typeface="ＭＳ Ｐゴシック" charset="0"/>
              </a:rPr>
              <a:t>2</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Corinthians</a:t>
            </a:r>
          </a:p>
        </p:txBody>
      </p:sp>
    </p:spTree>
    <p:extLst>
      <p:ext uri="{BB962C8B-B14F-4D97-AF65-F5344CB8AC3E}">
        <p14:creationId xmlns:p14="http://schemas.microsoft.com/office/powerpoint/2010/main" val="90756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285224"/>
          </a:xfrm>
          <a:effectLst>
            <a:outerShdw blurRad="63500" dist="35921" dir="2700000" algn="ctr" rotWithShape="0">
              <a:schemeClr val="tx2">
                <a:alpha val="74998"/>
              </a:schemeClr>
            </a:outerShdw>
          </a:effectLst>
        </p:spPr>
        <p:txBody>
          <a:bodyPr/>
          <a:lstStyle/>
          <a:p>
            <a:pPr>
              <a:defRPr/>
            </a:pPr>
            <a:r>
              <a:rPr lang="en-SG" sz="4800" dirty="0">
                <a:effectLst>
                  <a:glow rad="127000">
                    <a:schemeClr val="tx1"/>
                  </a:glow>
                </a:effectLst>
                <a:latin typeface="Arial" charset="0"/>
                <a:ea typeface="ＭＳ Ｐゴシック" charset="0"/>
                <a:cs typeface="ＭＳ Ｐゴシック" charset="0"/>
              </a:rPr>
              <a:t>Corinth should respond to God’s care by giving to the Jerusalem saints </a:t>
            </a:r>
            <a:br>
              <a:rPr lang="en-SG" sz="4800" dirty="0">
                <a:effectLst>
                  <a:glow rad="127000">
                    <a:schemeClr val="tx1"/>
                  </a:glow>
                </a:effectLst>
                <a:latin typeface="Arial" charset="0"/>
                <a:ea typeface="ＭＳ Ｐゴシック" charset="0"/>
                <a:cs typeface="ＭＳ Ｐゴシック" charset="0"/>
              </a:rPr>
            </a:br>
            <a:r>
              <a:rPr lang="en-SG" sz="4800" dirty="0">
                <a:effectLst>
                  <a:glow rad="127000">
                    <a:schemeClr val="tx1"/>
                  </a:glow>
                </a:effectLst>
                <a:latin typeface="Arial" charset="0"/>
                <a:ea typeface="ＭＳ Ｐゴシック" charset="0"/>
                <a:cs typeface="ＭＳ Ｐゴシック" charset="0"/>
              </a:rPr>
              <a:t>(2 Cor 8–9).</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653516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8</a:t>
            </a:r>
          </a:p>
        </p:txBody>
      </p:sp>
    </p:spTree>
    <p:extLst>
      <p:ext uri="{BB962C8B-B14F-4D97-AF65-F5344CB8AC3E}">
        <p14:creationId xmlns:p14="http://schemas.microsoft.com/office/powerpoint/2010/main" val="275901600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Grp="1" noChangeArrowheads="1"/>
          </p:cNvSpPr>
          <p:nvPr>
            <p:ph type="ctrTitle"/>
          </p:nvPr>
        </p:nvSpPr>
        <p:spPr>
          <a:xfrm>
            <a:off x="685800" y="4419600"/>
            <a:ext cx="7772400" cy="1143000"/>
          </a:xfrm>
        </p:spPr>
        <p:txBody>
          <a:bodyPr/>
          <a:lstStyle/>
          <a:p>
            <a:pPr eaLnBrk="1" hangingPunct="1"/>
            <a:r>
              <a:rPr lang="en-US">
                <a:latin typeface="Arial" charset="0"/>
                <a:ea typeface="ＭＳ Ｐゴシック" charset="0"/>
                <a:cs typeface="ＭＳ Ｐゴシック" charset="0"/>
              </a:rPr>
              <a:t>How to Get Rich</a:t>
            </a:r>
          </a:p>
        </p:txBody>
      </p:sp>
      <p:pic>
        <p:nvPicPr>
          <p:cNvPr id="260098" name="Picture 3" descr="monopoly.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381000"/>
            <a:ext cx="4191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1371600" y="5410200"/>
            <a:ext cx="6400800" cy="914400"/>
          </a:xfrm>
          <a:prstGeom prst="rect">
            <a:avLst/>
          </a:prstGeom>
          <a:noFill/>
          <a:ln w="9525">
            <a:noFill/>
            <a:miter lim="800000"/>
            <a:headEnd/>
            <a:tailEnd/>
          </a:ln>
        </p:spPr>
        <p:txBody>
          <a:bodyPr/>
          <a:lstStyle/>
          <a:p>
            <a:pPr algn="ctr">
              <a:spcBef>
                <a:spcPct val="20000"/>
              </a:spcBef>
              <a:defRPr/>
            </a:pPr>
            <a:r>
              <a:rPr lang="en-US" sz="3200" b="1" kern="0">
                <a:solidFill>
                  <a:srgbClr val="FFFFFF"/>
                </a:solidFill>
                <a:latin typeface="Arial"/>
                <a:ea typeface="ＭＳ Ｐゴシック"/>
                <a:cs typeface="ＭＳ Ｐゴシック"/>
              </a:rPr>
              <a:t>2 Corinthians 8:1-15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440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2" name="Rectangle 2"/>
          <p:cNvSpPr>
            <a:spLocks noGrp="1" noChangeArrowheads="1"/>
          </p:cNvSpPr>
          <p:nvPr>
            <p:ph type="ctrTitle"/>
          </p:nvPr>
        </p:nvSpPr>
        <p:spPr>
          <a:xfrm>
            <a:off x="3200400" y="0"/>
            <a:ext cx="5943600" cy="1143000"/>
          </a:xfrm>
        </p:spPr>
        <p:txBody>
          <a:bodyPr/>
          <a:lstStyle/>
          <a:p>
            <a:pPr eaLnBrk="1" hangingPunct="1"/>
            <a:r>
              <a:rPr lang="en-US" sz="3200" i="1">
                <a:latin typeface="Arial" charset="0"/>
                <a:ea typeface="ＭＳ Ｐゴシック" charset="0"/>
                <a:cs typeface="ＭＳ Ｐゴシック" charset="0"/>
              </a:rPr>
              <a:t>A Revealing Checkbook...</a:t>
            </a:r>
          </a:p>
        </p:txBody>
      </p:sp>
      <p:pic>
        <p:nvPicPr>
          <p:cNvPr id="26112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1115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905000" y="304800"/>
            <a:ext cx="7086600" cy="1143000"/>
          </a:xfrm>
        </p:spPr>
        <p:txBody>
          <a:bodyPr/>
          <a:lstStyle/>
          <a:p>
            <a:pPr eaLnBrk="1" hangingPunct="1">
              <a:defRPr/>
            </a:pPr>
            <a:r>
              <a:rPr lang="en-US">
                <a:solidFill>
                  <a:schemeClr val="accent2">
                    <a:lumMod val="20000"/>
                    <a:lumOff val="80000"/>
                  </a:schemeClr>
                </a:solidFill>
              </a:rPr>
              <a:t>Ron Blue on faking...</a:t>
            </a:r>
          </a:p>
        </p:txBody>
      </p:sp>
      <p:pic>
        <p:nvPicPr>
          <p:cNvPr id="263170" name="Picture 4" descr="Checkbook.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503488" cy="188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76200" y="1828800"/>
            <a:ext cx="8991600" cy="3886200"/>
          </a:xfrm>
          <a:prstGeom prst="rect">
            <a:avLst/>
          </a:prstGeom>
          <a:noFill/>
          <a:ln w="9525">
            <a:noFill/>
            <a:miter lim="800000"/>
            <a:headEnd/>
            <a:tailEnd/>
          </a:ln>
        </p:spPr>
        <p:txBody>
          <a:bodyPr/>
          <a:lstStyle/>
          <a:p>
            <a:pPr algn="ctr">
              <a:spcBef>
                <a:spcPct val="20000"/>
              </a:spcBef>
              <a:defRPr/>
            </a:pPr>
            <a:r>
              <a:rPr lang="en-US" sz="3200" b="1" kern="0" dirty="0">
                <a:solidFill>
                  <a:srgbClr val="FFFFFF"/>
                </a:solidFill>
                <a:latin typeface="Arial"/>
                <a:ea typeface="ＭＳ Ｐゴシック"/>
                <a:cs typeface="ＭＳ Ｐゴシック"/>
              </a:rPr>
              <a:t>"You can</a:t>
            </a:r>
            <a:r>
              <a:rPr lang="fr-FR" sz="3200" b="1" kern="0" dirty="0">
                <a:solidFill>
                  <a:srgbClr val="FFFFFF"/>
                </a:solidFill>
                <a:latin typeface="Arial"/>
                <a:ea typeface="ＭＳ Ｐゴシック"/>
                <a:cs typeface="ＭＳ Ｐゴシック"/>
              </a:rPr>
              <a:t>'</a:t>
            </a:r>
            <a:r>
              <a:rPr lang="en-US" sz="3200" b="1" kern="0" dirty="0">
                <a:solidFill>
                  <a:srgbClr val="FFFFFF"/>
                </a:solidFill>
                <a:latin typeface="Arial"/>
                <a:ea typeface="ＭＳ Ｐゴシック"/>
                <a:cs typeface="ＭＳ Ｐゴシック"/>
              </a:rPr>
              <a:t>t fake stewardship.  Your checkbook reveals all you really believe about stewardship…your goals, priorities, convictions, relationships, and even the use of your time.  A person who has been a Christian even for a short while can fake prayer, Bible study, evangelism, going to church, and so on, but he can</a:t>
            </a:r>
            <a:r>
              <a:rPr lang="fr-FR" sz="3200" b="1" kern="0" dirty="0">
                <a:solidFill>
                  <a:srgbClr val="FFFFFF"/>
                </a:solidFill>
                <a:latin typeface="Arial"/>
                <a:ea typeface="ＭＳ Ｐゴシック"/>
                <a:cs typeface="ＭＳ Ｐゴシック"/>
              </a:rPr>
              <a:t>'</a:t>
            </a:r>
            <a:r>
              <a:rPr lang="en-US" sz="3200" b="1" kern="0" dirty="0">
                <a:solidFill>
                  <a:srgbClr val="FFFFFF"/>
                </a:solidFill>
                <a:latin typeface="Arial"/>
                <a:ea typeface="ＭＳ Ｐゴシック"/>
                <a:cs typeface="ＭＳ Ｐゴシック"/>
              </a:rPr>
              <a:t>t fake what his checkbook reveals" </a:t>
            </a:r>
            <a:br>
              <a:rPr lang="en-US" sz="3200" b="1" kern="0" dirty="0">
                <a:solidFill>
                  <a:srgbClr val="FFFFFF"/>
                </a:solidFill>
                <a:latin typeface="Arial"/>
                <a:ea typeface="ＭＳ Ｐゴシック"/>
                <a:cs typeface="ＭＳ Ｐゴシック"/>
              </a:rPr>
            </a:br>
            <a:r>
              <a:rPr lang="en-US" sz="3200" b="1" kern="0" dirty="0">
                <a:solidFill>
                  <a:srgbClr val="FFFFFF"/>
                </a:solidFill>
                <a:latin typeface="Arial"/>
                <a:ea typeface="ＭＳ Ｐゴシック"/>
                <a:cs typeface="ＭＳ Ｐゴシック"/>
              </a:rPr>
              <a:t>(Ron Blue, </a:t>
            </a:r>
            <a:r>
              <a:rPr lang="en-US" sz="3200" b="1" i="1" kern="0" dirty="0">
                <a:solidFill>
                  <a:srgbClr val="FFFFFF"/>
                </a:solidFill>
                <a:latin typeface="Arial"/>
                <a:ea typeface="ＭＳ Ｐゴシック"/>
                <a:cs typeface="ＭＳ Ｐゴシック"/>
              </a:rPr>
              <a:t>Master Your Money</a:t>
            </a:r>
            <a:r>
              <a:rPr lang="en-US" sz="3200" b="1" kern="0" dirty="0">
                <a:solidFill>
                  <a:srgbClr val="FFFFFF"/>
                </a:solidFill>
                <a:latin typeface="Arial"/>
                <a:ea typeface="ＭＳ Ｐゴシック"/>
                <a:cs typeface="ＭＳ Ｐゴシック"/>
              </a:rPr>
              <a:t>, 20)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ctrTitle"/>
          </p:nvPr>
        </p:nvSpPr>
        <p:spPr>
          <a:xfrm>
            <a:off x="2819400" y="1066800"/>
            <a:ext cx="6324600" cy="1219200"/>
          </a:xfrm>
        </p:spPr>
        <p:txBody>
          <a:bodyPr/>
          <a:lstStyle/>
          <a:p>
            <a:pPr eaLnBrk="1" hangingPunct="1"/>
            <a:r>
              <a:rPr lang="en-US">
                <a:latin typeface="Arial" charset="0"/>
                <a:ea typeface="ＭＳ Ｐゴシック" charset="0"/>
                <a:cs typeface="ＭＳ Ｐゴシック" charset="0"/>
              </a:rPr>
              <a:t>Get Rich</a:t>
            </a:r>
          </a:p>
        </p:txBody>
      </p:sp>
      <p:pic>
        <p:nvPicPr>
          <p:cNvPr id="264194" name="Picture 5" descr="CheatingCov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81400" y="0"/>
            <a:ext cx="5562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419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762000"/>
            <a:ext cx="30480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4" descr="wad-of-cash.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0" y="0"/>
            <a:ext cx="91535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ctrTitle"/>
          </p:nvPr>
        </p:nvSpPr>
        <p:spPr>
          <a:xfrm>
            <a:off x="0" y="685800"/>
            <a:ext cx="9144000" cy="2895600"/>
          </a:xfrm>
          <a:effectLst>
            <a:outerShdw blurRad="50800" dist="38100" dir="2700000">
              <a:srgbClr val="000000">
                <a:alpha val="43000"/>
              </a:srgbClr>
            </a:outerShdw>
          </a:effectLst>
        </p:spPr>
        <p:txBody>
          <a:bodyPr/>
          <a:lstStyle/>
          <a:p>
            <a:pPr eaLnBrk="1" hangingPunct="1">
              <a:defRPr/>
            </a:pPr>
            <a:r>
              <a:rPr lang="en-US" altLang="ja-JP" sz="7200" dirty="0">
                <a:effectLst>
                  <a:outerShdw blurRad="38100" dist="38100" dir="2700000" algn="tl">
                    <a:srgbClr val="808080"/>
                  </a:outerShdw>
                </a:effectLst>
                <a:latin typeface="Arial" charset="0"/>
                <a:ea typeface="ＭＳ Ｐゴシック" charset="0"/>
                <a:cs typeface="ＭＳ Ｐゴシック" charset="0"/>
              </a:rPr>
              <a:t>"</a:t>
            </a:r>
            <a:r>
              <a:rPr lang="en-US" sz="7200" dirty="0">
                <a:effectLst>
                  <a:outerShdw blurRad="38100" dist="38100" dir="2700000" algn="tl">
                    <a:srgbClr val="808080"/>
                  </a:outerShdw>
                </a:effectLst>
                <a:latin typeface="Arial" charset="0"/>
                <a:ea typeface="ＭＳ Ｐゴシック" charset="0"/>
                <a:cs typeface="ＭＳ Ｐゴシック" charset="0"/>
              </a:rPr>
              <a:t>Vision 2030: S</a:t>
            </a:r>
            <a:r>
              <a:rPr lang="fr-FR" altLang="ja-JP" sz="7200" dirty="0">
                <a:effectLst>
                  <a:outerShdw blurRad="38100" dist="38100" dir="2700000" algn="tl">
                    <a:srgbClr val="808080"/>
                  </a:outerShdw>
                </a:effectLst>
                <a:latin typeface="Arial" charset="0"/>
                <a:ea typeface="ＭＳ Ｐゴシック" charset="0"/>
                <a:cs typeface="ＭＳ Ｐゴシック" charset="0"/>
              </a:rPr>
              <a:t>'</a:t>
            </a:r>
            <a:r>
              <a:rPr lang="en-US" sz="7200" dirty="0" err="1">
                <a:effectLst>
                  <a:outerShdw blurRad="38100" dist="38100" dir="2700000" algn="tl">
                    <a:srgbClr val="808080"/>
                  </a:outerShdw>
                </a:effectLst>
                <a:latin typeface="Arial" charset="0"/>
                <a:ea typeface="ＭＳ Ｐゴシック" charset="0"/>
                <a:cs typeface="ＭＳ Ｐゴシック" charset="0"/>
              </a:rPr>
              <a:t>poreans</a:t>
            </a:r>
            <a:r>
              <a:rPr lang="en-US" sz="7200" dirty="0">
                <a:effectLst>
                  <a:outerShdw blurRad="38100" dist="38100" dir="2700000" algn="tl">
                    <a:srgbClr val="808080"/>
                  </a:outerShdw>
                </a:effectLst>
                <a:latin typeface="Arial" charset="0"/>
                <a:ea typeface="ＭＳ Ｐゴシック" charset="0"/>
                <a:cs typeface="ＭＳ Ｐゴシック" charset="0"/>
              </a:rPr>
              <a:t> to be as Rich as Americans</a:t>
            </a:r>
            <a:r>
              <a:rPr lang="en-US" altLang="ja-JP" sz="7200" dirty="0">
                <a:effectLst>
                  <a:outerShdw blurRad="38100" dist="38100" dir="2700000" algn="tl">
                    <a:srgbClr val="808080"/>
                  </a:outerShdw>
                </a:effectLst>
                <a:latin typeface="Arial" charset="0"/>
                <a:ea typeface="ＭＳ Ｐゴシック" charset="0"/>
                <a:cs typeface="ＭＳ Ｐゴシック" charset="0"/>
              </a:rPr>
              <a:t>"</a:t>
            </a:r>
            <a:r>
              <a:rPr lang="en-US" sz="7200" dirty="0">
                <a:effectLst>
                  <a:outerShdw blurRad="38100" dist="38100" dir="2700000" algn="tl">
                    <a:srgbClr val="808080"/>
                  </a:outerShdw>
                </a:effectLst>
                <a:latin typeface="Arial" charset="0"/>
                <a:ea typeface="ＭＳ Ｐゴシック" charset="0"/>
                <a:cs typeface="ＭＳ Ｐゴシック" charset="0"/>
              </a:rPr>
              <a:t> </a:t>
            </a:r>
          </a:p>
        </p:txBody>
      </p:sp>
      <p:sp>
        <p:nvSpPr>
          <p:cNvPr id="6" name="Rectangle 3"/>
          <p:cNvSpPr txBox="1">
            <a:spLocks noChangeArrowheads="1"/>
          </p:cNvSpPr>
          <p:nvPr/>
        </p:nvSpPr>
        <p:spPr bwMode="auto">
          <a:xfrm>
            <a:off x="0" y="5867400"/>
            <a:ext cx="9144000" cy="685800"/>
          </a:xfrm>
          <a:prstGeom prst="rect">
            <a:avLst/>
          </a:prstGeom>
          <a:noFill/>
          <a:ln w="9525">
            <a:noFill/>
            <a:miter lim="800000"/>
            <a:headEnd/>
            <a:tailEnd/>
          </a:ln>
        </p:spPr>
        <p:txBody>
          <a:bodyPr/>
          <a:lstStyle/>
          <a:p>
            <a:pPr algn="ctr">
              <a:spcBef>
                <a:spcPct val="20000"/>
              </a:spcBef>
              <a:defRPr/>
            </a:pPr>
            <a:r>
              <a:rPr lang="en-US" sz="3200" b="1" i="1" kern="0">
                <a:solidFill>
                  <a:srgbClr val="FFFFFF"/>
                </a:solidFill>
                <a:latin typeface="Arial"/>
                <a:ea typeface="ＭＳ Ｐゴシック"/>
                <a:cs typeface="ＭＳ Ｐゴシック"/>
              </a:rPr>
              <a:t>The Straits Times </a:t>
            </a:r>
            <a:r>
              <a:rPr lang="en-US" sz="3200" b="1" kern="0">
                <a:solidFill>
                  <a:srgbClr val="FFFFFF"/>
                </a:solidFill>
                <a:latin typeface="Arial"/>
                <a:ea typeface="ＭＳ Ｐゴシック"/>
                <a:cs typeface="ＭＳ Ｐゴシック"/>
              </a:rPr>
              <a:t>Frontpage 14 Oct 1991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ChangeArrowheads="1"/>
          </p:cNvSpPr>
          <p:nvPr>
            <p:ph type="ctrTitle"/>
          </p:nvPr>
        </p:nvSpPr>
        <p:spPr>
          <a:xfrm>
            <a:off x="1143000" y="381000"/>
            <a:ext cx="6705600" cy="2438400"/>
          </a:xfrm>
        </p:spPr>
        <p:txBody>
          <a:bodyPr/>
          <a:lstStyle/>
          <a:p>
            <a:pPr eaLnBrk="1" hangingPunct="1"/>
            <a:r>
              <a:rPr lang="en-US" sz="5400">
                <a:latin typeface="Arial" charset="0"/>
                <a:ea typeface="ＭＳ Ｐゴシック" charset="0"/>
                <a:cs typeface="ＭＳ Ｐゴシック" charset="0"/>
              </a:rPr>
              <a:t>How we can really be </a:t>
            </a:r>
            <a:r>
              <a:rPr lang="en-US" sz="13800">
                <a:latin typeface="Arial" charset="0"/>
                <a:ea typeface="ＭＳ Ｐゴシック" charset="0"/>
                <a:cs typeface="ＭＳ Ｐゴシック" charset="0"/>
              </a:rPr>
              <a:t>rich</a:t>
            </a:r>
            <a:endParaRPr lang="en-US" sz="540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81000" y="5257800"/>
            <a:ext cx="3505200" cy="1143000"/>
          </a:xfrm>
          <a:prstGeom prst="rect">
            <a:avLst/>
          </a:prstGeom>
          <a:noFill/>
          <a:ln w="9525">
            <a:noFill/>
            <a:miter lim="800000"/>
            <a:headEnd/>
            <a:tailEnd/>
          </a:ln>
        </p:spPr>
        <p:txBody>
          <a:bodyPr/>
          <a:lstStyle/>
          <a:p>
            <a:pPr algn="ctr">
              <a:spcBef>
                <a:spcPct val="20000"/>
              </a:spcBef>
              <a:defRPr/>
            </a:pPr>
            <a:r>
              <a:rPr lang="en-US" sz="4400" b="1" kern="0">
                <a:solidFill>
                  <a:srgbClr val="FFFFFF"/>
                </a:solidFill>
                <a:latin typeface="Arial"/>
                <a:ea typeface="ＭＳ Ｐゴシック"/>
                <a:cs typeface="ＭＳ Ｐゴシック"/>
              </a:rPr>
              <a:t>Examples</a:t>
            </a:r>
          </a:p>
        </p:txBody>
      </p:sp>
      <p:sp>
        <p:nvSpPr>
          <p:cNvPr id="6" name="Rectangle 3"/>
          <p:cNvSpPr txBox="1">
            <a:spLocks noChangeArrowheads="1"/>
          </p:cNvSpPr>
          <p:nvPr/>
        </p:nvSpPr>
        <p:spPr bwMode="auto">
          <a:xfrm>
            <a:off x="4724400" y="5257800"/>
            <a:ext cx="3505200" cy="1143000"/>
          </a:xfrm>
          <a:prstGeom prst="rect">
            <a:avLst/>
          </a:prstGeom>
          <a:noFill/>
          <a:ln w="9525">
            <a:noFill/>
            <a:miter lim="800000"/>
            <a:headEnd/>
            <a:tailEnd/>
          </a:ln>
        </p:spPr>
        <p:txBody>
          <a:bodyPr/>
          <a:lstStyle/>
          <a:p>
            <a:pPr algn="ctr">
              <a:spcBef>
                <a:spcPct val="20000"/>
              </a:spcBef>
              <a:defRPr/>
            </a:pPr>
            <a:r>
              <a:rPr lang="en-US" sz="4400" b="1" kern="0">
                <a:solidFill>
                  <a:srgbClr val="FFFFFF"/>
                </a:solidFill>
                <a:latin typeface="Arial"/>
                <a:ea typeface="ＭＳ Ｐゴシック"/>
                <a:cs typeface="ＭＳ Ｐゴシック"/>
              </a:rPr>
              <a:t>Principles</a:t>
            </a:r>
          </a:p>
        </p:txBody>
      </p:sp>
      <p:pic>
        <p:nvPicPr>
          <p:cNvPr id="267268" name="Picture 6" descr="be-rich-seri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76400" y="1143000"/>
            <a:ext cx="5765800" cy="3243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Down Arrow 7"/>
          <p:cNvSpPr>
            <a:spLocks noChangeArrowheads="1"/>
          </p:cNvSpPr>
          <p:nvPr/>
        </p:nvSpPr>
        <p:spPr bwMode="auto">
          <a:xfrm rot="1997823">
            <a:off x="18145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9" name="Down Arrow 8"/>
          <p:cNvSpPr>
            <a:spLocks noChangeArrowheads="1"/>
          </p:cNvSpPr>
          <p:nvPr/>
        </p:nvSpPr>
        <p:spPr bwMode="auto">
          <a:xfrm rot="-2328695">
            <a:off x="53197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Grp="1" noChangeArrowheads="1"/>
          </p:cNvSpPr>
          <p:nvPr>
            <p:ph type="ctrTitle"/>
          </p:nvPr>
        </p:nvSpPr>
        <p:spPr>
          <a:xfrm>
            <a:off x="0" y="0"/>
            <a:ext cx="9144000" cy="2819400"/>
          </a:xfrm>
        </p:spPr>
        <p:txBody>
          <a:bodyPr/>
          <a:lstStyle/>
          <a:p>
            <a:pPr eaLnBrk="1" hangingPunct="1"/>
            <a:r>
              <a:rPr lang="en-US" sz="4800">
                <a:latin typeface="Arial" charset="0"/>
                <a:ea typeface="ＭＳ Ｐゴシック" charset="0"/>
                <a:cs typeface="ＭＳ Ｐゴシック" charset="0"/>
              </a:rPr>
              <a:t>I.	We become rich by following the examples of those who are </a:t>
            </a:r>
            <a:r>
              <a:rPr lang="en-US" sz="4800">
                <a:solidFill>
                  <a:srgbClr val="FFFF00"/>
                </a:solidFill>
                <a:latin typeface="Arial" charset="0"/>
                <a:ea typeface="ＭＳ Ｐゴシック" charset="0"/>
                <a:cs typeface="ＭＳ Ｐゴシック" charset="0"/>
              </a:rPr>
              <a:t>really rich</a:t>
            </a:r>
            <a:r>
              <a:rPr lang="en-US" sz="4800">
                <a:latin typeface="Arial" charset="0"/>
                <a:ea typeface="ＭＳ Ｐゴシック" charset="0"/>
                <a:cs typeface="ＭＳ Ｐゴシック" charset="0"/>
              </a:rPr>
              <a:t>.</a:t>
            </a:r>
          </a:p>
        </p:txBody>
      </p:sp>
      <p:sp>
        <p:nvSpPr>
          <p:cNvPr id="4" name="Rectangle 3"/>
          <p:cNvSpPr txBox="1">
            <a:spLocks noChangeArrowheads="1"/>
          </p:cNvSpPr>
          <p:nvPr/>
        </p:nvSpPr>
        <p:spPr bwMode="auto">
          <a:xfrm>
            <a:off x="1371600" y="3886200"/>
            <a:ext cx="6400800" cy="1752600"/>
          </a:xfrm>
          <a:prstGeom prst="rect">
            <a:avLst/>
          </a:prstGeom>
          <a:noFill/>
          <a:ln w="9525">
            <a:noFill/>
            <a:miter lim="800000"/>
            <a:headEnd/>
            <a:tailEnd/>
          </a:ln>
        </p:spPr>
        <p:txBody>
          <a:bodyPr/>
          <a:lstStyle/>
          <a:p>
            <a:pPr algn="ctr">
              <a:spcBef>
                <a:spcPct val="20000"/>
              </a:spcBef>
              <a:defRPr/>
            </a:pPr>
            <a:r>
              <a:rPr lang="en-US" sz="3200" b="1" kern="0">
                <a:solidFill>
                  <a:srgbClr val="FFFFFF"/>
                </a:solidFill>
                <a:latin typeface="Arial"/>
                <a:ea typeface="ＭＳ Ｐゴシック"/>
                <a:cs typeface="ＭＳ Ｐゴシック"/>
              </a:rPr>
              <a:t>Subtitle</a:t>
            </a:r>
          </a:p>
        </p:txBody>
      </p:sp>
      <p:pic>
        <p:nvPicPr>
          <p:cNvPr id="268291" name="Picture 4" descr="the-widows-mites-zoo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762250"/>
            <a:ext cx="9144000" cy="409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Open your heart to…</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your </a:t>
            </a: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leaders</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a:t>
            </a: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needy</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God</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 of 2 Corinthians</a:t>
            </a:r>
          </a:p>
        </p:txBody>
      </p:sp>
    </p:spTree>
    <p:extLst>
      <p:ext uri="{BB962C8B-B14F-4D97-AF65-F5344CB8AC3E}">
        <p14:creationId xmlns:p14="http://schemas.microsoft.com/office/powerpoint/2010/main" val="472339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ctrTitle"/>
          </p:nvPr>
        </p:nvSpPr>
        <p:spPr>
          <a:xfrm>
            <a:off x="5029200" y="4267200"/>
            <a:ext cx="3429000" cy="1828800"/>
          </a:xfrm>
        </p:spPr>
        <p:txBody>
          <a:bodyPr/>
          <a:lstStyle/>
          <a:p>
            <a:pPr eaLnBrk="1" hangingPunct="1"/>
            <a:r>
              <a:rPr lang="en-US">
                <a:latin typeface="Arial" charset="0"/>
                <a:ea typeface="ＭＳ Ｐゴシック" charset="0"/>
                <a:cs typeface="ＭＳ Ｐゴシック" charset="0"/>
              </a:rPr>
              <a:t>Napoleon Hill</a:t>
            </a:r>
          </a:p>
        </p:txBody>
      </p:sp>
      <p:pic>
        <p:nvPicPr>
          <p:cNvPr id="269314" name="Picture 4" descr="napoleon-hil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3020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napoleon hill tgrbook.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006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Napoleon hill.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886200"/>
            <a:ext cx="2627313"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ThinkAndGrowRich.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1143128">
            <a:off x="2151063" y="2921000"/>
            <a:ext cx="2778125" cy="383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37"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3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4" descr="han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65575" y="0"/>
            <a:ext cx="5178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2" name="Rectangle 2"/>
          <p:cNvSpPr>
            <a:spLocks noGrp="1" noChangeArrowheads="1"/>
          </p:cNvSpPr>
          <p:nvPr>
            <p:ph type="ctrTitle"/>
          </p:nvPr>
        </p:nvSpPr>
        <p:spPr>
          <a:xfrm>
            <a:off x="228600" y="-76200"/>
            <a:ext cx="8610600" cy="2590800"/>
          </a:xfrm>
        </p:spPr>
        <p:txBody>
          <a:bodyPr/>
          <a:lstStyle/>
          <a:p>
            <a:pPr eaLnBrk="1" hangingPunct="1"/>
            <a:r>
              <a:rPr lang="en-US">
                <a:latin typeface="Arial" charset="0"/>
                <a:ea typeface="ＭＳ Ｐゴシック" charset="0"/>
                <a:cs typeface="ＭＳ Ｐゴシック" charset="0"/>
              </a:rPr>
              <a:t>A.  Paul gives </a:t>
            </a:r>
            <a:r>
              <a:rPr lang="en-US">
                <a:solidFill>
                  <a:srgbClr val="FFFF00"/>
                </a:solidFill>
                <a:latin typeface="Arial" charset="0"/>
                <a:ea typeface="ＭＳ Ｐゴシック" charset="0"/>
                <a:cs typeface="ＭＳ Ｐゴシック" charset="0"/>
              </a:rPr>
              <a:t>two examples </a:t>
            </a:r>
            <a:r>
              <a:rPr lang="en-US">
                <a:latin typeface="Arial" charset="0"/>
                <a:ea typeface="ＭＳ Ｐゴシック" charset="0"/>
                <a:cs typeface="ＭＳ Ｐゴシック" charset="0"/>
              </a:rPr>
              <a:t>of becoming rich through generous giving (2 Cor. 8:1-9).</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102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952500"/>
            <a:ext cx="7848600" cy="521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6" name="Rectangle 2"/>
          <p:cNvSpPr>
            <a:spLocks noGrp="1" noChangeArrowheads="1"/>
          </p:cNvSpPr>
          <p:nvPr>
            <p:ph type="ctrTitle"/>
          </p:nvPr>
        </p:nvSpPr>
        <p:spPr>
          <a:xfrm>
            <a:off x="4343400" y="914400"/>
            <a:ext cx="4800600" cy="1676400"/>
          </a:xfrm>
          <a:solidFill>
            <a:srgbClr val="333399"/>
          </a:solidFill>
        </p:spPr>
        <p:txBody>
          <a:bodyPr/>
          <a:lstStyle/>
          <a:p>
            <a:pPr eaLnBrk="1" hangingPunct="1"/>
            <a:r>
              <a:rPr lang="en-US" sz="4800">
                <a:latin typeface="Arial" charset="0"/>
                <a:ea typeface="ＭＳ Ｐゴシック" charset="0"/>
                <a:cs typeface="ＭＳ Ｐゴシック" charset="0"/>
              </a:rPr>
              <a:t>1. The Rich Macedonians</a:t>
            </a:r>
          </a:p>
        </p:txBody>
      </p:sp>
      <p:sp>
        <p:nvSpPr>
          <p:cNvPr id="4" name="Rectangle 3"/>
          <p:cNvSpPr txBox="1">
            <a:spLocks noChangeArrowheads="1"/>
          </p:cNvSpPr>
          <p:nvPr/>
        </p:nvSpPr>
        <p:spPr bwMode="auto">
          <a:xfrm>
            <a:off x="152400" y="152400"/>
            <a:ext cx="6400800" cy="914400"/>
          </a:xfrm>
          <a:prstGeom prst="rect">
            <a:avLst/>
          </a:prstGeom>
          <a:noFill/>
          <a:ln w="9525">
            <a:noFill/>
            <a:miter lim="800000"/>
            <a:headEnd/>
            <a:tailEnd/>
          </a:ln>
        </p:spPr>
        <p:txBody>
          <a:bodyPr/>
          <a:lstStyle/>
          <a:p>
            <a:pPr>
              <a:spcBef>
                <a:spcPct val="20000"/>
              </a:spcBef>
              <a:defRPr/>
            </a:pPr>
            <a:r>
              <a:rPr lang="en-US" sz="3200" b="1" i="1" kern="0">
                <a:solidFill>
                  <a:srgbClr val="FFFFFF"/>
                </a:solidFill>
                <a:latin typeface="Arial"/>
                <a:ea typeface="ＭＳ Ｐゴシック"/>
                <a:cs typeface="ＭＳ Ｐゴシック"/>
              </a:rPr>
              <a:t>Examples of real wealth...</a:t>
            </a:r>
          </a:p>
        </p:txBody>
      </p:sp>
      <p:sp>
        <p:nvSpPr>
          <p:cNvPr id="272388" name="TextBox 6"/>
          <p:cNvSpPr txBox="1">
            <a:spLocks noChangeArrowheads="1"/>
          </p:cNvSpPr>
          <p:nvPr/>
        </p:nvSpPr>
        <p:spPr bwMode="auto">
          <a:xfrm>
            <a:off x="152400" y="1181100"/>
            <a:ext cx="2804424"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solidFill>
                  <a:srgbClr val="FFFFFF"/>
                </a:solidFill>
                <a:latin typeface="Arial" charset="0"/>
                <a:cs typeface="Arial" charset="0"/>
              </a:rPr>
              <a:t>A Poor </a:t>
            </a:r>
            <a:r>
              <a:rPr lang="en-US" altLang="ja-JP" dirty="0">
                <a:solidFill>
                  <a:srgbClr val="FFFFFF"/>
                </a:solidFill>
                <a:latin typeface="Arial" charset="0"/>
                <a:cs typeface="Arial" charset="0"/>
              </a:rPr>
              <a:t>"Rich" Area</a:t>
            </a:r>
            <a:endParaRPr lang="en-US" dirty="0">
              <a:solidFill>
                <a:srgbClr val="FFFFFF"/>
              </a:solidFill>
              <a:latin typeface="Arial" charset="0"/>
              <a:cs typeface="Arial" charset="0"/>
            </a:endParaRPr>
          </a:p>
        </p:txBody>
      </p:sp>
      <p:sp>
        <p:nvSpPr>
          <p:cNvPr id="7" name="Left Arrow 6"/>
          <p:cNvSpPr>
            <a:spLocks noChangeArrowheads="1"/>
          </p:cNvSpPr>
          <p:nvPr/>
        </p:nvSpPr>
        <p:spPr bwMode="auto">
          <a:xfrm>
            <a:off x="2971800" y="1295400"/>
            <a:ext cx="1905000" cy="685800"/>
          </a:xfrm>
          <a:prstGeom prst="leftArrow">
            <a:avLst>
              <a:gd name="adj1" fmla="val 50000"/>
              <a:gd name="adj2" fmla="val 50000"/>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ctrTitle"/>
          </p:nvPr>
        </p:nvSpPr>
        <p:spPr>
          <a:xfrm>
            <a:off x="685800" y="4419600"/>
            <a:ext cx="7772400" cy="1143000"/>
          </a:xfrm>
        </p:spPr>
        <p:txBody>
          <a:bodyPr/>
          <a:lstStyle/>
          <a:p>
            <a:pPr eaLnBrk="1" hangingPunct="1"/>
            <a:r>
              <a:rPr lang="en-US">
                <a:latin typeface="Arial" charset="0"/>
                <a:ea typeface="ＭＳ Ｐゴシック" charset="0"/>
                <a:cs typeface="ＭＳ Ｐゴシック" charset="0"/>
              </a:rPr>
              <a:t>How to Get Rich</a:t>
            </a:r>
          </a:p>
        </p:txBody>
      </p:sp>
      <p:pic>
        <p:nvPicPr>
          <p:cNvPr id="273410" name="Picture 3" descr="monopoly.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381000"/>
            <a:ext cx="4191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1371600" y="5410200"/>
            <a:ext cx="6400800" cy="914400"/>
          </a:xfrm>
          <a:prstGeom prst="rect">
            <a:avLst/>
          </a:prstGeom>
          <a:noFill/>
          <a:ln w="9525">
            <a:noFill/>
            <a:miter lim="800000"/>
            <a:headEnd/>
            <a:tailEnd/>
          </a:ln>
        </p:spPr>
        <p:txBody>
          <a:bodyPr/>
          <a:lstStyle/>
          <a:p>
            <a:pPr algn="ctr">
              <a:spcBef>
                <a:spcPct val="20000"/>
              </a:spcBef>
              <a:defRPr/>
            </a:pPr>
            <a:r>
              <a:rPr lang="en-US" sz="3200" b="1" kern="0">
                <a:solidFill>
                  <a:srgbClr val="FFFFFF"/>
                </a:solidFill>
                <a:latin typeface="Arial"/>
                <a:ea typeface="ＭＳ Ｐゴシック"/>
                <a:cs typeface="ＭＳ Ｐゴシック"/>
              </a:rPr>
              <a:t>2 Corinthians 8:1-15</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4"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35"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36"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37"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7187" name="Text Box 19"/>
          <p:cNvSpPr txBox="1">
            <a:spLocks noChangeArrowheads="1"/>
          </p:cNvSpPr>
          <p:nvPr/>
        </p:nvSpPr>
        <p:spPr bwMode="auto">
          <a:xfrm>
            <a:off x="0" y="6029325"/>
            <a:ext cx="9144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2800" b="1">
                <a:solidFill>
                  <a:srgbClr val="FFFFFF"/>
                </a:solidFill>
                <a:latin typeface="Comic Sans MS" charset="0"/>
              </a:rPr>
              <a:t>Paul redefines true wealth</a:t>
            </a:r>
          </a:p>
        </p:txBody>
      </p:sp>
      <p:sp>
        <p:nvSpPr>
          <p:cNvPr id="274439"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40"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41"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42"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4443" name="TextBox 6"/>
          <p:cNvSpPr txBox="1">
            <a:spLocks noChangeArrowheads="1"/>
          </p:cNvSpPr>
          <p:nvPr/>
        </p:nvSpPr>
        <p:spPr bwMode="auto">
          <a:xfrm>
            <a:off x="2209800" y="1371600"/>
            <a:ext cx="1690688"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Macedonia</a:t>
            </a:r>
          </a:p>
        </p:txBody>
      </p:sp>
      <p:sp>
        <p:nvSpPr>
          <p:cNvPr id="274444"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Corinth</a:t>
            </a: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p>
            <a:pPr algn="ctr" eaLnBrk="0" hangingPunct="0">
              <a:defRPr/>
            </a:pPr>
            <a:endParaRPr lang="en-US">
              <a:ln>
                <a:solidFill>
                  <a:srgbClr val="FFFF99"/>
                </a:solidFill>
              </a:ln>
              <a:solidFill>
                <a:srgbClr val="0000FF"/>
              </a:solidFill>
              <a:ea typeface="ＭＳ Ｐゴシック"/>
              <a:cs typeface="ＭＳ Ｐゴシック"/>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en-US">
              <a:solidFill>
                <a:srgbClr val="0000FF"/>
              </a:solidFill>
            </a:endParaRPr>
          </a:p>
        </p:txBody>
      </p:sp>
      <p:sp>
        <p:nvSpPr>
          <p:cNvPr id="23" name="Up Arrow 22"/>
          <p:cNvSpPr>
            <a:spLocks noChangeArrowheads="1"/>
          </p:cNvSpPr>
          <p:nvPr/>
        </p:nvSpPr>
        <p:spPr bwMode="auto">
          <a:xfrm rot="10800000">
            <a:off x="2667000" y="1828800"/>
            <a:ext cx="838200" cy="2743200"/>
          </a:xfrm>
          <a:prstGeom prst="upArrow">
            <a:avLst>
              <a:gd name="adj1" fmla="val 50000"/>
              <a:gd name="adj2" fmla="val 79439"/>
            </a:avLst>
          </a:prstGeom>
          <a:solidFill>
            <a:srgbClr val="800000"/>
          </a:solidFill>
          <a:ln w="9525">
            <a:solidFill>
              <a:schemeClr val="tx1"/>
            </a:solidFill>
            <a:round/>
            <a:headEnd/>
            <a:tailEnd/>
          </a:ln>
        </p:spPr>
        <p:txBody>
          <a:bodyPr/>
          <a:lstStyle/>
          <a:p>
            <a:pPr eaLnBrk="0" hangingPunct="0"/>
            <a:endParaRPr lang="en-US">
              <a:solidFill>
                <a:srgbClr val="000000"/>
              </a:solidFill>
            </a:endParaRPr>
          </a:p>
        </p:txBody>
      </p:sp>
      <p:sp>
        <p:nvSpPr>
          <p:cNvPr id="25" name="TextBox 6"/>
          <p:cNvSpPr txBox="1">
            <a:spLocks noChangeArrowheads="1"/>
          </p:cNvSpPr>
          <p:nvPr/>
        </p:nvSpPr>
        <p:spPr bwMode="auto">
          <a:xfrm>
            <a:off x="4038600" y="1600200"/>
            <a:ext cx="5105400" cy="39703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pPr>
            <a:r>
              <a:rPr lang="en-US" sz="2800" b="1" dirty="0">
                <a:solidFill>
                  <a:srgbClr val="FFFFFF"/>
                </a:solidFill>
                <a:latin typeface="Arial" charset="0"/>
              </a:rPr>
              <a:t>The Macedonians showed </a:t>
            </a:r>
            <a:r>
              <a:rPr lang="en-US" altLang="ja-JP" sz="2800" b="1" dirty="0">
                <a:solidFill>
                  <a:srgbClr val="FFFFFF"/>
                </a:solidFill>
                <a:latin typeface="Arial" charset="0"/>
              </a:rPr>
              <a:t>"rich generosity" (8:2).</a:t>
            </a:r>
          </a:p>
          <a:p>
            <a:pPr>
              <a:buFont typeface="Arial" charset="0"/>
              <a:buChar char="•"/>
            </a:pPr>
            <a:r>
              <a:rPr lang="en-US" sz="2800" b="1" dirty="0">
                <a:solidFill>
                  <a:srgbClr val="FFFFFF"/>
                </a:solidFill>
                <a:latin typeface="Arial" charset="0"/>
              </a:rPr>
              <a:t>The Corinthians are said to be rich through Christ (8:9).</a:t>
            </a:r>
          </a:p>
          <a:p>
            <a:pPr>
              <a:buFont typeface="Arial" charset="0"/>
              <a:buChar char="•"/>
            </a:pPr>
            <a:r>
              <a:rPr lang="en-US" sz="2800" b="1" dirty="0">
                <a:solidFill>
                  <a:srgbClr val="FFFFFF"/>
                </a:solidFill>
                <a:latin typeface="Arial" charset="0"/>
              </a:rPr>
              <a:t>God promises that those who fulfill certain conditions </a:t>
            </a:r>
            <a:r>
              <a:rPr lang="en-US" altLang="ja-JP" sz="2800" b="1" dirty="0">
                <a:solidFill>
                  <a:srgbClr val="FFFFFF"/>
                </a:solidFill>
                <a:latin typeface="Arial" charset="0"/>
              </a:rPr>
              <a:t>"will be made rich in every way" (9:11).</a:t>
            </a:r>
            <a:endParaRPr lang="en-US" sz="2800" dirty="0">
              <a:solidFill>
                <a:srgbClr val="FFFFFF"/>
              </a:solidFill>
              <a:latin typeface="Arial" charset="0"/>
              <a:cs typeface="Arial" charset="0"/>
            </a:endParaRPr>
          </a:p>
        </p:txBody>
      </p:sp>
      <p:sp>
        <p:nvSpPr>
          <p:cNvPr id="26" name="Title 25"/>
          <p:cNvSpPr>
            <a:spLocks noGrp="1"/>
          </p:cNvSpPr>
          <p:nvPr>
            <p:ph type="title" idx="4294967295"/>
          </p:nvPr>
        </p:nvSpPr>
        <p:spPr>
          <a:xfrm>
            <a:off x="685800" y="0"/>
            <a:ext cx="7772400" cy="762000"/>
          </a:xfrm>
        </p:spPr>
        <p:txBody>
          <a:bodyPr/>
          <a:lstStyle/>
          <a:p>
            <a:pPr>
              <a:defRPr/>
            </a:pPr>
            <a:r>
              <a:rPr lang="en-US" altLang="ja-JP" dirty="0">
                <a:solidFill>
                  <a:srgbClr val="FFFFFF"/>
                </a:solidFill>
                <a:effectLst>
                  <a:outerShdw blurRad="38100" dist="38100" dir="2700000" algn="tl">
                    <a:srgbClr val="808080"/>
                  </a:outerShdw>
                </a:effectLst>
                <a:latin typeface="Arial" charset="0"/>
                <a:ea typeface="ＭＳ Ｐゴシック" charset="0"/>
                <a:cs typeface="Arial" charset="0"/>
              </a:rPr>
              <a:t>"</a:t>
            </a:r>
            <a:r>
              <a:rPr lang="en-US" dirty="0">
                <a:solidFill>
                  <a:srgbClr val="FFFFFF"/>
                </a:solidFill>
                <a:effectLst>
                  <a:outerShdw blurRad="38100" dist="38100" dir="2700000" algn="tl">
                    <a:srgbClr val="808080"/>
                  </a:outerShdw>
                </a:effectLst>
                <a:latin typeface="Arial" charset="0"/>
                <a:ea typeface="ＭＳ Ｐゴシック" charset="0"/>
                <a:cs typeface="Arial" charset="0"/>
              </a:rPr>
              <a:t>Rich</a:t>
            </a:r>
            <a:r>
              <a:rPr lang="en-US" altLang="ja-JP" dirty="0">
                <a:solidFill>
                  <a:srgbClr val="FFFFFF"/>
                </a:solidFill>
                <a:effectLst>
                  <a:outerShdw blurRad="38100" dist="38100" dir="2700000" algn="tl">
                    <a:srgbClr val="808080"/>
                  </a:outerShdw>
                </a:effectLst>
                <a:latin typeface="Arial" charset="0"/>
                <a:ea typeface="ＭＳ Ｐゴシック" charset="0"/>
                <a:cs typeface="Arial" charset="0"/>
              </a:rPr>
              <a:t>"</a:t>
            </a:r>
            <a:r>
              <a:rPr lang="en-US" dirty="0">
                <a:solidFill>
                  <a:srgbClr val="FFFFFF"/>
                </a:solidFill>
                <a:effectLst>
                  <a:outerShdw blurRad="38100" dist="38100" dir="2700000" algn="tl">
                    <a:srgbClr val="808080"/>
                  </a:outerShdw>
                </a:effectLst>
                <a:latin typeface="Arial" charset="0"/>
                <a:ea typeface="ＭＳ Ｐゴシック" charset="0"/>
                <a:cs typeface="Arial" charset="0"/>
              </a:rPr>
              <a:t> in 2 Corinthians 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5"/>
                                        </p:tgtEl>
                                        <p:attrNameLst>
                                          <p:attrName>style.visibility</p:attrName>
                                        </p:attrNameLst>
                                      </p:cBhvr>
                                      <p:to>
                                        <p:strVal val="visible"/>
                                      </p:to>
                                    </p:set>
                                  </p:childTnLst>
                                </p:cTn>
                              </p:par>
                            </p:childTnLst>
                          </p:cTn>
                        </p:par>
                        <p:par>
                          <p:cTn id="10" fill="hold" nodeType="afterGroup">
                            <p:stCondLst>
                              <p:cond delay="3000"/>
                            </p:stCondLst>
                            <p:childTnLst>
                              <p:par>
                                <p:cTn id="11" presetID="2" presetClass="entr" presetSubtype="8" fill="hold" grpId="0" nodeType="afterEffect">
                                  <p:stCondLst>
                                    <p:cond delay="0"/>
                                  </p:stCondLst>
                                  <p:childTnLst>
                                    <p:set>
                                      <p:cBhvr>
                                        <p:cTn id="12" dur="1" fill="hold">
                                          <p:stCondLst>
                                            <p:cond delay="0"/>
                                          </p:stCondLst>
                                        </p:cTn>
                                        <p:tgtEl>
                                          <p:spTgt spid="7187"/>
                                        </p:tgtEl>
                                        <p:attrNameLst>
                                          <p:attrName>style.visibility</p:attrName>
                                        </p:attrNameLst>
                                      </p:cBhvr>
                                      <p:to>
                                        <p:strVal val="visible"/>
                                      </p:to>
                                    </p:set>
                                    <p:anim calcmode="lin" valueType="num">
                                      <p:cBhvr additive="base">
                                        <p:cTn id="13" dur="500" fill="hold"/>
                                        <p:tgtEl>
                                          <p:spTgt spid="7187"/>
                                        </p:tgtEl>
                                        <p:attrNameLst>
                                          <p:attrName>ppt_x</p:attrName>
                                        </p:attrNameLst>
                                      </p:cBhvr>
                                      <p:tavLst>
                                        <p:tav tm="0">
                                          <p:val>
                                            <p:strVal val="0-#ppt_w/2"/>
                                          </p:val>
                                        </p:tav>
                                        <p:tav tm="100000">
                                          <p:val>
                                            <p:strVal val="#ppt_x"/>
                                          </p:val>
                                        </p:tav>
                                      </p:tavLst>
                                    </p:anim>
                                    <p:anim calcmode="lin" valueType="num">
                                      <p:cBhvr additive="base">
                                        <p:cTn id="14" dur="500" fill="hold"/>
                                        <p:tgtEl>
                                          <p:spTgt spid="7187"/>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3500"/>
                            </p:stCondLst>
                            <p:childTnLst>
                              <p:par>
                                <p:cTn id="16" presetID="22" presetClass="entr" presetSubtype="1"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2000"/>
                                        <p:tgtEl>
                                          <p:spTgt spid="2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bg/>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3" grpId="0" animBg="1" autoUpdateAnimBg="0"/>
      <p:bldP spid="7205" grpId="0" animBg="1" autoUpdateAnimBg="0"/>
      <p:bldP spid="23" grpId="0" animBg="1"/>
      <p:bldP spid="25" grpId="0" build="p"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ChangeArrowheads="1"/>
          </p:cNvSpPr>
          <p:nvPr>
            <p:ph type="ctrTitle"/>
          </p:nvPr>
        </p:nvSpPr>
        <p:spPr>
          <a:xfrm>
            <a:off x="0" y="0"/>
            <a:ext cx="9144000" cy="2057400"/>
          </a:xfrm>
          <a:solidFill>
            <a:srgbClr val="008000"/>
          </a:solidFill>
        </p:spPr>
        <p:txBody>
          <a:bodyPr/>
          <a:lstStyle/>
          <a:p>
            <a:pPr eaLnBrk="1" hangingPunct="1"/>
            <a:r>
              <a:rPr lang="en-US" sz="4000" dirty="0">
                <a:solidFill>
                  <a:srgbClr val="FFFFFF"/>
                </a:solidFill>
                <a:latin typeface="Arial" charset="0"/>
                <a:ea typeface="ＭＳ Ｐゴシック" charset="0"/>
                <a:cs typeface="ＭＳ Ｐゴシック" charset="0"/>
              </a:rPr>
              <a:t>The Macedonians gave </a:t>
            </a:r>
            <a:r>
              <a:rPr lang="en-US" sz="4000" dirty="0">
                <a:latin typeface="Arial" charset="0"/>
                <a:ea typeface="ＭＳ Ｐゴシック" charset="0"/>
                <a:cs typeface="ＭＳ Ｐゴシック" charset="0"/>
              </a:rPr>
              <a:t>way beyond what their means could support </a:t>
            </a:r>
            <a:br>
              <a:rPr lang="en-US" sz="4000" dirty="0">
                <a:latin typeface="Arial" charset="0"/>
                <a:ea typeface="ＭＳ Ｐゴシック" charset="0"/>
                <a:cs typeface="ＭＳ Ｐゴシック" charset="0"/>
              </a:rPr>
            </a:br>
            <a:r>
              <a:rPr lang="en-US" sz="4000" dirty="0">
                <a:solidFill>
                  <a:srgbClr val="FFFFFF"/>
                </a:solidFill>
                <a:latin typeface="Arial" charset="0"/>
                <a:ea typeface="ＭＳ Ｐゴシック" charset="0"/>
                <a:cs typeface="ＭＳ Ｐゴシック" charset="0"/>
              </a:rPr>
              <a:t>(8:1-3a) </a:t>
            </a:r>
          </a:p>
        </p:txBody>
      </p:sp>
      <p:sp>
        <p:nvSpPr>
          <p:cNvPr id="4" name="Rectangle 3"/>
          <p:cNvSpPr txBox="1">
            <a:spLocks noChangeArrowheads="1"/>
          </p:cNvSpPr>
          <p:nvPr/>
        </p:nvSpPr>
        <p:spPr bwMode="auto">
          <a:xfrm>
            <a:off x="304800" y="2286000"/>
            <a:ext cx="8686800" cy="41910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altLang="ja-JP" sz="3200" b="1" dirty="0">
                <a:solidFill>
                  <a:srgbClr val="FFFFFF"/>
                </a:solidFill>
              </a:rPr>
              <a:t>"</a:t>
            </a:r>
            <a:r>
              <a:rPr lang="en-US" sz="3200" b="1" baseline="30000" dirty="0">
                <a:solidFill>
                  <a:srgbClr val="FFFFFF"/>
                </a:solidFill>
              </a:rPr>
              <a:t>1</a:t>
            </a:r>
            <a:r>
              <a:rPr lang="en-US" sz="3200" b="1" dirty="0">
                <a:solidFill>
                  <a:srgbClr val="FFFFFF"/>
                </a:solidFill>
              </a:rPr>
              <a:t>And now, brothers, we want you to know about the grace that God has given the Macedonian churches. </a:t>
            </a:r>
            <a:r>
              <a:rPr lang="en-US" sz="3200" b="1" baseline="30000" dirty="0">
                <a:solidFill>
                  <a:srgbClr val="FFFFFF"/>
                </a:solidFill>
              </a:rPr>
              <a:t>2</a:t>
            </a:r>
            <a:r>
              <a:rPr lang="en-US" sz="3200" b="1" dirty="0">
                <a:solidFill>
                  <a:srgbClr val="FFFFFF"/>
                </a:solidFill>
              </a:rPr>
              <a:t>Out of the most severe trial, their overflowing joy and their extreme poverty welled up in rich generosity. </a:t>
            </a:r>
            <a:r>
              <a:rPr lang="en-US" sz="3200" b="1" baseline="30000" dirty="0">
                <a:solidFill>
                  <a:srgbClr val="FFFFFF"/>
                </a:solidFill>
              </a:rPr>
              <a:t>3</a:t>
            </a:r>
            <a:r>
              <a:rPr lang="en-US" sz="3200" b="1" dirty="0">
                <a:solidFill>
                  <a:srgbClr val="FFFFFF"/>
                </a:solidFill>
              </a:rPr>
              <a:t>For I testify that they gave as much as they were able, and even beyond their ability.</a:t>
            </a:r>
            <a:r>
              <a:rPr lang="en-US" altLang="ja-JP" sz="3200" b="1" dirty="0">
                <a:solidFill>
                  <a:srgbClr val="FFFFFF"/>
                </a:solidFill>
              </a:rPr>
              <a:t>"</a:t>
            </a:r>
            <a:endParaRPr lang="en-US" sz="3200" b="1" dirty="0">
              <a:solidFill>
                <a:srgbClr val="FFFFFF"/>
              </a:solidFill>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482"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6483"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6484"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6485"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648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648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648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6489"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6490" name="TextBox 6"/>
          <p:cNvSpPr txBox="1">
            <a:spLocks noChangeArrowheads="1"/>
          </p:cNvSpPr>
          <p:nvPr/>
        </p:nvSpPr>
        <p:spPr bwMode="auto">
          <a:xfrm>
            <a:off x="2209800" y="1371600"/>
            <a:ext cx="1690688"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Macedonia</a:t>
            </a:r>
          </a:p>
        </p:txBody>
      </p:sp>
      <p:sp>
        <p:nvSpPr>
          <p:cNvPr id="276491"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Corinth</a:t>
            </a:r>
          </a:p>
        </p:txBody>
      </p:sp>
      <p:sp>
        <p:nvSpPr>
          <p:cNvPr id="26" name="Title 25"/>
          <p:cNvSpPr>
            <a:spLocks noGrp="1"/>
          </p:cNvSpPr>
          <p:nvPr>
            <p:ph type="title" idx="4294967295"/>
          </p:nvPr>
        </p:nvSpPr>
        <p:spPr>
          <a:xfrm>
            <a:off x="685800" y="0"/>
            <a:ext cx="7772400" cy="762000"/>
          </a:xfrm>
        </p:spPr>
        <p:txBody>
          <a:bodyPr/>
          <a:lstStyle/>
          <a:p>
            <a:pPr>
              <a:defRPr/>
            </a:pPr>
            <a:r>
              <a:rPr lang="en-US">
                <a:solidFill>
                  <a:srgbClr val="FFFFFF"/>
                </a:solidFill>
                <a:effectLst>
                  <a:outerShdw blurRad="38100" dist="38100" dir="2700000" algn="tl">
                    <a:srgbClr val="808080"/>
                  </a:outerShdw>
                </a:effectLst>
                <a:latin typeface="Arial" charset="0"/>
                <a:ea typeface="ＭＳ Ｐゴシック" charset="0"/>
                <a:cs typeface="Arial" charset="0"/>
              </a:rPr>
              <a:t>Macedonia off the sea lanes</a:t>
            </a:r>
          </a:p>
        </p:txBody>
      </p:sp>
      <p:sp>
        <p:nvSpPr>
          <p:cNvPr id="15" name="Freeform 14"/>
          <p:cNvSpPr>
            <a:spLocks noChangeArrowheads="1"/>
          </p:cNvSpPr>
          <p:nvPr/>
        </p:nvSpPr>
        <p:spPr bwMode="auto">
          <a:xfrm>
            <a:off x="-82550" y="1811338"/>
            <a:ext cx="6691313" cy="4222750"/>
          </a:xfrm>
          <a:custGeom>
            <a:avLst/>
            <a:gdLst>
              <a:gd name="T0" fmla="*/ 70603 w 6690803"/>
              <a:gd name="T1" fmla="*/ 141139 h 4222631"/>
              <a:gd name="T2" fmla="*/ 247126 w 6690803"/>
              <a:gd name="T3" fmla="*/ 364605 h 4222631"/>
              <a:gd name="T4" fmla="*/ 329499 w 6690803"/>
              <a:gd name="T5" fmla="*/ 470460 h 4222631"/>
              <a:gd name="T6" fmla="*/ 458946 w 6690803"/>
              <a:gd name="T7" fmla="*/ 670410 h 4222631"/>
              <a:gd name="T8" fmla="*/ 588394 w 6690803"/>
              <a:gd name="T9" fmla="*/ 835076 h 4222631"/>
              <a:gd name="T10" fmla="*/ 753138 w 6690803"/>
              <a:gd name="T11" fmla="*/ 1070301 h 4222631"/>
              <a:gd name="T12" fmla="*/ 894355 w 6690803"/>
              <a:gd name="T13" fmla="*/ 1176155 h 4222631"/>
              <a:gd name="T14" fmla="*/ 1059109 w 6690803"/>
              <a:gd name="T15" fmla="*/ 1282009 h 4222631"/>
              <a:gd name="T16" fmla="*/ 1165019 w 6690803"/>
              <a:gd name="T17" fmla="*/ 1411390 h 4222631"/>
              <a:gd name="T18" fmla="*/ 1247391 w 6690803"/>
              <a:gd name="T19" fmla="*/ 1564287 h 4222631"/>
              <a:gd name="T20" fmla="*/ 1306234 w 6690803"/>
              <a:gd name="T21" fmla="*/ 1611330 h 4222631"/>
              <a:gd name="T22" fmla="*/ 1412146 w 6690803"/>
              <a:gd name="T23" fmla="*/ 1752469 h 4222631"/>
              <a:gd name="T24" fmla="*/ 1482749 w 6690803"/>
              <a:gd name="T25" fmla="*/ 1811280 h 4222631"/>
              <a:gd name="T26" fmla="*/ 1565121 w 6690803"/>
              <a:gd name="T27" fmla="*/ 1893608 h 4222631"/>
              <a:gd name="T28" fmla="*/ 1671031 w 6690803"/>
              <a:gd name="T29" fmla="*/ 1964178 h 4222631"/>
              <a:gd name="T30" fmla="*/ 1776941 w 6690803"/>
              <a:gd name="T31" fmla="*/ 2022989 h 4222631"/>
              <a:gd name="T32" fmla="*/ 1859323 w 6690803"/>
              <a:gd name="T33" fmla="*/ 2222939 h 4222631"/>
              <a:gd name="T34" fmla="*/ 2024067 w 6690803"/>
              <a:gd name="T35" fmla="*/ 2246456 h 4222631"/>
              <a:gd name="T36" fmla="*/ 2188822 w 6690803"/>
              <a:gd name="T37" fmla="*/ 2340552 h 4222631"/>
              <a:gd name="T38" fmla="*/ 2400642 w 6690803"/>
              <a:gd name="T39" fmla="*/ 2364078 h 4222631"/>
              <a:gd name="T40" fmla="*/ 2541858 w 6690803"/>
              <a:gd name="T41" fmla="*/ 2305267 h 4222631"/>
              <a:gd name="T42" fmla="*/ 2800744 w 6690803"/>
              <a:gd name="T43" fmla="*/ 2293509 h 4222631"/>
              <a:gd name="T44" fmla="*/ 3224393 w 6690803"/>
              <a:gd name="T45" fmla="*/ 2328793 h 4222631"/>
              <a:gd name="T46" fmla="*/ 3365602 w 6690803"/>
              <a:gd name="T47" fmla="*/ 2458164 h 4222631"/>
              <a:gd name="T48" fmla="*/ 3459751 w 6690803"/>
              <a:gd name="T49" fmla="*/ 2575787 h 4222631"/>
              <a:gd name="T50" fmla="*/ 3530354 w 6690803"/>
              <a:gd name="T51" fmla="*/ 2634588 h 4222631"/>
              <a:gd name="T52" fmla="*/ 3648033 w 6690803"/>
              <a:gd name="T53" fmla="*/ 2681641 h 4222631"/>
              <a:gd name="T54" fmla="*/ 3777481 w 6690803"/>
              <a:gd name="T55" fmla="*/ 2705157 h 4222631"/>
              <a:gd name="T56" fmla="*/ 3906928 w 6690803"/>
              <a:gd name="T57" fmla="*/ 2811012 h 4222631"/>
              <a:gd name="T58" fmla="*/ 4036373 w 6690803"/>
              <a:gd name="T59" fmla="*/ 2975677 h 4222631"/>
              <a:gd name="T60" fmla="*/ 4177583 w 6690803"/>
              <a:gd name="T61" fmla="*/ 3105049 h 4222631"/>
              <a:gd name="T62" fmla="*/ 4318799 w 6690803"/>
              <a:gd name="T63" fmla="*/ 3222671 h 4222631"/>
              <a:gd name="T64" fmla="*/ 4577695 w 6690803"/>
              <a:gd name="T65" fmla="*/ 3363810 h 4222631"/>
              <a:gd name="T66" fmla="*/ 4718908 w 6690803"/>
              <a:gd name="T67" fmla="*/ 3481422 h 4222631"/>
              <a:gd name="T68" fmla="*/ 4871887 w 6690803"/>
              <a:gd name="T69" fmla="*/ 3504949 h 4222631"/>
              <a:gd name="T70" fmla="*/ 5048410 w 6690803"/>
              <a:gd name="T71" fmla="*/ 3599035 h 4222631"/>
              <a:gd name="T72" fmla="*/ 5154320 w 6690803"/>
              <a:gd name="T73" fmla="*/ 3646088 h 4222631"/>
              <a:gd name="T74" fmla="*/ 5248461 w 6690803"/>
              <a:gd name="T75" fmla="*/ 3681372 h 4222631"/>
              <a:gd name="T76" fmla="*/ 5342602 w 6690803"/>
              <a:gd name="T77" fmla="*/ 3716657 h 4222631"/>
              <a:gd name="T78" fmla="*/ 5472050 w 6690803"/>
              <a:gd name="T79" fmla="*/ 3740174 h 4222631"/>
              <a:gd name="T80" fmla="*/ 5577960 w 6690803"/>
              <a:gd name="T81" fmla="*/ 3787227 h 4222631"/>
              <a:gd name="T82" fmla="*/ 5660332 w 6690803"/>
              <a:gd name="T83" fmla="*/ 3834270 h 4222631"/>
              <a:gd name="T84" fmla="*/ 5754476 w 6690803"/>
              <a:gd name="T85" fmla="*/ 3893081 h 4222631"/>
              <a:gd name="T86" fmla="*/ 5836855 w 6690803"/>
              <a:gd name="T87" fmla="*/ 3940124 h 4222631"/>
              <a:gd name="T88" fmla="*/ 6001599 w 6690803"/>
              <a:gd name="T89" fmla="*/ 4022452 h 4222631"/>
              <a:gd name="T90" fmla="*/ 6119278 w 6690803"/>
              <a:gd name="T91" fmla="*/ 4081263 h 4222631"/>
              <a:gd name="T92" fmla="*/ 6284032 w 6690803"/>
              <a:gd name="T93" fmla="*/ 4163591 h 4222631"/>
              <a:gd name="T94" fmla="*/ 6495852 w 6690803"/>
              <a:gd name="T95" fmla="*/ 4198875 h 4222631"/>
              <a:gd name="T96" fmla="*/ 6695903 w 6690803"/>
              <a:gd name="T97" fmla="*/ 4222402 h 42226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90803"/>
              <a:gd name="T148" fmla="*/ 0 h 4222631"/>
              <a:gd name="T149" fmla="*/ 6690803 w 6690803"/>
              <a:gd name="T150" fmla="*/ 4222631 h 42226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90803" h="4222631">
                <a:moveTo>
                  <a:pt x="0" y="0"/>
                </a:moveTo>
                <a:cubicBezTo>
                  <a:pt x="23613" y="55095"/>
                  <a:pt x="35741" y="93631"/>
                  <a:pt x="70553" y="141099"/>
                </a:cubicBezTo>
                <a:cubicBezTo>
                  <a:pt x="92141" y="170535"/>
                  <a:pt x="177348" y="273359"/>
                  <a:pt x="211660" y="317472"/>
                </a:cubicBezTo>
                <a:cubicBezTo>
                  <a:pt x="223692" y="332941"/>
                  <a:pt x="234904" y="349036"/>
                  <a:pt x="246936" y="364505"/>
                </a:cubicBezTo>
                <a:cubicBezTo>
                  <a:pt x="262345" y="384315"/>
                  <a:pt x="278563" y="403487"/>
                  <a:pt x="293972" y="423297"/>
                </a:cubicBezTo>
                <a:cubicBezTo>
                  <a:pt x="306004" y="438766"/>
                  <a:pt x="329249" y="470330"/>
                  <a:pt x="329249" y="470330"/>
                </a:cubicBezTo>
                <a:cubicBezTo>
                  <a:pt x="333168" y="482088"/>
                  <a:pt x="334762" y="494898"/>
                  <a:pt x="341007" y="505604"/>
                </a:cubicBezTo>
                <a:cubicBezTo>
                  <a:pt x="405130" y="615524"/>
                  <a:pt x="397123" y="588261"/>
                  <a:pt x="458596" y="670220"/>
                </a:cubicBezTo>
                <a:cubicBezTo>
                  <a:pt x="467075" y="681525"/>
                  <a:pt x="473383" y="694383"/>
                  <a:pt x="482114" y="705495"/>
                </a:cubicBezTo>
                <a:cubicBezTo>
                  <a:pt x="516532" y="749297"/>
                  <a:pt x="557819" y="787978"/>
                  <a:pt x="587944" y="834836"/>
                </a:cubicBezTo>
                <a:cubicBezTo>
                  <a:pt x="623221" y="889708"/>
                  <a:pt x="652012" y="949338"/>
                  <a:pt x="693774" y="999451"/>
                </a:cubicBezTo>
                <a:cubicBezTo>
                  <a:pt x="713372" y="1022968"/>
                  <a:pt x="732230" y="1047122"/>
                  <a:pt x="752568" y="1070001"/>
                </a:cubicBezTo>
                <a:cubicBezTo>
                  <a:pt x="777292" y="1097813"/>
                  <a:pt x="817572" y="1132931"/>
                  <a:pt x="846639" y="1152308"/>
                </a:cubicBezTo>
                <a:cubicBezTo>
                  <a:pt x="861224" y="1162031"/>
                  <a:pt x="877996" y="1167986"/>
                  <a:pt x="893675" y="1175825"/>
                </a:cubicBezTo>
                <a:cubicBezTo>
                  <a:pt x="905434" y="1187583"/>
                  <a:pt x="915328" y="1201564"/>
                  <a:pt x="928951" y="1211100"/>
                </a:cubicBezTo>
                <a:cubicBezTo>
                  <a:pt x="1004370" y="1263890"/>
                  <a:pt x="995265" y="1245631"/>
                  <a:pt x="1058299" y="1281649"/>
                </a:cubicBezTo>
                <a:cubicBezTo>
                  <a:pt x="1174642" y="1348127"/>
                  <a:pt x="998477" y="1257620"/>
                  <a:pt x="1140611" y="1328682"/>
                </a:cubicBezTo>
                <a:cubicBezTo>
                  <a:pt x="1177371" y="1475714"/>
                  <a:pt x="1130390" y="1292910"/>
                  <a:pt x="1164129" y="1410990"/>
                </a:cubicBezTo>
                <a:cubicBezTo>
                  <a:pt x="1169152" y="1428570"/>
                  <a:pt x="1178249" y="1474504"/>
                  <a:pt x="1187647" y="1493298"/>
                </a:cubicBezTo>
                <a:cubicBezTo>
                  <a:pt x="1198492" y="1514986"/>
                  <a:pt x="1226940" y="1550847"/>
                  <a:pt x="1246441" y="1563847"/>
                </a:cubicBezTo>
                <a:cubicBezTo>
                  <a:pt x="1256754" y="1570722"/>
                  <a:pt x="1269959" y="1571686"/>
                  <a:pt x="1281718" y="1575605"/>
                </a:cubicBezTo>
                <a:cubicBezTo>
                  <a:pt x="1289557" y="1587363"/>
                  <a:pt x="1296039" y="1600150"/>
                  <a:pt x="1305236" y="1610880"/>
                </a:cubicBezTo>
                <a:cubicBezTo>
                  <a:pt x="1319666" y="1627714"/>
                  <a:pt x="1338967" y="1640176"/>
                  <a:pt x="1352271" y="1657913"/>
                </a:cubicBezTo>
                <a:cubicBezTo>
                  <a:pt x="1408161" y="1732429"/>
                  <a:pt x="1338878" y="1679794"/>
                  <a:pt x="1411066" y="1751979"/>
                </a:cubicBezTo>
                <a:cubicBezTo>
                  <a:pt x="1421059" y="1761972"/>
                  <a:pt x="1435485" y="1766449"/>
                  <a:pt x="1446342" y="1775496"/>
                </a:cubicBezTo>
                <a:cubicBezTo>
                  <a:pt x="1459117" y="1786141"/>
                  <a:pt x="1469860" y="1799012"/>
                  <a:pt x="1481619" y="1810770"/>
                </a:cubicBezTo>
                <a:cubicBezTo>
                  <a:pt x="1485539" y="1822528"/>
                  <a:pt x="1484614" y="1837281"/>
                  <a:pt x="1493378" y="1846045"/>
                </a:cubicBezTo>
                <a:cubicBezTo>
                  <a:pt x="1513364" y="1866030"/>
                  <a:pt x="1540413" y="1877400"/>
                  <a:pt x="1563931" y="1893078"/>
                </a:cubicBezTo>
                <a:lnTo>
                  <a:pt x="1634484" y="1940111"/>
                </a:lnTo>
                <a:cubicBezTo>
                  <a:pt x="1646243" y="1947950"/>
                  <a:pt x="1659767" y="1953635"/>
                  <a:pt x="1669761" y="1963628"/>
                </a:cubicBezTo>
                <a:cubicBezTo>
                  <a:pt x="1681520" y="1975386"/>
                  <a:pt x="1690501" y="1990827"/>
                  <a:pt x="1705038" y="1998902"/>
                </a:cubicBezTo>
                <a:cubicBezTo>
                  <a:pt x="1726708" y="2010940"/>
                  <a:pt x="1775591" y="2022419"/>
                  <a:pt x="1775591" y="2022419"/>
                </a:cubicBezTo>
                <a:cubicBezTo>
                  <a:pt x="1794030" y="2050076"/>
                  <a:pt x="1811149" y="2072592"/>
                  <a:pt x="1822626" y="2104727"/>
                </a:cubicBezTo>
                <a:cubicBezTo>
                  <a:pt x="1836389" y="2143263"/>
                  <a:pt x="1827738" y="2194659"/>
                  <a:pt x="1857903" y="2222309"/>
                </a:cubicBezTo>
                <a:cubicBezTo>
                  <a:pt x="1884068" y="2246292"/>
                  <a:pt x="1928596" y="2229048"/>
                  <a:pt x="1963733" y="2234067"/>
                </a:cubicBezTo>
                <a:cubicBezTo>
                  <a:pt x="1983518" y="2236893"/>
                  <a:pt x="2002929" y="2241906"/>
                  <a:pt x="2022527" y="2245826"/>
                </a:cubicBezTo>
                <a:cubicBezTo>
                  <a:pt x="2201924" y="2335517"/>
                  <a:pt x="2003986" y="2231297"/>
                  <a:pt x="2140116" y="2316375"/>
                </a:cubicBezTo>
                <a:cubicBezTo>
                  <a:pt x="2154981" y="2325665"/>
                  <a:pt x="2172888" y="2329704"/>
                  <a:pt x="2187152" y="2339892"/>
                </a:cubicBezTo>
                <a:cubicBezTo>
                  <a:pt x="2264225" y="2394941"/>
                  <a:pt x="2182030" y="2361700"/>
                  <a:pt x="2257705" y="2386925"/>
                </a:cubicBezTo>
                <a:cubicBezTo>
                  <a:pt x="2304741" y="2379086"/>
                  <a:pt x="2352263" y="2373752"/>
                  <a:pt x="2398812" y="2363408"/>
                </a:cubicBezTo>
                <a:cubicBezTo>
                  <a:pt x="2423011" y="2358031"/>
                  <a:pt x="2469365" y="2339892"/>
                  <a:pt x="2469365" y="2339892"/>
                </a:cubicBezTo>
                <a:cubicBezTo>
                  <a:pt x="2506416" y="2315192"/>
                  <a:pt x="2498724" y="2315851"/>
                  <a:pt x="2539918" y="2304617"/>
                </a:cubicBezTo>
                <a:cubicBezTo>
                  <a:pt x="2571101" y="2296113"/>
                  <a:pt x="2633989" y="2281100"/>
                  <a:pt x="2633989" y="2281100"/>
                </a:cubicBezTo>
                <a:cubicBezTo>
                  <a:pt x="2688864" y="2285020"/>
                  <a:pt x="2743665" y="2290179"/>
                  <a:pt x="2798614" y="2292859"/>
                </a:cubicBezTo>
                <a:cubicBezTo>
                  <a:pt x="2904390" y="2298019"/>
                  <a:pt x="3010567" y="2295823"/>
                  <a:pt x="3116103" y="2304617"/>
                </a:cubicBezTo>
                <a:cubicBezTo>
                  <a:pt x="3152115" y="2307618"/>
                  <a:pt x="3186656" y="2320294"/>
                  <a:pt x="3221933" y="2328133"/>
                </a:cubicBezTo>
                <a:cubicBezTo>
                  <a:pt x="3237612" y="2335972"/>
                  <a:pt x="3255281" y="2340700"/>
                  <a:pt x="3268969" y="2351650"/>
                </a:cubicBezTo>
                <a:cubicBezTo>
                  <a:pt x="3339128" y="2407774"/>
                  <a:pt x="3325487" y="2404903"/>
                  <a:pt x="3363040" y="2457474"/>
                </a:cubicBezTo>
                <a:cubicBezTo>
                  <a:pt x="3374431" y="2473421"/>
                  <a:pt x="3386926" y="2488560"/>
                  <a:pt x="3398317" y="2504507"/>
                </a:cubicBezTo>
                <a:cubicBezTo>
                  <a:pt x="3485895" y="2627110"/>
                  <a:pt x="3347314" y="2443310"/>
                  <a:pt x="3457111" y="2575057"/>
                </a:cubicBezTo>
                <a:cubicBezTo>
                  <a:pt x="3466158" y="2585913"/>
                  <a:pt x="3469772" y="2601284"/>
                  <a:pt x="3480629" y="2610331"/>
                </a:cubicBezTo>
                <a:cubicBezTo>
                  <a:pt x="3494095" y="2621552"/>
                  <a:pt x="3511552" y="2626943"/>
                  <a:pt x="3527664" y="2633848"/>
                </a:cubicBezTo>
                <a:cubicBezTo>
                  <a:pt x="3539057" y="2638730"/>
                  <a:pt x="3551548" y="2640724"/>
                  <a:pt x="3562941" y="2645606"/>
                </a:cubicBezTo>
                <a:cubicBezTo>
                  <a:pt x="3601662" y="2662200"/>
                  <a:pt x="3607065" y="2672395"/>
                  <a:pt x="3645253" y="2680881"/>
                </a:cubicBezTo>
                <a:cubicBezTo>
                  <a:pt x="3668527" y="2686053"/>
                  <a:pt x="3692348" y="2688374"/>
                  <a:pt x="3715806" y="2692639"/>
                </a:cubicBezTo>
                <a:cubicBezTo>
                  <a:pt x="3735470" y="2696214"/>
                  <a:pt x="3755319" y="2699138"/>
                  <a:pt x="3774601" y="2704397"/>
                </a:cubicBezTo>
                <a:cubicBezTo>
                  <a:pt x="3798517" y="2710919"/>
                  <a:pt x="3845154" y="2727914"/>
                  <a:pt x="3845154" y="2727914"/>
                </a:cubicBezTo>
                <a:cubicBezTo>
                  <a:pt x="3887275" y="2812150"/>
                  <a:pt x="3845685" y="2741369"/>
                  <a:pt x="3903948" y="2810222"/>
                </a:cubicBezTo>
                <a:cubicBezTo>
                  <a:pt x="3936371" y="2848539"/>
                  <a:pt x="3967901" y="2887650"/>
                  <a:pt x="3998019" y="2927804"/>
                </a:cubicBezTo>
                <a:cubicBezTo>
                  <a:pt x="4009778" y="2943482"/>
                  <a:pt x="4019438" y="2960980"/>
                  <a:pt x="4033296" y="2974837"/>
                </a:cubicBezTo>
                <a:cubicBezTo>
                  <a:pt x="4051043" y="2992583"/>
                  <a:pt x="4073589" y="3004912"/>
                  <a:pt x="4092090" y="3021870"/>
                </a:cubicBezTo>
                <a:cubicBezTo>
                  <a:pt x="4120693" y="3048088"/>
                  <a:pt x="4139697" y="3086826"/>
                  <a:pt x="4174403" y="3104178"/>
                </a:cubicBezTo>
                <a:cubicBezTo>
                  <a:pt x="4211660" y="3122806"/>
                  <a:pt x="4237945" y="3132441"/>
                  <a:pt x="4268474" y="3162969"/>
                </a:cubicBezTo>
                <a:cubicBezTo>
                  <a:pt x="4286221" y="3180715"/>
                  <a:pt x="4297008" y="3204803"/>
                  <a:pt x="4315509" y="3221761"/>
                </a:cubicBezTo>
                <a:cubicBezTo>
                  <a:pt x="4424500" y="3321665"/>
                  <a:pt x="4374247" y="3268765"/>
                  <a:pt x="4468375" y="3315827"/>
                </a:cubicBezTo>
                <a:cubicBezTo>
                  <a:pt x="4580181" y="3371727"/>
                  <a:pt x="4392179" y="3302187"/>
                  <a:pt x="4574205" y="3362860"/>
                </a:cubicBezTo>
                <a:cubicBezTo>
                  <a:pt x="4589883" y="3374618"/>
                  <a:pt x="4606360" y="3385381"/>
                  <a:pt x="4621240" y="3398134"/>
                </a:cubicBezTo>
                <a:cubicBezTo>
                  <a:pt x="4660830" y="3432066"/>
                  <a:pt x="4663806" y="3451830"/>
                  <a:pt x="4715311" y="3480442"/>
                </a:cubicBezTo>
                <a:cubicBezTo>
                  <a:pt x="4729439" y="3488290"/>
                  <a:pt x="4746374" y="3489743"/>
                  <a:pt x="4762347" y="3492200"/>
                </a:cubicBezTo>
                <a:cubicBezTo>
                  <a:pt x="4797428" y="3497597"/>
                  <a:pt x="4832900" y="3500039"/>
                  <a:pt x="4868177" y="3503959"/>
                </a:cubicBezTo>
                <a:cubicBezTo>
                  <a:pt x="4906427" y="3516708"/>
                  <a:pt x="4951158" y="3527922"/>
                  <a:pt x="4985765" y="3550992"/>
                </a:cubicBezTo>
                <a:cubicBezTo>
                  <a:pt x="5006648" y="3564913"/>
                  <a:pt x="5023039" y="3585113"/>
                  <a:pt x="5044560" y="3598025"/>
                </a:cubicBezTo>
                <a:cubicBezTo>
                  <a:pt x="5062660" y="3608884"/>
                  <a:pt x="5084066" y="3612969"/>
                  <a:pt x="5103354" y="3621541"/>
                </a:cubicBezTo>
                <a:cubicBezTo>
                  <a:pt x="5119372" y="3628660"/>
                  <a:pt x="5133977" y="3638903"/>
                  <a:pt x="5150390" y="3645058"/>
                </a:cubicBezTo>
                <a:cubicBezTo>
                  <a:pt x="5165522" y="3650732"/>
                  <a:pt x="5182293" y="3651142"/>
                  <a:pt x="5197425" y="3656816"/>
                </a:cubicBezTo>
                <a:cubicBezTo>
                  <a:pt x="5213838" y="3662970"/>
                  <a:pt x="5228349" y="3673427"/>
                  <a:pt x="5244461" y="3680332"/>
                </a:cubicBezTo>
                <a:cubicBezTo>
                  <a:pt x="5255854" y="3685214"/>
                  <a:pt x="5268131" y="3687739"/>
                  <a:pt x="5279737" y="3692091"/>
                </a:cubicBezTo>
                <a:cubicBezTo>
                  <a:pt x="5299501" y="3699502"/>
                  <a:pt x="5317965" y="3710861"/>
                  <a:pt x="5338532" y="3715607"/>
                </a:cubicBezTo>
                <a:cubicBezTo>
                  <a:pt x="5369324" y="3722712"/>
                  <a:pt x="5401246" y="3723446"/>
                  <a:pt x="5432603" y="3727365"/>
                </a:cubicBezTo>
                <a:cubicBezTo>
                  <a:pt x="5444362" y="3731285"/>
                  <a:pt x="5455962" y="3735719"/>
                  <a:pt x="5467880" y="3739124"/>
                </a:cubicBezTo>
                <a:cubicBezTo>
                  <a:pt x="5483419" y="3743564"/>
                  <a:pt x="5500147" y="3744319"/>
                  <a:pt x="5514915" y="3750882"/>
                </a:cubicBezTo>
                <a:cubicBezTo>
                  <a:pt x="5535800" y="3760164"/>
                  <a:pt x="5555426" y="3772445"/>
                  <a:pt x="5573710" y="3786157"/>
                </a:cubicBezTo>
                <a:cubicBezTo>
                  <a:pt x="5587013" y="3796134"/>
                  <a:pt x="5594548" y="3813181"/>
                  <a:pt x="5608986" y="3821431"/>
                </a:cubicBezTo>
                <a:cubicBezTo>
                  <a:pt x="5623018" y="3829449"/>
                  <a:pt x="5640343" y="3829270"/>
                  <a:pt x="5656022" y="3833190"/>
                </a:cubicBezTo>
                <a:cubicBezTo>
                  <a:pt x="5675620" y="3848868"/>
                  <a:pt x="5693533" y="3866922"/>
                  <a:pt x="5714816" y="3880223"/>
                </a:cubicBezTo>
                <a:cubicBezTo>
                  <a:pt x="5725327" y="3886792"/>
                  <a:pt x="5739006" y="3886438"/>
                  <a:pt x="5750093" y="3891981"/>
                </a:cubicBezTo>
                <a:cubicBezTo>
                  <a:pt x="5762733" y="3898301"/>
                  <a:pt x="5773099" y="3908486"/>
                  <a:pt x="5785369" y="3915497"/>
                </a:cubicBezTo>
                <a:cubicBezTo>
                  <a:pt x="5800589" y="3924194"/>
                  <a:pt x="5817540" y="3929724"/>
                  <a:pt x="5832405" y="3939014"/>
                </a:cubicBezTo>
                <a:cubicBezTo>
                  <a:pt x="5895309" y="3978327"/>
                  <a:pt x="5860260" y="3971320"/>
                  <a:pt x="5926476" y="3997805"/>
                </a:cubicBezTo>
                <a:cubicBezTo>
                  <a:pt x="5949493" y="4007011"/>
                  <a:pt x="5973511" y="4013483"/>
                  <a:pt x="5997029" y="4021322"/>
                </a:cubicBezTo>
                <a:cubicBezTo>
                  <a:pt x="6008788" y="4025241"/>
                  <a:pt x="6021992" y="4026205"/>
                  <a:pt x="6032306" y="4033080"/>
                </a:cubicBezTo>
                <a:cubicBezTo>
                  <a:pt x="6118253" y="4090373"/>
                  <a:pt x="6010185" y="4020440"/>
                  <a:pt x="6114618" y="4080113"/>
                </a:cubicBezTo>
                <a:cubicBezTo>
                  <a:pt x="6174732" y="4114462"/>
                  <a:pt x="6148006" y="4118674"/>
                  <a:pt x="6243966" y="4150662"/>
                </a:cubicBezTo>
                <a:cubicBezTo>
                  <a:pt x="6255725" y="4154582"/>
                  <a:pt x="6266991" y="4160536"/>
                  <a:pt x="6279242" y="4162421"/>
                </a:cubicBezTo>
                <a:cubicBezTo>
                  <a:pt x="6318176" y="4168411"/>
                  <a:pt x="6357635" y="4170260"/>
                  <a:pt x="6396831" y="4174179"/>
                </a:cubicBezTo>
                <a:cubicBezTo>
                  <a:pt x="6428188" y="4182018"/>
                  <a:pt x="6459020" y="4192381"/>
                  <a:pt x="6490902" y="4197695"/>
                </a:cubicBezTo>
                <a:cubicBezTo>
                  <a:pt x="6526328" y="4203599"/>
                  <a:pt x="6610469" y="4218185"/>
                  <a:pt x="6643768" y="4221212"/>
                </a:cubicBezTo>
                <a:cubicBezTo>
                  <a:pt x="6659382" y="4222631"/>
                  <a:pt x="6675125" y="4221212"/>
                  <a:pt x="6690803" y="4221212"/>
                </a:cubicBezTo>
              </a:path>
            </a:pathLst>
          </a:cu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4" descr="southern_asia ma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0"/>
            <a:ext cx="8458200"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7506" name="Rectangle 2"/>
          <p:cNvSpPr>
            <a:spLocks noGrp="1" noChangeArrowheads="1"/>
          </p:cNvSpPr>
          <p:nvPr>
            <p:ph type="ctrTitle"/>
          </p:nvPr>
        </p:nvSpPr>
        <p:spPr>
          <a:xfrm>
            <a:off x="685800" y="381000"/>
            <a:ext cx="7772400" cy="1143000"/>
          </a:xfrm>
        </p:spPr>
        <p:txBody>
          <a:bodyPr/>
          <a:lstStyle/>
          <a:p>
            <a:pPr eaLnBrk="1" hangingPunct="1"/>
            <a:r>
              <a:rPr lang="en-US" sz="6000" dirty="0">
                <a:solidFill>
                  <a:schemeClr val="tx1"/>
                </a:solidFill>
                <a:latin typeface="Arial" charset="0"/>
                <a:ea typeface="ＭＳ Ｐゴシック" charset="0"/>
                <a:cs typeface="ＭＳ Ｐゴシック" charset="0"/>
              </a:rPr>
              <a:t>Singapore</a:t>
            </a:r>
            <a:r>
              <a:rPr lang="fr-FR" altLang="ja-JP" sz="6000" dirty="0">
                <a:solidFill>
                  <a:schemeClr val="tx1"/>
                </a:solidFill>
                <a:latin typeface="Arial" charset="0"/>
                <a:ea typeface="ＭＳ Ｐゴシック" charset="0"/>
                <a:cs typeface="ＭＳ Ｐゴシック" charset="0"/>
              </a:rPr>
              <a:t>'</a:t>
            </a:r>
            <a:r>
              <a:rPr lang="en-US" altLang="ja-JP" sz="6000" dirty="0">
                <a:solidFill>
                  <a:schemeClr val="tx1"/>
                </a:solidFill>
                <a:latin typeface="Arial" charset="0"/>
                <a:ea typeface="ＭＳ Ｐゴシック" charset="0"/>
                <a:cs typeface="ＭＳ Ｐゴシック" charset="0"/>
              </a:rPr>
              <a:t>s Strategic Location</a:t>
            </a:r>
            <a:endParaRPr lang="en-US" sz="6000" dirty="0">
              <a:solidFill>
                <a:schemeClr val="tx1"/>
              </a:solidFill>
              <a:latin typeface="Arial" charset="0"/>
              <a:ea typeface="ＭＳ Ｐゴシック" charset="0"/>
              <a:cs typeface="ＭＳ Ｐゴシック" charset="0"/>
            </a:endParaRPr>
          </a:p>
        </p:txBody>
      </p:sp>
      <p:sp>
        <p:nvSpPr>
          <p:cNvPr id="6" name="Freeform 5"/>
          <p:cNvSpPr>
            <a:spLocks noChangeArrowheads="1"/>
          </p:cNvSpPr>
          <p:nvPr/>
        </p:nvSpPr>
        <p:spPr bwMode="auto">
          <a:xfrm>
            <a:off x="3895725" y="3001963"/>
            <a:ext cx="5129213" cy="2466975"/>
          </a:xfrm>
          <a:custGeom>
            <a:avLst/>
            <a:gdLst>
              <a:gd name="T0" fmla="*/ 0 w 5127838"/>
              <a:gd name="T1" fmla="*/ 2460307 h 2467582"/>
              <a:gd name="T2" fmla="*/ 304029 w 5127838"/>
              <a:gd name="T3" fmla="*/ 2431532 h 2467582"/>
              <a:gd name="T4" fmla="*/ 463288 w 5127838"/>
              <a:gd name="T5" fmla="*/ 2388368 h 2467582"/>
              <a:gd name="T6" fmla="*/ 593589 w 5127838"/>
              <a:gd name="T7" fmla="*/ 2345206 h 2467582"/>
              <a:gd name="T8" fmla="*/ 1056876 w 5127838"/>
              <a:gd name="T9" fmla="*/ 2330818 h 2467582"/>
              <a:gd name="T10" fmla="*/ 1693897 w 5127838"/>
              <a:gd name="T11" fmla="*/ 2287655 h 2467582"/>
              <a:gd name="T12" fmla="*/ 1751807 w 5127838"/>
              <a:gd name="T13" fmla="*/ 2273267 h 2467582"/>
              <a:gd name="T14" fmla="*/ 1838676 w 5127838"/>
              <a:gd name="T15" fmla="*/ 2258879 h 2467582"/>
              <a:gd name="T16" fmla="*/ 1983452 w 5127838"/>
              <a:gd name="T17" fmla="*/ 2230103 h 2467582"/>
              <a:gd name="T18" fmla="*/ 2012407 w 5127838"/>
              <a:gd name="T19" fmla="*/ 2201327 h 2467582"/>
              <a:gd name="T20" fmla="*/ 2041363 w 5127838"/>
              <a:gd name="T21" fmla="*/ 2115000 h 2467582"/>
              <a:gd name="T22" fmla="*/ 2026885 w 5127838"/>
              <a:gd name="T23" fmla="*/ 1985511 h 2467582"/>
              <a:gd name="T24" fmla="*/ 1954498 w 5127838"/>
              <a:gd name="T25" fmla="*/ 1927961 h 2467582"/>
              <a:gd name="T26" fmla="*/ 1896585 w 5127838"/>
              <a:gd name="T27" fmla="*/ 1856021 h 2467582"/>
              <a:gd name="T28" fmla="*/ 1867630 w 5127838"/>
              <a:gd name="T29" fmla="*/ 1827245 h 2467582"/>
              <a:gd name="T30" fmla="*/ 1882108 w 5127838"/>
              <a:gd name="T31" fmla="*/ 1568266 h 2467582"/>
              <a:gd name="T32" fmla="*/ 1896585 w 5127838"/>
              <a:gd name="T33" fmla="*/ 1510715 h 2467582"/>
              <a:gd name="T34" fmla="*/ 1954498 w 5127838"/>
              <a:gd name="T35" fmla="*/ 1395613 h 2467582"/>
              <a:gd name="T36" fmla="*/ 1997929 w 5127838"/>
              <a:gd name="T37" fmla="*/ 1352450 h 2467582"/>
              <a:gd name="T38" fmla="*/ 2041363 w 5127838"/>
              <a:gd name="T39" fmla="*/ 1338062 h 2467582"/>
              <a:gd name="T40" fmla="*/ 2200619 w 5127838"/>
              <a:gd name="T41" fmla="*/ 1294899 h 2467582"/>
              <a:gd name="T42" fmla="*/ 2258529 w 5127838"/>
              <a:gd name="T43" fmla="*/ 1266123 h 2467582"/>
              <a:gd name="T44" fmla="*/ 2417785 w 5127838"/>
              <a:gd name="T45" fmla="*/ 1251735 h 2467582"/>
              <a:gd name="T46" fmla="*/ 2475696 w 5127838"/>
              <a:gd name="T47" fmla="*/ 1237347 h 2467582"/>
              <a:gd name="T48" fmla="*/ 2504651 w 5127838"/>
              <a:gd name="T49" fmla="*/ 1194185 h 2467582"/>
              <a:gd name="T50" fmla="*/ 2533607 w 5127838"/>
              <a:gd name="T51" fmla="*/ 1165410 h 2467582"/>
              <a:gd name="T52" fmla="*/ 2548085 w 5127838"/>
              <a:gd name="T53" fmla="*/ 1107857 h 2467582"/>
              <a:gd name="T54" fmla="*/ 2562562 w 5127838"/>
              <a:gd name="T55" fmla="*/ 906430 h 2467582"/>
              <a:gd name="T56" fmla="*/ 2591519 w 5127838"/>
              <a:gd name="T57" fmla="*/ 877656 h 2467582"/>
              <a:gd name="T58" fmla="*/ 2620473 w 5127838"/>
              <a:gd name="T59" fmla="*/ 834490 h 2467582"/>
              <a:gd name="T60" fmla="*/ 2663907 w 5127838"/>
              <a:gd name="T61" fmla="*/ 748166 h 2467582"/>
              <a:gd name="T62" fmla="*/ 2692862 w 5127838"/>
              <a:gd name="T63" fmla="*/ 704998 h 2467582"/>
              <a:gd name="T64" fmla="*/ 2736296 w 5127838"/>
              <a:gd name="T65" fmla="*/ 690615 h 2467582"/>
              <a:gd name="T66" fmla="*/ 2765251 w 5127838"/>
              <a:gd name="T67" fmla="*/ 633062 h 2467582"/>
              <a:gd name="T68" fmla="*/ 2779729 w 5127838"/>
              <a:gd name="T69" fmla="*/ 589901 h 2467582"/>
              <a:gd name="T70" fmla="*/ 2823163 w 5127838"/>
              <a:gd name="T71" fmla="*/ 546732 h 2467582"/>
              <a:gd name="T72" fmla="*/ 2866594 w 5127838"/>
              <a:gd name="T73" fmla="*/ 460410 h 2467582"/>
              <a:gd name="T74" fmla="*/ 2895551 w 5127838"/>
              <a:gd name="T75" fmla="*/ 402861 h 2467582"/>
              <a:gd name="T76" fmla="*/ 2924507 w 5127838"/>
              <a:gd name="T77" fmla="*/ 359690 h 2467582"/>
              <a:gd name="T78" fmla="*/ 3069284 w 5127838"/>
              <a:gd name="T79" fmla="*/ 316531 h 2467582"/>
              <a:gd name="T80" fmla="*/ 3329882 w 5127838"/>
              <a:gd name="T81" fmla="*/ 302146 h 2467582"/>
              <a:gd name="T82" fmla="*/ 3966904 w 5127838"/>
              <a:gd name="T83" fmla="*/ 273372 h 2467582"/>
              <a:gd name="T84" fmla="*/ 4097204 w 5127838"/>
              <a:gd name="T85" fmla="*/ 230201 h 2467582"/>
              <a:gd name="T86" fmla="*/ 4198549 w 5127838"/>
              <a:gd name="T87" fmla="*/ 201425 h 2467582"/>
              <a:gd name="T88" fmla="*/ 4343326 w 5127838"/>
              <a:gd name="T89" fmla="*/ 143883 h 2467582"/>
              <a:gd name="T90" fmla="*/ 4705270 w 5127838"/>
              <a:gd name="T91" fmla="*/ 115107 h 2467582"/>
              <a:gd name="T92" fmla="*/ 4821092 w 5127838"/>
              <a:gd name="T93" fmla="*/ 86330 h 2467582"/>
              <a:gd name="T94" fmla="*/ 4879003 w 5127838"/>
              <a:gd name="T95" fmla="*/ 71936 h 2467582"/>
              <a:gd name="T96" fmla="*/ 4922437 w 5127838"/>
              <a:gd name="T97" fmla="*/ 57554 h 2467582"/>
              <a:gd name="T98" fmla="*/ 5052736 w 5127838"/>
              <a:gd name="T99" fmla="*/ 28777 h 2467582"/>
              <a:gd name="T100" fmla="*/ 5139602 w 5127838"/>
              <a:gd name="T101" fmla="*/ 0 h 246758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127838"/>
              <a:gd name="T154" fmla="*/ 0 h 2467582"/>
              <a:gd name="T155" fmla="*/ 5127838 w 5127838"/>
              <a:gd name="T156" fmla="*/ 2467582 h 246758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127838" h="2467582">
                <a:moveTo>
                  <a:pt x="0" y="2467582"/>
                </a:moveTo>
                <a:cubicBezTo>
                  <a:pt x="87871" y="2461306"/>
                  <a:pt x="209807" y="2457370"/>
                  <a:pt x="303056" y="2438721"/>
                </a:cubicBezTo>
                <a:cubicBezTo>
                  <a:pt x="316846" y="2435963"/>
                  <a:pt x="425518" y="2410978"/>
                  <a:pt x="461800" y="2395430"/>
                </a:cubicBezTo>
                <a:cubicBezTo>
                  <a:pt x="524784" y="2368439"/>
                  <a:pt x="517449" y="2356151"/>
                  <a:pt x="591681" y="2352139"/>
                </a:cubicBezTo>
                <a:cubicBezTo>
                  <a:pt x="745465" y="2343827"/>
                  <a:pt x="899548" y="2342519"/>
                  <a:pt x="1053481" y="2337709"/>
                </a:cubicBezTo>
                <a:cubicBezTo>
                  <a:pt x="1335975" y="2257001"/>
                  <a:pt x="1067257" y="2324718"/>
                  <a:pt x="1688456" y="2294418"/>
                </a:cubicBezTo>
                <a:cubicBezTo>
                  <a:pt x="1708266" y="2293452"/>
                  <a:pt x="1726732" y="2283878"/>
                  <a:pt x="1746181" y="2279988"/>
                </a:cubicBezTo>
                <a:cubicBezTo>
                  <a:pt x="1774874" y="2274250"/>
                  <a:pt x="1804076" y="2271295"/>
                  <a:pt x="1832769" y="2265557"/>
                </a:cubicBezTo>
                <a:cubicBezTo>
                  <a:pt x="2048012" y="2222511"/>
                  <a:pt x="1680425" y="2286136"/>
                  <a:pt x="1977081" y="2236697"/>
                </a:cubicBezTo>
                <a:cubicBezTo>
                  <a:pt x="1986702" y="2227077"/>
                  <a:pt x="1999859" y="2220005"/>
                  <a:pt x="2005944" y="2207836"/>
                </a:cubicBezTo>
                <a:cubicBezTo>
                  <a:pt x="2019550" y="2180626"/>
                  <a:pt x="2034806" y="2121254"/>
                  <a:pt x="2034806" y="2121254"/>
                </a:cubicBezTo>
                <a:cubicBezTo>
                  <a:pt x="2029996" y="2077963"/>
                  <a:pt x="2031836" y="2033404"/>
                  <a:pt x="2020375" y="1991382"/>
                </a:cubicBezTo>
                <a:cubicBezTo>
                  <a:pt x="2015513" y="1973556"/>
                  <a:pt x="1956605" y="1940369"/>
                  <a:pt x="1948219" y="1933661"/>
                </a:cubicBezTo>
                <a:cubicBezTo>
                  <a:pt x="1909501" y="1902688"/>
                  <a:pt x="1923833" y="1903180"/>
                  <a:pt x="1890494" y="1861509"/>
                </a:cubicBezTo>
                <a:cubicBezTo>
                  <a:pt x="1881994" y="1850885"/>
                  <a:pt x="1871252" y="1842268"/>
                  <a:pt x="1861631" y="1832648"/>
                </a:cubicBezTo>
                <a:cubicBezTo>
                  <a:pt x="1866442" y="1746066"/>
                  <a:pt x="1868212" y="1659262"/>
                  <a:pt x="1876063" y="1572903"/>
                </a:cubicBezTo>
                <a:cubicBezTo>
                  <a:pt x="1877859" y="1553152"/>
                  <a:pt x="1882866" y="1533489"/>
                  <a:pt x="1890494" y="1515182"/>
                </a:cubicBezTo>
                <a:cubicBezTo>
                  <a:pt x="1907042" y="1475468"/>
                  <a:pt x="1917796" y="1430160"/>
                  <a:pt x="1948219" y="1399739"/>
                </a:cubicBezTo>
                <a:cubicBezTo>
                  <a:pt x="1962650" y="1385309"/>
                  <a:pt x="1974531" y="1367769"/>
                  <a:pt x="1991512" y="1356449"/>
                </a:cubicBezTo>
                <a:cubicBezTo>
                  <a:pt x="2004169" y="1348011"/>
                  <a:pt x="2020375" y="1346828"/>
                  <a:pt x="2034806" y="1342018"/>
                </a:cubicBezTo>
                <a:cubicBezTo>
                  <a:pt x="2101440" y="1275391"/>
                  <a:pt x="2027839" y="1336966"/>
                  <a:pt x="2193550" y="1298727"/>
                </a:cubicBezTo>
                <a:cubicBezTo>
                  <a:pt x="2214512" y="1293890"/>
                  <a:pt x="2230180" y="1274086"/>
                  <a:pt x="2251275" y="1269867"/>
                </a:cubicBezTo>
                <a:cubicBezTo>
                  <a:pt x="2303376" y="1259447"/>
                  <a:pt x="2357104" y="1260246"/>
                  <a:pt x="2410019" y="1255436"/>
                </a:cubicBezTo>
                <a:cubicBezTo>
                  <a:pt x="2429261" y="1250626"/>
                  <a:pt x="2451241" y="1252007"/>
                  <a:pt x="2467744" y="1241006"/>
                </a:cubicBezTo>
                <a:cubicBezTo>
                  <a:pt x="2482175" y="1231386"/>
                  <a:pt x="2485771" y="1211257"/>
                  <a:pt x="2496606" y="1197715"/>
                </a:cubicBezTo>
                <a:cubicBezTo>
                  <a:pt x="2505106" y="1187091"/>
                  <a:pt x="2515848" y="1178475"/>
                  <a:pt x="2525469" y="1168855"/>
                </a:cubicBezTo>
                <a:cubicBezTo>
                  <a:pt x="2530279" y="1149614"/>
                  <a:pt x="2537710" y="1130845"/>
                  <a:pt x="2539900" y="1111133"/>
                </a:cubicBezTo>
                <a:cubicBezTo>
                  <a:pt x="2547356" y="1044033"/>
                  <a:pt x="2541888" y="975465"/>
                  <a:pt x="2554331" y="909109"/>
                </a:cubicBezTo>
                <a:cubicBezTo>
                  <a:pt x="2556839" y="895737"/>
                  <a:pt x="2574694" y="890873"/>
                  <a:pt x="2583194" y="880249"/>
                </a:cubicBezTo>
                <a:cubicBezTo>
                  <a:pt x="2594029" y="866707"/>
                  <a:pt x="2602435" y="851388"/>
                  <a:pt x="2612056" y="836958"/>
                </a:cubicBezTo>
                <a:cubicBezTo>
                  <a:pt x="2635470" y="743305"/>
                  <a:pt x="2608564" y="808855"/>
                  <a:pt x="2655350" y="750376"/>
                </a:cubicBezTo>
                <a:cubicBezTo>
                  <a:pt x="2666185" y="736833"/>
                  <a:pt x="2670669" y="717919"/>
                  <a:pt x="2684212" y="707085"/>
                </a:cubicBezTo>
                <a:cubicBezTo>
                  <a:pt x="2696091" y="697583"/>
                  <a:pt x="2713075" y="697465"/>
                  <a:pt x="2727506" y="692655"/>
                </a:cubicBezTo>
                <a:cubicBezTo>
                  <a:pt x="2737127" y="673415"/>
                  <a:pt x="2747895" y="654706"/>
                  <a:pt x="2756369" y="634934"/>
                </a:cubicBezTo>
                <a:cubicBezTo>
                  <a:pt x="2762361" y="620953"/>
                  <a:pt x="2762362" y="604299"/>
                  <a:pt x="2770800" y="591643"/>
                </a:cubicBezTo>
                <a:cubicBezTo>
                  <a:pt x="2782121" y="574663"/>
                  <a:pt x="2799663" y="562782"/>
                  <a:pt x="2814094" y="548352"/>
                </a:cubicBezTo>
                <a:cubicBezTo>
                  <a:pt x="2840551" y="468984"/>
                  <a:pt x="2812629" y="540092"/>
                  <a:pt x="2857387" y="461770"/>
                </a:cubicBezTo>
                <a:cubicBezTo>
                  <a:pt x="2868060" y="443093"/>
                  <a:pt x="2875577" y="422726"/>
                  <a:pt x="2886250" y="404049"/>
                </a:cubicBezTo>
                <a:cubicBezTo>
                  <a:pt x="2894855" y="388991"/>
                  <a:pt x="2900405" y="369950"/>
                  <a:pt x="2915112" y="360758"/>
                </a:cubicBezTo>
                <a:cubicBezTo>
                  <a:pt x="2938537" y="346118"/>
                  <a:pt x="3025628" y="325915"/>
                  <a:pt x="3059425" y="317467"/>
                </a:cubicBezTo>
                <a:cubicBezTo>
                  <a:pt x="3190620" y="251873"/>
                  <a:pt x="3054641" y="307598"/>
                  <a:pt x="3319187" y="303037"/>
                </a:cubicBezTo>
                <a:cubicBezTo>
                  <a:pt x="3531032" y="299385"/>
                  <a:pt x="3742504" y="283796"/>
                  <a:pt x="3954162" y="274176"/>
                </a:cubicBezTo>
                <a:cubicBezTo>
                  <a:pt x="3997456" y="259746"/>
                  <a:pt x="4040485" y="244496"/>
                  <a:pt x="4084044" y="230885"/>
                </a:cubicBezTo>
                <a:cubicBezTo>
                  <a:pt x="4117470" y="220440"/>
                  <a:pt x="4152038" y="213680"/>
                  <a:pt x="4185062" y="202025"/>
                </a:cubicBezTo>
                <a:cubicBezTo>
                  <a:pt x="4233918" y="184783"/>
                  <a:pt x="4277778" y="148993"/>
                  <a:pt x="4329375" y="144303"/>
                </a:cubicBezTo>
                <a:cubicBezTo>
                  <a:pt x="4555359" y="123761"/>
                  <a:pt x="4435121" y="133658"/>
                  <a:pt x="4690156" y="115443"/>
                </a:cubicBezTo>
                <a:lnTo>
                  <a:pt x="4805606" y="86582"/>
                </a:lnTo>
                <a:cubicBezTo>
                  <a:pt x="4824848" y="81772"/>
                  <a:pt x="4844515" y="78423"/>
                  <a:pt x="4863331" y="72152"/>
                </a:cubicBezTo>
                <a:cubicBezTo>
                  <a:pt x="4877762" y="67342"/>
                  <a:pt x="4891998" y="61901"/>
                  <a:pt x="4906625" y="57722"/>
                </a:cubicBezTo>
                <a:cubicBezTo>
                  <a:pt x="4947170" y="46138"/>
                  <a:pt x="4995575" y="36302"/>
                  <a:pt x="5036506" y="28861"/>
                </a:cubicBezTo>
                <a:cubicBezTo>
                  <a:pt x="5127838" y="12257"/>
                  <a:pt x="5123093" y="43919"/>
                  <a:pt x="5123093" y="0"/>
                </a:cubicBezTo>
              </a:path>
            </a:pathLst>
          </a:cu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 name="Freeform 6"/>
          <p:cNvSpPr>
            <a:spLocks noChangeArrowheads="1"/>
          </p:cNvSpPr>
          <p:nvPr/>
        </p:nvSpPr>
        <p:spPr bwMode="auto">
          <a:xfrm>
            <a:off x="3968750" y="4286250"/>
            <a:ext cx="4892675" cy="1089025"/>
          </a:xfrm>
          <a:custGeom>
            <a:avLst/>
            <a:gdLst>
              <a:gd name="T0" fmla="*/ 130012 w 4892194"/>
              <a:gd name="T1" fmla="*/ 459093 h 1089586"/>
              <a:gd name="T2" fmla="*/ 260023 w 4892194"/>
              <a:gd name="T3" fmla="*/ 387311 h 1089586"/>
              <a:gd name="T4" fmla="*/ 375583 w 4892194"/>
              <a:gd name="T5" fmla="*/ 344242 h 1089586"/>
              <a:gd name="T6" fmla="*/ 505594 w 4892194"/>
              <a:gd name="T7" fmla="*/ 286819 h 1089586"/>
              <a:gd name="T8" fmla="*/ 693380 w 4892194"/>
              <a:gd name="T9" fmla="*/ 215038 h 1089586"/>
              <a:gd name="T10" fmla="*/ 765607 w 4892194"/>
              <a:gd name="T11" fmla="*/ 143256 h 1089586"/>
              <a:gd name="T12" fmla="*/ 982293 w 4892194"/>
              <a:gd name="T13" fmla="*/ 57120 h 1089586"/>
              <a:gd name="T14" fmla="*/ 1227867 w 4892194"/>
              <a:gd name="T15" fmla="*/ 42764 h 1089586"/>
              <a:gd name="T16" fmla="*/ 1357868 w 4892194"/>
              <a:gd name="T17" fmla="*/ 186327 h 1089586"/>
              <a:gd name="T18" fmla="*/ 1473438 w 4892194"/>
              <a:gd name="T19" fmla="*/ 258106 h 1089586"/>
              <a:gd name="T20" fmla="*/ 1560105 w 4892194"/>
              <a:gd name="T21" fmla="*/ 372955 h 1089586"/>
              <a:gd name="T22" fmla="*/ 1617890 w 4892194"/>
              <a:gd name="T23" fmla="*/ 444736 h 1089586"/>
              <a:gd name="T24" fmla="*/ 1719009 w 4892194"/>
              <a:gd name="T25" fmla="*/ 487805 h 1089586"/>
              <a:gd name="T26" fmla="*/ 1935688 w 4892194"/>
              <a:gd name="T27" fmla="*/ 530873 h 1089586"/>
              <a:gd name="T28" fmla="*/ 1964580 w 4892194"/>
              <a:gd name="T29" fmla="*/ 631366 h 1089586"/>
              <a:gd name="T30" fmla="*/ 2080140 w 4892194"/>
              <a:gd name="T31" fmla="*/ 760572 h 1089586"/>
              <a:gd name="T32" fmla="*/ 2195710 w 4892194"/>
              <a:gd name="T33" fmla="*/ 846709 h 1089586"/>
              <a:gd name="T34" fmla="*/ 2354604 w 4892194"/>
              <a:gd name="T35" fmla="*/ 932845 h 1089586"/>
              <a:gd name="T36" fmla="*/ 2585734 w 4892194"/>
              <a:gd name="T37" fmla="*/ 961558 h 1089586"/>
              <a:gd name="T38" fmla="*/ 2730186 w 4892194"/>
              <a:gd name="T39" fmla="*/ 1004626 h 1089586"/>
              <a:gd name="T40" fmla="*/ 2946873 w 4892194"/>
              <a:gd name="T41" fmla="*/ 1033339 h 1089586"/>
              <a:gd name="T42" fmla="*/ 3423569 w 4892194"/>
              <a:gd name="T43" fmla="*/ 1033339 h 1089586"/>
              <a:gd name="T44" fmla="*/ 3553578 w 4892194"/>
              <a:gd name="T45" fmla="*/ 947203 h 1089586"/>
              <a:gd name="T46" fmla="*/ 3669145 w 4892194"/>
              <a:gd name="T47" fmla="*/ 846709 h 1089586"/>
              <a:gd name="T48" fmla="*/ 3828041 w 4892194"/>
              <a:gd name="T49" fmla="*/ 731859 h 1089586"/>
              <a:gd name="T50" fmla="*/ 3900268 w 4892194"/>
              <a:gd name="T51" fmla="*/ 688791 h 1089586"/>
              <a:gd name="T52" fmla="*/ 3972495 w 4892194"/>
              <a:gd name="T53" fmla="*/ 617010 h 1089586"/>
              <a:gd name="T54" fmla="*/ 4088064 w 4892194"/>
              <a:gd name="T55" fmla="*/ 545229 h 1089586"/>
              <a:gd name="T56" fmla="*/ 4290298 w 4892194"/>
              <a:gd name="T57" fmla="*/ 387311 h 1089586"/>
              <a:gd name="T58" fmla="*/ 4463644 w 4892194"/>
              <a:gd name="T59" fmla="*/ 258106 h 1089586"/>
              <a:gd name="T60" fmla="*/ 4579206 w 4892194"/>
              <a:gd name="T61" fmla="*/ 171967 h 1089586"/>
              <a:gd name="T62" fmla="*/ 4766997 w 4892194"/>
              <a:gd name="T63" fmla="*/ 100185 h 1089586"/>
              <a:gd name="T64" fmla="*/ 4897004 w 4892194"/>
              <a:gd name="T65" fmla="*/ 42764 h 10895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92194"/>
              <a:gd name="T100" fmla="*/ 0 h 1089586"/>
              <a:gd name="T101" fmla="*/ 4892194 w 4892194"/>
              <a:gd name="T102" fmla="*/ 1089586 h 10895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92194" h="1089586">
                <a:moveTo>
                  <a:pt x="0" y="475893"/>
                </a:moveTo>
                <a:cubicBezTo>
                  <a:pt x="43294" y="471083"/>
                  <a:pt x="88557" y="475237"/>
                  <a:pt x="129882" y="461463"/>
                </a:cubicBezTo>
                <a:cubicBezTo>
                  <a:pt x="162790" y="450494"/>
                  <a:pt x="183561" y="414709"/>
                  <a:pt x="216469" y="403741"/>
                </a:cubicBezTo>
                <a:cubicBezTo>
                  <a:pt x="230900" y="398931"/>
                  <a:pt x="245781" y="395303"/>
                  <a:pt x="259763" y="389311"/>
                </a:cubicBezTo>
                <a:cubicBezTo>
                  <a:pt x="279536" y="380837"/>
                  <a:pt x="297345" y="368004"/>
                  <a:pt x="317488" y="360451"/>
                </a:cubicBezTo>
                <a:cubicBezTo>
                  <a:pt x="336059" y="353487"/>
                  <a:pt x="356216" y="351719"/>
                  <a:pt x="375213" y="346020"/>
                </a:cubicBezTo>
                <a:cubicBezTo>
                  <a:pt x="404353" y="337278"/>
                  <a:pt x="461800" y="317160"/>
                  <a:pt x="461800" y="317160"/>
                </a:cubicBezTo>
                <a:cubicBezTo>
                  <a:pt x="476231" y="307540"/>
                  <a:pt x="489245" y="295343"/>
                  <a:pt x="505094" y="288299"/>
                </a:cubicBezTo>
                <a:cubicBezTo>
                  <a:pt x="532896" y="275943"/>
                  <a:pt x="566367" y="276313"/>
                  <a:pt x="591682" y="259438"/>
                </a:cubicBezTo>
                <a:cubicBezTo>
                  <a:pt x="651478" y="219577"/>
                  <a:pt x="618149" y="234784"/>
                  <a:pt x="692700" y="216148"/>
                </a:cubicBezTo>
                <a:cubicBezTo>
                  <a:pt x="707131" y="206528"/>
                  <a:pt x="723730" y="199551"/>
                  <a:pt x="735994" y="187287"/>
                </a:cubicBezTo>
                <a:cubicBezTo>
                  <a:pt x="748258" y="175024"/>
                  <a:pt x="750744" y="154076"/>
                  <a:pt x="764857" y="143996"/>
                </a:cubicBezTo>
                <a:cubicBezTo>
                  <a:pt x="794758" y="122640"/>
                  <a:pt x="845545" y="115602"/>
                  <a:pt x="880307" y="100705"/>
                </a:cubicBezTo>
                <a:cubicBezTo>
                  <a:pt x="1005154" y="47204"/>
                  <a:pt x="879782" y="91262"/>
                  <a:pt x="981325" y="57414"/>
                </a:cubicBezTo>
                <a:cubicBezTo>
                  <a:pt x="990946" y="42984"/>
                  <a:pt x="993019" y="16576"/>
                  <a:pt x="1010188" y="14123"/>
                </a:cubicBezTo>
                <a:cubicBezTo>
                  <a:pt x="1109061" y="0"/>
                  <a:pt x="1151904" y="18068"/>
                  <a:pt x="1226657" y="42984"/>
                </a:cubicBezTo>
                <a:cubicBezTo>
                  <a:pt x="1250709" y="67034"/>
                  <a:pt x="1279945" y="86834"/>
                  <a:pt x="1298813" y="115135"/>
                </a:cubicBezTo>
                <a:cubicBezTo>
                  <a:pt x="1311923" y="134799"/>
                  <a:pt x="1333689" y="173579"/>
                  <a:pt x="1356538" y="187287"/>
                </a:cubicBezTo>
                <a:cubicBezTo>
                  <a:pt x="1369582" y="195113"/>
                  <a:pt x="1385401" y="196907"/>
                  <a:pt x="1399832" y="201717"/>
                </a:cubicBezTo>
                <a:cubicBezTo>
                  <a:pt x="1431973" y="223143"/>
                  <a:pt x="1448490" y="230067"/>
                  <a:pt x="1471988" y="259438"/>
                </a:cubicBezTo>
                <a:cubicBezTo>
                  <a:pt x="1482823" y="272980"/>
                  <a:pt x="1490015" y="289186"/>
                  <a:pt x="1500850" y="302729"/>
                </a:cubicBezTo>
                <a:cubicBezTo>
                  <a:pt x="1583103" y="405539"/>
                  <a:pt x="1469742" y="241638"/>
                  <a:pt x="1558575" y="374881"/>
                </a:cubicBezTo>
                <a:cubicBezTo>
                  <a:pt x="1563386" y="394121"/>
                  <a:pt x="1560617" y="417116"/>
                  <a:pt x="1573007" y="432602"/>
                </a:cubicBezTo>
                <a:cubicBezTo>
                  <a:pt x="1582510" y="444480"/>
                  <a:pt x="1601674" y="442853"/>
                  <a:pt x="1616300" y="447032"/>
                </a:cubicBezTo>
                <a:cubicBezTo>
                  <a:pt x="1635371" y="452481"/>
                  <a:pt x="1654783" y="456653"/>
                  <a:pt x="1674025" y="461463"/>
                </a:cubicBezTo>
                <a:cubicBezTo>
                  <a:pt x="1688456" y="471083"/>
                  <a:pt x="1703775" y="479489"/>
                  <a:pt x="1717319" y="490323"/>
                </a:cubicBezTo>
                <a:cubicBezTo>
                  <a:pt x="1727944" y="498822"/>
                  <a:pt x="1732841" y="516516"/>
                  <a:pt x="1746182" y="519184"/>
                </a:cubicBezTo>
                <a:cubicBezTo>
                  <a:pt x="1807684" y="531484"/>
                  <a:pt x="1871253" y="528804"/>
                  <a:pt x="1933788" y="533614"/>
                </a:cubicBezTo>
                <a:cubicBezTo>
                  <a:pt x="1938598" y="548044"/>
                  <a:pt x="1944040" y="562279"/>
                  <a:pt x="1948219" y="576905"/>
                </a:cubicBezTo>
                <a:cubicBezTo>
                  <a:pt x="1953668" y="595974"/>
                  <a:pt x="1953780" y="616887"/>
                  <a:pt x="1962650" y="634626"/>
                </a:cubicBezTo>
                <a:cubicBezTo>
                  <a:pt x="1968735" y="646795"/>
                  <a:pt x="1981892" y="653867"/>
                  <a:pt x="1991513" y="663487"/>
                </a:cubicBezTo>
                <a:cubicBezTo>
                  <a:pt x="2026647" y="768885"/>
                  <a:pt x="1990861" y="742691"/>
                  <a:pt x="2078100" y="764499"/>
                </a:cubicBezTo>
                <a:cubicBezTo>
                  <a:pt x="2087721" y="774119"/>
                  <a:pt x="2096078" y="785197"/>
                  <a:pt x="2106963" y="793360"/>
                </a:cubicBezTo>
                <a:cubicBezTo>
                  <a:pt x="2134714" y="814172"/>
                  <a:pt x="2169021" y="826554"/>
                  <a:pt x="2193550" y="851081"/>
                </a:cubicBezTo>
                <a:cubicBezTo>
                  <a:pt x="2203171" y="860701"/>
                  <a:pt x="2211789" y="871442"/>
                  <a:pt x="2222413" y="879941"/>
                </a:cubicBezTo>
                <a:cubicBezTo>
                  <a:pt x="2257767" y="908222"/>
                  <a:pt x="2307584" y="933938"/>
                  <a:pt x="2352294" y="937663"/>
                </a:cubicBezTo>
                <a:lnTo>
                  <a:pt x="2525469" y="952093"/>
                </a:lnTo>
                <a:cubicBezTo>
                  <a:pt x="2544711" y="956903"/>
                  <a:pt x="2563832" y="962221"/>
                  <a:pt x="2583194" y="966523"/>
                </a:cubicBezTo>
                <a:cubicBezTo>
                  <a:pt x="2607138" y="971843"/>
                  <a:pt x="2631856" y="973905"/>
                  <a:pt x="2655350" y="980953"/>
                </a:cubicBezTo>
                <a:cubicBezTo>
                  <a:pt x="2680162" y="988396"/>
                  <a:pt x="2702265" y="1003989"/>
                  <a:pt x="2727506" y="1009814"/>
                </a:cubicBezTo>
                <a:cubicBezTo>
                  <a:pt x="2765296" y="1018534"/>
                  <a:pt x="2804513" y="1019119"/>
                  <a:pt x="2842956" y="1024244"/>
                </a:cubicBezTo>
                <a:lnTo>
                  <a:pt x="2943975" y="1038675"/>
                </a:lnTo>
                <a:cubicBezTo>
                  <a:pt x="2963217" y="1048295"/>
                  <a:pt x="2980199" y="1066818"/>
                  <a:pt x="3001700" y="1067535"/>
                </a:cubicBezTo>
                <a:cubicBezTo>
                  <a:pt x="3315670" y="1078000"/>
                  <a:pt x="3267462" y="1089586"/>
                  <a:pt x="3420206" y="1038675"/>
                </a:cubicBezTo>
                <a:cubicBezTo>
                  <a:pt x="3487753" y="971133"/>
                  <a:pt x="3404938" y="1045338"/>
                  <a:pt x="3492363" y="995384"/>
                </a:cubicBezTo>
                <a:cubicBezTo>
                  <a:pt x="3513246" y="983452"/>
                  <a:pt x="3531987" y="967930"/>
                  <a:pt x="3550088" y="952093"/>
                </a:cubicBezTo>
                <a:cubicBezTo>
                  <a:pt x="3570567" y="934175"/>
                  <a:pt x="3587334" y="912290"/>
                  <a:pt x="3607813" y="894372"/>
                </a:cubicBezTo>
                <a:cubicBezTo>
                  <a:pt x="3625914" y="878535"/>
                  <a:pt x="3645966" y="865060"/>
                  <a:pt x="3665538" y="851081"/>
                </a:cubicBezTo>
                <a:cubicBezTo>
                  <a:pt x="3679651" y="841001"/>
                  <a:pt x="3695778" y="833640"/>
                  <a:pt x="3708831" y="822220"/>
                </a:cubicBezTo>
                <a:cubicBezTo>
                  <a:pt x="3810877" y="732936"/>
                  <a:pt x="3740163" y="763677"/>
                  <a:pt x="3824281" y="735638"/>
                </a:cubicBezTo>
                <a:cubicBezTo>
                  <a:pt x="3833902" y="726018"/>
                  <a:pt x="3841477" y="713778"/>
                  <a:pt x="3853144" y="706778"/>
                </a:cubicBezTo>
                <a:cubicBezTo>
                  <a:pt x="3866188" y="698952"/>
                  <a:pt x="3882832" y="699150"/>
                  <a:pt x="3896438" y="692347"/>
                </a:cubicBezTo>
                <a:cubicBezTo>
                  <a:pt x="3911951" y="684591"/>
                  <a:pt x="3925300" y="673107"/>
                  <a:pt x="3939731" y="663487"/>
                </a:cubicBezTo>
                <a:cubicBezTo>
                  <a:pt x="3949352" y="649057"/>
                  <a:pt x="3956330" y="632459"/>
                  <a:pt x="3968594" y="620196"/>
                </a:cubicBezTo>
                <a:cubicBezTo>
                  <a:pt x="3996570" y="592222"/>
                  <a:pt x="4019969" y="588641"/>
                  <a:pt x="4055181" y="576905"/>
                </a:cubicBezTo>
                <a:cubicBezTo>
                  <a:pt x="4064802" y="567285"/>
                  <a:pt x="4072723" y="555591"/>
                  <a:pt x="4084044" y="548044"/>
                </a:cubicBezTo>
                <a:cubicBezTo>
                  <a:pt x="4176793" y="486216"/>
                  <a:pt x="4109453" y="556925"/>
                  <a:pt x="4199494" y="475893"/>
                </a:cubicBezTo>
                <a:cubicBezTo>
                  <a:pt x="4229833" y="448589"/>
                  <a:pt x="4263439" y="423271"/>
                  <a:pt x="4286081" y="389311"/>
                </a:cubicBezTo>
                <a:cubicBezTo>
                  <a:pt x="4295702" y="374881"/>
                  <a:pt x="4301891" y="357440"/>
                  <a:pt x="4314944" y="346020"/>
                </a:cubicBezTo>
                <a:cubicBezTo>
                  <a:pt x="4429419" y="245861"/>
                  <a:pt x="4364311" y="322730"/>
                  <a:pt x="4459256" y="259438"/>
                </a:cubicBezTo>
                <a:cubicBezTo>
                  <a:pt x="4536452" y="207978"/>
                  <a:pt x="4424907" y="246380"/>
                  <a:pt x="4545844" y="216148"/>
                </a:cubicBezTo>
                <a:cubicBezTo>
                  <a:pt x="4555465" y="201718"/>
                  <a:pt x="4559999" y="182049"/>
                  <a:pt x="4574706" y="172857"/>
                </a:cubicBezTo>
                <a:cubicBezTo>
                  <a:pt x="4600506" y="156733"/>
                  <a:pt x="4661294" y="143996"/>
                  <a:pt x="4661294" y="143996"/>
                </a:cubicBezTo>
                <a:cubicBezTo>
                  <a:pt x="4729981" y="98208"/>
                  <a:pt x="4677596" y="126118"/>
                  <a:pt x="4762313" y="100705"/>
                </a:cubicBezTo>
                <a:cubicBezTo>
                  <a:pt x="4791453" y="91964"/>
                  <a:pt x="4848900" y="71845"/>
                  <a:pt x="4848900" y="71845"/>
                </a:cubicBezTo>
                <a:lnTo>
                  <a:pt x="4892194" y="42984"/>
                </a:lnTo>
              </a:path>
            </a:pathLst>
          </a:cu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8" name="TextBox 7"/>
          <p:cNvSpPr txBox="1">
            <a:spLocks noChangeArrowheads="1"/>
          </p:cNvSpPr>
          <p:nvPr/>
        </p:nvSpPr>
        <p:spPr bwMode="auto">
          <a:xfrm>
            <a:off x="5334000" y="3810000"/>
            <a:ext cx="990600" cy="18621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1500" b="1">
                <a:solidFill>
                  <a:srgbClr val="FF0000"/>
                </a:solidFill>
                <a:latin typeface="Arial" charset="0"/>
              </a:rPr>
              <a:t>$</a:t>
            </a:r>
          </a:p>
        </p:txBody>
      </p:sp>
      <p:sp>
        <p:nvSpPr>
          <p:cNvPr id="4" name="Rectangle 3"/>
          <p:cNvSpPr txBox="1">
            <a:spLocks noChangeArrowheads="1"/>
          </p:cNvSpPr>
          <p:nvPr/>
        </p:nvSpPr>
        <p:spPr bwMode="auto">
          <a:xfrm>
            <a:off x="609600" y="5257800"/>
            <a:ext cx="8153400" cy="1905000"/>
          </a:xfrm>
          <a:prstGeom prst="rect">
            <a:avLst/>
          </a:prstGeom>
          <a:noFill/>
          <a:ln w="9525">
            <a:noFill/>
            <a:miter lim="800000"/>
            <a:headEnd/>
            <a:tailEnd/>
          </a:ln>
        </p:spPr>
        <p:txBody>
          <a:bodyPr/>
          <a:lstStyle/>
          <a:p>
            <a:pPr algn="ctr">
              <a:spcBef>
                <a:spcPct val="20000"/>
              </a:spcBef>
              <a:defRPr/>
            </a:pPr>
            <a:r>
              <a:rPr lang="en-US" sz="4400" b="1" kern="0">
                <a:solidFill>
                  <a:srgbClr val="000000"/>
                </a:solidFill>
                <a:latin typeface="Arial"/>
                <a:ea typeface="ＭＳ Ｐゴシック"/>
                <a:cs typeface="ＭＳ Ｐゴシック"/>
              </a:rPr>
              <a:t>The Crossroads of the Indian &amp; Pacific Oceans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9"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0" fill="hold"/>
                                        <p:tgtEl>
                                          <p:spTgt spid="8"/>
                                        </p:tgtEl>
                                        <p:attrNameLst>
                                          <p:attrName>ppt_w</p:attrName>
                                        </p:attrNameLst>
                                      </p:cBhvr>
                                      <p:tavLst>
                                        <p:tav tm="0" fmla="#ppt_w*sin(2.5*pi*$)">
                                          <p:val>
                                            <p:fltVal val="0"/>
                                          </p:val>
                                        </p:tav>
                                        <p:tav tm="100000">
                                          <p:val>
                                            <p:fltVal val="1"/>
                                          </p:val>
                                        </p:tav>
                                      </p:tavLst>
                                    </p:anim>
                                    <p:anim calcmode="lin" valueType="num">
                                      <p:cBhvr>
                                        <p:cTn id="18" dur="5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853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8531"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8532"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8533"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8534"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8535"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8536"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8537"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eaLnBrk="0" hangingPunct="0"/>
            <a:endParaRPr lang="en-US">
              <a:solidFill>
                <a:srgbClr val="000000"/>
              </a:solidFill>
            </a:endParaRPr>
          </a:p>
        </p:txBody>
      </p:sp>
      <p:sp>
        <p:nvSpPr>
          <p:cNvPr id="278538" name="TextBox 6"/>
          <p:cNvSpPr txBox="1">
            <a:spLocks noChangeArrowheads="1"/>
          </p:cNvSpPr>
          <p:nvPr/>
        </p:nvSpPr>
        <p:spPr bwMode="auto">
          <a:xfrm>
            <a:off x="2209800" y="1371600"/>
            <a:ext cx="1690688"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Macedonia</a:t>
            </a:r>
          </a:p>
        </p:txBody>
      </p:sp>
      <p:sp>
        <p:nvSpPr>
          <p:cNvPr id="278539"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Corinth</a:t>
            </a:r>
          </a:p>
        </p:txBody>
      </p:sp>
      <p:sp>
        <p:nvSpPr>
          <p:cNvPr id="26" name="Title 25"/>
          <p:cNvSpPr>
            <a:spLocks noGrp="1"/>
          </p:cNvSpPr>
          <p:nvPr>
            <p:ph type="title" idx="4294967295"/>
          </p:nvPr>
        </p:nvSpPr>
        <p:spPr>
          <a:xfrm>
            <a:off x="685800" y="0"/>
            <a:ext cx="7772400" cy="762000"/>
          </a:xfrm>
        </p:spPr>
        <p:txBody>
          <a:bodyPr/>
          <a:lstStyle/>
          <a:p>
            <a:pPr>
              <a:defRPr/>
            </a:pPr>
            <a:r>
              <a:rPr lang="en-US">
                <a:solidFill>
                  <a:srgbClr val="FFFFFF"/>
                </a:solidFill>
                <a:effectLst>
                  <a:outerShdw blurRad="38100" dist="38100" dir="2700000" algn="tl">
                    <a:srgbClr val="808080"/>
                  </a:outerShdw>
                </a:effectLst>
                <a:latin typeface="Arial" charset="0"/>
                <a:ea typeface="ＭＳ Ｐゴシック" charset="0"/>
                <a:cs typeface="Arial" charset="0"/>
              </a:rPr>
              <a:t>Macedonia off the sea lanes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4" descr="james-c-christensen-the-widows-mite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09600"/>
            <a:ext cx="91440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1371600" y="5181600"/>
            <a:ext cx="6400800" cy="838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en-US" sz="4400" b="1" i="1">
                <a:solidFill>
                  <a:srgbClr val="FFFFFF"/>
                </a:solidFill>
                <a:effectLst>
                  <a:outerShdw blurRad="38100" dist="38100" dir="2700000" algn="tl">
                    <a:srgbClr val="808080"/>
                  </a:outerShdw>
                </a:effectLst>
              </a:rPr>
              <a:t>Give her credit!</a:t>
            </a:r>
          </a:p>
        </p:txBody>
      </p:sp>
      <p:pic>
        <p:nvPicPr>
          <p:cNvPr id="6" name="Picture 5" descr="widows-mite-roman-coins_900px.jpg"/>
          <p:cNvPicPr>
            <a:picLocks noChangeAspect="1"/>
          </p:cNvPicPr>
          <p:nvPr/>
        </p:nvPicPr>
        <p:blipFill>
          <a:blip r:embed="rId3" cstate="screen">
            <a:lum bright="-26000"/>
            <a:extLst>
              <a:ext uri="{28A0092B-C50C-407E-A947-70E740481C1C}">
                <a14:useLocalDpi xmlns:a14="http://schemas.microsoft.com/office/drawing/2010/main"/>
              </a:ext>
            </a:extLst>
          </a:blip>
          <a:srcRect/>
          <a:stretch>
            <a:fillRect/>
          </a:stretch>
        </p:blipFill>
        <p:spPr bwMode="auto">
          <a:xfrm>
            <a:off x="0" y="0"/>
            <a:ext cx="3148013" cy="187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ctrTitle"/>
          </p:nvPr>
        </p:nvSpPr>
        <p:spPr>
          <a:xfrm>
            <a:off x="-228600" y="914400"/>
            <a:ext cx="3581400" cy="1143000"/>
          </a:xfrm>
        </p:spPr>
        <p:txBody>
          <a:bodyPr/>
          <a:lstStyle/>
          <a:p>
            <a:pPr eaLnBrk="1" hangingPunct="1">
              <a:defRPr/>
            </a:pPr>
            <a:r>
              <a:rPr lang="en-US">
                <a:effectLst>
                  <a:outerShdw blurRad="38100" dist="38100" dir="2700000" algn="tl">
                    <a:srgbClr val="808080"/>
                  </a:outerShdw>
                </a:effectLst>
                <a:latin typeface="Arial" charset="0"/>
                <a:ea typeface="ＭＳ Ｐゴシック" charset="0"/>
                <a:cs typeface="ＭＳ Ｐゴシック" charset="0"/>
              </a:rPr>
              <a:t>Two Mites</a:t>
            </a:r>
          </a:p>
        </p:txBody>
      </p:sp>
      <p:sp>
        <p:nvSpPr>
          <p:cNvPr id="7" name="Rectangle 3"/>
          <p:cNvSpPr txBox="1">
            <a:spLocks noChangeArrowheads="1"/>
          </p:cNvSpPr>
          <p:nvPr/>
        </p:nvSpPr>
        <p:spPr bwMode="auto">
          <a:xfrm>
            <a:off x="2590800" y="0"/>
            <a:ext cx="6400800" cy="838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defRPr/>
            </a:pPr>
            <a:r>
              <a:rPr lang="en-US" sz="4400" b="1" i="1">
                <a:solidFill>
                  <a:srgbClr val="FFFFFF"/>
                </a:solidFill>
                <a:effectLst>
                  <a:outerShdw blurRad="38100" dist="38100" dir="2700000" algn="tl">
                    <a:srgbClr val="808080"/>
                  </a:outerShdw>
                </a:effectLst>
              </a:rPr>
              <a:t>Mark 12:41-44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9458"/>
                                        </p:tgtEl>
                                        <p:attrNameLst>
                                          <p:attrName>style.visibility</p:attrName>
                                        </p:attrNameLst>
                                      </p:cBhvr>
                                      <p:to>
                                        <p:strVal val="visible"/>
                                      </p:to>
                                    </p:set>
                                    <p:animEffect transition="in" filter="dissolve">
                                      <p:cBhvr>
                                        <p:cTn id="11" dur="500"/>
                                        <p:tgtEl>
                                          <p:spTgt spid="1945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45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https://www.scarymommy.com/wp-content/uploads/2015/04/how-to-talk-to-your-kids-about-god-when-youre-not-religious-featured.jpg?w=700">
            <a:extLst>
              <a:ext uri="{FF2B5EF4-FFF2-40B4-BE49-F238E27FC236}">
                <a16:creationId xmlns:a16="http://schemas.microsoft.com/office/drawing/2014/main" id="{0AAD35FE-6CD5-F74C-A9F1-891998E08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0" y="1231200"/>
            <a:ext cx="9086800" cy="560646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en-SG" sz="3600" dirty="0">
                <a:effectLst>
                  <a:glow rad="127000">
                    <a:schemeClr val="tx1"/>
                  </a:glow>
                </a:effectLst>
                <a:latin typeface="Arial" charset="0"/>
                <a:ea typeface="ＭＳ Ｐゴシック" charset="0"/>
                <a:cs typeface="ＭＳ Ｐゴシック" charset="0"/>
              </a:rPr>
              <a:t>I can best open my heart to God by…</a:t>
            </a:r>
            <a:endParaRPr lang="en-US" sz="3600" b="1"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Applying 2 Corinthians</a:t>
            </a:r>
          </a:p>
        </p:txBody>
      </p:sp>
    </p:spTree>
    <p:extLst>
      <p:ext uri="{BB962C8B-B14F-4D97-AF65-F5344CB8AC3E}">
        <p14:creationId xmlns:p14="http://schemas.microsoft.com/office/powerpoint/2010/main" val="22969349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0"/>
            <a:ext cx="9144000" cy="2057400"/>
          </a:xfrm>
          <a:solidFill>
            <a:srgbClr val="008000"/>
          </a:solidFill>
        </p:spPr>
        <p:txBody>
          <a:bodyPr/>
          <a:lstStyle/>
          <a:p>
            <a:pPr eaLnBrk="1" hangingPunct="1"/>
            <a:r>
              <a:rPr lang="en-US" sz="4000">
                <a:solidFill>
                  <a:srgbClr val="FFFFFF"/>
                </a:solidFill>
                <a:latin typeface="Arial" charset="0"/>
                <a:ea typeface="ＭＳ Ｐゴシック" charset="0"/>
                <a:cs typeface="ＭＳ Ｐゴシック" charset="0"/>
              </a:rPr>
              <a:t>The Macedonians gave </a:t>
            </a:r>
            <a:r>
              <a:rPr lang="en-US" sz="4000">
                <a:latin typeface="Arial" charset="0"/>
                <a:ea typeface="ＭＳ Ｐゴシック" charset="0"/>
                <a:cs typeface="ＭＳ Ｐゴシック" charset="0"/>
              </a:rPr>
              <a:t>of their own initiative </a:t>
            </a:r>
            <a:r>
              <a:rPr lang="en-US" sz="4000">
                <a:solidFill>
                  <a:srgbClr val="FFFFFF"/>
                </a:solidFill>
                <a:latin typeface="Arial" charset="0"/>
                <a:ea typeface="ＭＳ Ｐゴシック" charset="0"/>
                <a:cs typeface="ＭＳ Ｐゴシック" charset="0"/>
              </a:rPr>
              <a:t>(8:3b-4) </a:t>
            </a:r>
          </a:p>
        </p:txBody>
      </p:sp>
      <p:sp>
        <p:nvSpPr>
          <p:cNvPr id="4" name="Rectangle 3"/>
          <p:cNvSpPr txBox="1">
            <a:spLocks noChangeArrowheads="1"/>
          </p:cNvSpPr>
          <p:nvPr/>
        </p:nvSpPr>
        <p:spPr bwMode="auto">
          <a:xfrm>
            <a:off x="304800" y="2286000"/>
            <a:ext cx="8686800" cy="2209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altLang="ja-JP" sz="3200" b="1" dirty="0">
                <a:solidFill>
                  <a:srgbClr val="FFFFFF"/>
                </a:solidFill>
                <a:effectLst>
                  <a:outerShdw blurRad="38100" dist="38100" dir="2700000" algn="tl">
                    <a:srgbClr val="808080"/>
                  </a:outerShdw>
                </a:effectLst>
              </a:rPr>
              <a:t>"</a:t>
            </a:r>
            <a:r>
              <a:rPr lang="en-US" sz="3200" b="1" baseline="30000" dirty="0">
                <a:solidFill>
                  <a:srgbClr val="FFFFFF"/>
                </a:solidFill>
                <a:effectLst>
                  <a:outerShdw blurRad="38100" dist="38100" dir="2700000" algn="tl">
                    <a:srgbClr val="808080"/>
                  </a:outerShdw>
                </a:effectLst>
              </a:rPr>
              <a:t>3b</a:t>
            </a:r>
            <a:r>
              <a:rPr lang="en-US" sz="3200" b="1" dirty="0">
                <a:solidFill>
                  <a:srgbClr val="FFFFFF"/>
                </a:solidFill>
                <a:effectLst>
                  <a:outerShdw blurRad="38100" dist="38100" dir="2700000" algn="tl">
                    <a:srgbClr val="808080"/>
                  </a:outerShdw>
                </a:effectLst>
              </a:rPr>
              <a:t>Entirely on their own, </a:t>
            </a:r>
            <a:r>
              <a:rPr lang="en-US" sz="3200" b="1" baseline="30000" dirty="0">
                <a:solidFill>
                  <a:srgbClr val="FFFFFF"/>
                </a:solidFill>
                <a:effectLst>
                  <a:outerShdw blurRad="38100" dist="38100" dir="2700000" algn="tl">
                    <a:srgbClr val="808080"/>
                  </a:outerShdw>
                </a:effectLst>
              </a:rPr>
              <a:t>4</a:t>
            </a:r>
            <a:r>
              <a:rPr lang="en-US" sz="3200" b="1" dirty="0">
                <a:solidFill>
                  <a:srgbClr val="FFFFFF"/>
                </a:solidFill>
                <a:effectLst>
                  <a:outerShdw blurRad="38100" dist="38100" dir="2700000" algn="tl">
                    <a:srgbClr val="808080"/>
                  </a:outerShdw>
                </a:effectLst>
              </a:rPr>
              <a:t>they urgently pleaded with us for the privilege of sharing in this service to the saints.</a:t>
            </a:r>
            <a:r>
              <a:rPr lang="en-US" altLang="ja-JP" sz="3200" b="1" dirty="0">
                <a:solidFill>
                  <a:srgbClr val="FFFFFF"/>
                </a:solidFill>
                <a:effectLst>
                  <a:outerShdw blurRad="38100" dist="38100" dir="2700000" algn="tl">
                    <a:srgbClr val="808080"/>
                  </a:outerShdw>
                </a:effectLst>
              </a:rPr>
              <a:t>"</a:t>
            </a:r>
            <a:endParaRPr lang="en-US" sz="3200" b="1" dirty="0">
              <a:solidFill>
                <a:srgbClr val="FFFFFF"/>
              </a:solidFill>
              <a:effectLst>
                <a:outerShdw blurRad="38100" dist="38100" dir="2700000" algn="tl">
                  <a:srgbClr val="808080"/>
                </a:outerShdw>
              </a:effectLst>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ChangeArrowheads="1"/>
          </p:cNvSpPr>
          <p:nvPr>
            <p:ph type="ctrTitle"/>
          </p:nvPr>
        </p:nvSpPr>
        <p:spPr>
          <a:xfrm>
            <a:off x="0" y="0"/>
            <a:ext cx="9144000" cy="2971800"/>
          </a:xfrm>
          <a:solidFill>
            <a:srgbClr val="008000"/>
          </a:solidFill>
        </p:spPr>
        <p:txBody>
          <a:bodyPr/>
          <a:lstStyle/>
          <a:p>
            <a:pPr eaLnBrk="1" hangingPunct="1"/>
            <a:r>
              <a:rPr lang="en-US" sz="4000" dirty="0">
                <a:latin typeface="Arial" charset="0"/>
                <a:ea typeface="ＭＳ Ｐゴシック" charset="0"/>
                <a:cs typeface="ＭＳ Ｐゴシック" charset="0"/>
              </a:rPr>
              <a:t>They went beyond money by giving themselves to God and to meet Paul</a:t>
            </a:r>
            <a:r>
              <a:rPr lang="fr-FR" altLang="ja-JP" sz="4000" dirty="0">
                <a:latin typeface="Arial" charset="0"/>
                <a:ea typeface="ＭＳ Ｐゴシック" charset="0"/>
                <a:cs typeface="ＭＳ Ｐゴシック" charset="0"/>
              </a:rPr>
              <a:t>'</a:t>
            </a:r>
            <a:r>
              <a:rPr lang="en-US" altLang="ja-JP" sz="4000" dirty="0">
                <a:latin typeface="Arial" charset="0"/>
                <a:ea typeface="ＭＳ Ｐゴシック" charset="0"/>
                <a:cs typeface="ＭＳ Ｐゴシック" charset="0"/>
              </a:rPr>
              <a:t>s companions</a:t>
            </a:r>
            <a:r>
              <a:rPr lang="fr-FR" altLang="ja-JP" sz="4000" dirty="0">
                <a:latin typeface="Arial" charset="0"/>
                <a:ea typeface="ＭＳ Ｐゴシック" charset="0"/>
                <a:cs typeface="ＭＳ Ｐゴシック" charset="0"/>
              </a:rPr>
              <a:t>'</a:t>
            </a:r>
            <a:r>
              <a:rPr lang="en-US" altLang="ja-JP" sz="4000" dirty="0">
                <a:latin typeface="Arial" charset="0"/>
                <a:ea typeface="ＭＳ Ｐゴシック" charset="0"/>
                <a:cs typeface="ＭＳ Ｐゴシック" charset="0"/>
              </a:rPr>
              <a:t> needs </a:t>
            </a:r>
            <a:r>
              <a:rPr lang="en-US" altLang="ja-JP" sz="4000" dirty="0">
                <a:solidFill>
                  <a:srgbClr val="FFFFFF"/>
                </a:solidFill>
                <a:latin typeface="Arial" charset="0"/>
                <a:ea typeface="ＭＳ Ｐゴシック" charset="0"/>
                <a:cs typeface="ＭＳ Ｐゴシック" charset="0"/>
              </a:rPr>
              <a:t>(8:5) </a:t>
            </a:r>
            <a:endParaRPr lang="en-US" sz="4000" dirty="0">
              <a:solidFill>
                <a:srgbClr val="FFFFFF"/>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04800" y="3505200"/>
            <a:ext cx="8686800" cy="2209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altLang="ja-JP" sz="3200" b="1" dirty="0">
                <a:solidFill>
                  <a:srgbClr val="FFFFFF"/>
                </a:solidFill>
                <a:effectLst>
                  <a:outerShdw blurRad="38100" dist="38100" dir="2700000" algn="tl">
                    <a:srgbClr val="808080"/>
                  </a:outerShdw>
                </a:effectLst>
              </a:rPr>
              <a:t>"</a:t>
            </a:r>
            <a:r>
              <a:rPr lang="en-US" sz="3200" b="1" baseline="30000" dirty="0">
                <a:solidFill>
                  <a:srgbClr val="FFFFFF"/>
                </a:solidFill>
                <a:effectLst>
                  <a:outerShdw blurRad="38100" dist="38100" dir="2700000" algn="tl">
                    <a:srgbClr val="808080"/>
                  </a:outerShdw>
                </a:effectLst>
              </a:rPr>
              <a:t>5</a:t>
            </a:r>
            <a:r>
              <a:rPr lang="en-US" sz="3200" b="1" dirty="0">
                <a:solidFill>
                  <a:srgbClr val="FFFFFF"/>
                </a:solidFill>
                <a:effectLst>
                  <a:outerShdw blurRad="38100" dist="38100" dir="2700000" algn="tl">
                    <a:srgbClr val="808080"/>
                  </a:outerShdw>
                </a:effectLst>
              </a:rPr>
              <a:t>And they did not do as we expected, but they gave themselves first to the Lord and then to us in keeping with God</a:t>
            </a:r>
            <a:r>
              <a:rPr lang="fr-FR" altLang="ja-JP" sz="3200" b="1" dirty="0">
                <a:solidFill>
                  <a:srgbClr val="FFFFFF"/>
                </a:solidFill>
                <a:effectLst>
                  <a:outerShdw blurRad="38100" dist="38100" dir="2700000" algn="tl">
                    <a:srgbClr val="808080"/>
                  </a:outerShdw>
                </a:effectLst>
              </a:rPr>
              <a:t>'</a:t>
            </a:r>
            <a:r>
              <a:rPr lang="en-US" sz="3200" b="1" dirty="0">
                <a:solidFill>
                  <a:srgbClr val="FFFFFF"/>
                </a:solidFill>
                <a:effectLst>
                  <a:outerShdw blurRad="38100" dist="38100" dir="2700000" algn="tl">
                    <a:srgbClr val="808080"/>
                  </a:outerShdw>
                </a:effectLst>
              </a:rPr>
              <a:t>s will.</a:t>
            </a:r>
            <a:r>
              <a:rPr lang="en-US" altLang="ja-JP" sz="3200" b="1" dirty="0">
                <a:solidFill>
                  <a:srgbClr val="FFFFFF"/>
                </a:solidFill>
                <a:effectLst>
                  <a:outerShdw blurRad="38100" dist="38100" dir="2700000" algn="tl">
                    <a:srgbClr val="808080"/>
                  </a:outerShdw>
                </a:effectLst>
              </a:rPr>
              <a:t>"</a:t>
            </a:r>
            <a:endParaRPr lang="en-US" sz="3200" b="1" dirty="0">
              <a:solidFill>
                <a:srgbClr val="FFFFFF"/>
              </a:solidFill>
              <a:effectLst>
                <a:outerShdw blurRad="38100" dist="38100" dir="2700000" algn="tl">
                  <a:srgbClr val="808080"/>
                </a:outerShdw>
              </a:effectLst>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ctrTitle"/>
          </p:nvPr>
        </p:nvSpPr>
        <p:spPr>
          <a:xfrm>
            <a:off x="0" y="0"/>
            <a:ext cx="9144000" cy="2971800"/>
          </a:xfrm>
          <a:solidFill>
            <a:srgbClr val="008000"/>
          </a:solidFill>
        </p:spPr>
        <p:txBody>
          <a:bodyPr/>
          <a:lstStyle/>
          <a:p>
            <a:pPr eaLnBrk="1" hangingPunct="1"/>
            <a:r>
              <a:rPr lang="en-US" sz="4000">
                <a:latin typeface="Arial" charset="0"/>
                <a:ea typeface="ＭＳ Ｐゴシック" charset="0"/>
                <a:cs typeface="ＭＳ Ｐゴシック" charset="0"/>
              </a:rPr>
              <a:t>The Corinthians should also give money generously just as they had fully given themselves in other areas (8:6-7)</a:t>
            </a:r>
            <a:endParaRPr lang="en-US" sz="4000">
              <a:solidFill>
                <a:srgbClr val="FFFFFF"/>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04800" y="3124200"/>
            <a:ext cx="8686800" cy="36576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altLang="ja-JP" sz="3200" b="1" dirty="0">
                <a:solidFill>
                  <a:srgbClr val="FFFFFF"/>
                </a:solidFill>
                <a:effectLst>
                  <a:outerShdw blurRad="38100" dist="38100" dir="2700000" algn="tl">
                    <a:srgbClr val="808080"/>
                  </a:outerShdw>
                </a:effectLst>
              </a:rPr>
              <a:t>"</a:t>
            </a:r>
            <a:r>
              <a:rPr lang="en-US" sz="3200" b="1" baseline="30000" dirty="0">
                <a:solidFill>
                  <a:srgbClr val="FFFFFF"/>
                </a:solidFill>
                <a:effectLst>
                  <a:outerShdw blurRad="38100" dist="38100" dir="2700000" algn="tl">
                    <a:srgbClr val="808080"/>
                  </a:outerShdw>
                </a:effectLst>
              </a:rPr>
              <a:t>6</a:t>
            </a:r>
            <a:r>
              <a:rPr lang="en-US" sz="3200" b="1" dirty="0">
                <a:solidFill>
                  <a:srgbClr val="FFFFFF"/>
                </a:solidFill>
                <a:effectLst>
                  <a:outerShdw blurRad="38100" dist="38100" dir="2700000" algn="tl">
                    <a:srgbClr val="808080"/>
                  </a:outerShdw>
                </a:effectLst>
              </a:rPr>
              <a:t>So we urged Titus, since he had earlier made a beginning, to bring also to completion this act of grace on your part. </a:t>
            </a:r>
            <a:r>
              <a:rPr lang="en-US" sz="3200" b="1" baseline="30000" dirty="0">
                <a:solidFill>
                  <a:srgbClr val="FFFFFF"/>
                </a:solidFill>
                <a:effectLst>
                  <a:outerShdw blurRad="38100" dist="38100" dir="2700000" algn="tl">
                    <a:srgbClr val="808080"/>
                  </a:outerShdw>
                </a:effectLst>
              </a:rPr>
              <a:t>7</a:t>
            </a:r>
            <a:r>
              <a:rPr lang="en-US" sz="3200" b="1" dirty="0">
                <a:solidFill>
                  <a:srgbClr val="FFFFFF"/>
                </a:solidFill>
                <a:effectLst>
                  <a:outerShdw blurRad="38100" dist="38100" dir="2700000" algn="tl">
                    <a:srgbClr val="808080"/>
                  </a:outerShdw>
                </a:effectLst>
              </a:rPr>
              <a:t>But just as you excel in everything—in faith, in speech, in knowledge, in complete earnestness and in your love for us—see that you also excel in this grace of giving.</a:t>
            </a:r>
            <a:r>
              <a:rPr lang="en-US" altLang="ja-JP" sz="3200" b="1" dirty="0">
                <a:solidFill>
                  <a:srgbClr val="FFFFFF"/>
                </a:solidFill>
                <a:effectLst>
                  <a:outerShdw blurRad="38100" dist="38100" dir="2700000" algn="tl">
                    <a:srgbClr val="808080"/>
                  </a:outerShdw>
                </a:effectLst>
              </a:rPr>
              <a:t>"</a:t>
            </a:r>
            <a:endParaRPr lang="en-US" sz="3200" b="1" dirty="0">
              <a:solidFill>
                <a:srgbClr val="FFFFFF"/>
              </a:solidFill>
              <a:effectLst>
                <a:outerShdw blurRad="38100" dist="38100" dir="2700000" algn="tl">
                  <a:srgbClr val="808080"/>
                </a:outerShdw>
              </a:effectLst>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5" descr="Crucifixion.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54063"/>
            <a:ext cx="9144000" cy="6103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3650" name="Rectangle 2"/>
          <p:cNvSpPr>
            <a:spLocks noGrp="1" noChangeArrowheads="1"/>
          </p:cNvSpPr>
          <p:nvPr>
            <p:ph type="ctrTitle"/>
          </p:nvPr>
        </p:nvSpPr>
        <p:spPr>
          <a:xfrm>
            <a:off x="0" y="762000"/>
            <a:ext cx="9144000" cy="2209800"/>
          </a:xfrm>
        </p:spPr>
        <p:txBody>
          <a:bodyPr/>
          <a:lstStyle/>
          <a:p>
            <a:pPr eaLnBrk="1" hangingPunct="1"/>
            <a:r>
              <a:rPr lang="en-US" sz="4000">
                <a:effectLst>
                  <a:glow rad="228600">
                    <a:schemeClr val="accent4">
                      <a:satMod val="175000"/>
                      <a:alpha val="72549"/>
                    </a:schemeClr>
                  </a:glow>
                </a:effectLst>
                <a:latin typeface="Arial" charset="0"/>
                <a:ea typeface="ＭＳ Ｐゴシック" charset="0"/>
                <a:cs typeface="ＭＳ Ｐゴシック" charset="0"/>
              </a:rPr>
              <a:t>Christ also gave sacrificially by laying aside His rights as God to become human (8:8-9). </a:t>
            </a:r>
          </a:p>
        </p:txBody>
      </p:sp>
      <p:sp>
        <p:nvSpPr>
          <p:cNvPr id="4" name="Rectangle 3"/>
          <p:cNvSpPr txBox="1">
            <a:spLocks noChangeArrowheads="1"/>
          </p:cNvSpPr>
          <p:nvPr/>
        </p:nvSpPr>
        <p:spPr bwMode="auto">
          <a:xfrm>
            <a:off x="304800" y="3276600"/>
            <a:ext cx="8686800" cy="3505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3200" b="1">
                <a:solidFill>
                  <a:srgbClr val="FFFFFF"/>
                </a:solidFill>
                <a:effectLst>
                  <a:glow rad="228600">
                    <a:schemeClr val="accent4">
                      <a:satMod val="175000"/>
                      <a:alpha val="72549"/>
                    </a:schemeClr>
                  </a:glow>
                  <a:outerShdw blurRad="38100" dist="38100" dir="2700000" algn="tl">
                    <a:srgbClr val="808080"/>
                  </a:outerShdw>
                </a:effectLst>
              </a:rPr>
              <a:t>I am not commanding you, but I want to test the sincerity of your love by comparing it with the earnestness of others. </a:t>
            </a:r>
            <a:r>
              <a:rPr lang="en-US" sz="3200" b="1" baseline="30000">
                <a:solidFill>
                  <a:srgbClr val="FFFFFF"/>
                </a:solidFill>
                <a:effectLst>
                  <a:glow rad="228600">
                    <a:schemeClr val="accent4">
                      <a:satMod val="175000"/>
                      <a:alpha val="72549"/>
                    </a:schemeClr>
                  </a:glow>
                  <a:outerShdw blurRad="38100" dist="38100" dir="2700000" algn="tl">
                    <a:srgbClr val="808080"/>
                  </a:outerShdw>
                </a:effectLst>
              </a:rPr>
              <a:t>9</a:t>
            </a:r>
            <a:r>
              <a:rPr lang="en-US" sz="3200" b="1">
                <a:solidFill>
                  <a:srgbClr val="FFFFFF"/>
                </a:solidFill>
                <a:effectLst>
                  <a:glow rad="228600">
                    <a:schemeClr val="accent4">
                      <a:satMod val="175000"/>
                      <a:alpha val="72549"/>
                    </a:schemeClr>
                  </a:glow>
                  <a:outerShdw blurRad="38100" dist="38100" dir="2700000" algn="tl">
                    <a:srgbClr val="808080"/>
                  </a:outerShdw>
                </a:effectLst>
              </a:rPr>
              <a:t>For you know the grace of our Lord Jesus Christ, that though he was rich, yet for your sakes he became poor, so that you through his poverty might become rich.</a:t>
            </a:r>
          </a:p>
        </p:txBody>
      </p:sp>
      <p:sp>
        <p:nvSpPr>
          <p:cNvPr id="5" name="Rectangle 3"/>
          <p:cNvSpPr txBox="1">
            <a:spLocks noChangeArrowheads="1"/>
          </p:cNvSpPr>
          <p:nvPr/>
        </p:nvSpPr>
        <p:spPr bwMode="auto">
          <a:xfrm>
            <a:off x="152400" y="76200"/>
            <a:ext cx="7620000" cy="838200"/>
          </a:xfrm>
          <a:prstGeom prst="rect">
            <a:avLst/>
          </a:prstGeom>
          <a:noFill/>
          <a:ln w="9525">
            <a:noFill/>
            <a:miter lim="800000"/>
            <a:headEnd/>
            <a:tailEnd/>
          </a:ln>
        </p:spPr>
        <p:txBody>
          <a:bodyPr/>
          <a:lstStyle/>
          <a:p>
            <a:pPr>
              <a:spcBef>
                <a:spcPct val="20000"/>
              </a:spcBef>
              <a:defRPr/>
            </a:pPr>
            <a:r>
              <a:rPr lang="en-US" sz="3200" b="1" i="1" kern="0">
                <a:solidFill>
                  <a:srgbClr val="FFFFFF"/>
                </a:solidFill>
                <a:latin typeface="Arial"/>
                <a:ea typeface="ＭＳ Ｐゴシック"/>
                <a:cs typeface="ＭＳ Ｐゴシック"/>
              </a:rPr>
              <a:t>Another example of generosity...</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Grp="1" noChangeArrowheads="1"/>
          </p:cNvSpPr>
          <p:nvPr>
            <p:ph type="ctrTitle"/>
          </p:nvPr>
        </p:nvSpPr>
        <p:spPr>
          <a:xfrm>
            <a:off x="0" y="228600"/>
            <a:ext cx="9144000" cy="1143000"/>
          </a:xfrm>
        </p:spPr>
        <p:txBody>
          <a:bodyPr/>
          <a:lstStyle/>
          <a:p>
            <a:pPr eaLnBrk="1" hangingPunct="1"/>
            <a:r>
              <a:rPr lang="en-US">
                <a:latin typeface="Arial" charset="0"/>
                <a:ea typeface="ＭＳ Ｐゴシック" charset="0"/>
                <a:cs typeface="ＭＳ Ｐゴシック" charset="0"/>
              </a:rPr>
              <a:t>The </a:t>
            </a:r>
            <a:r>
              <a:rPr lang="en-US" i="1">
                <a:solidFill>
                  <a:srgbClr val="FFFF00"/>
                </a:solidFill>
                <a:latin typeface="Arial" charset="0"/>
                <a:ea typeface="ＭＳ Ｐゴシック" charset="0"/>
                <a:cs typeface="ＭＳ Ｐゴシック" charset="0"/>
              </a:rPr>
              <a:t>Kenosis </a:t>
            </a:r>
            <a:r>
              <a:rPr lang="en-US">
                <a:latin typeface="Arial" charset="0"/>
                <a:ea typeface="ＭＳ Ｐゴシック" charset="0"/>
                <a:cs typeface="ＭＳ Ｐゴシック" charset="0"/>
              </a:rPr>
              <a:t>(Emptying)</a:t>
            </a:r>
          </a:p>
        </p:txBody>
      </p:sp>
      <p:pic>
        <p:nvPicPr>
          <p:cNvPr id="5" name="Picture 4" descr="InfiniteHope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495550"/>
            <a:ext cx="6096000" cy="436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3429000" y="1981200"/>
            <a:ext cx="5486400" cy="4114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en-US" sz="3200" b="1">
                <a:solidFill>
                  <a:srgbClr val="FFFFFF"/>
                </a:solidFill>
                <a:effectLst>
                  <a:outerShdw blurRad="38100" dist="38100" dir="2700000" algn="tl">
                    <a:srgbClr val="808080"/>
                  </a:outerShdw>
                </a:effectLst>
              </a:rPr>
              <a:t>Even though he was God... He </a:t>
            </a:r>
            <a:r>
              <a:rPr lang="en-US" sz="3200" b="1">
                <a:solidFill>
                  <a:srgbClr val="FFFF00"/>
                </a:solidFill>
                <a:effectLst>
                  <a:outerShdw blurRad="38100" dist="38100" dir="2700000" algn="tl">
                    <a:srgbClr val="FFFFFF"/>
                  </a:outerShdw>
                </a:effectLst>
              </a:rPr>
              <a:t>emptied </a:t>
            </a:r>
            <a:r>
              <a:rPr lang="en-US" sz="3200" b="1">
                <a:solidFill>
                  <a:srgbClr val="FFFFFF"/>
                </a:solidFill>
                <a:effectLst>
                  <a:outerShdw blurRad="38100" dist="38100" dir="2700000" algn="tl">
                    <a:srgbClr val="808080"/>
                  </a:outerShdw>
                </a:effectLst>
              </a:rPr>
              <a:t>himself... </a:t>
            </a:r>
          </a:p>
          <a:p>
            <a:pPr algn="ctr">
              <a:spcBef>
                <a:spcPct val="20000"/>
              </a:spcBef>
              <a:defRPr/>
            </a:pPr>
            <a:r>
              <a:rPr lang="en-US" sz="3200" b="1">
                <a:solidFill>
                  <a:srgbClr val="FFFFFF"/>
                </a:solidFill>
                <a:effectLst>
                  <a:outerShdw blurRad="38100" dist="38100" dir="2700000" algn="tl">
                    <a:srgbClr val="808080"/>
                  </a:outerShdw>
                </a:effectLst>
              </a:rPr>
              <a:t>he humbled himself </a:t>
            </a:r>
          </a:p>
          <a:p>
            <a:pPr algn="ctr">
              <a:spcBef>
                <a:spcPct val="20000"/>
              </a:spcBef>
              <a:defRPr/>
            </a:pPr>
            <a:r>
              <a:rPr lang="en-US" sz="3200" b="1">
                <a:solidFill>
                  <a:srgbClr val="FFFFFF"/>
                </a:solidFill>
                <a:effectLst>
                  <a:outerShdw blurRad="38100" dist="38100" dir="2700000" algn="tl">
                    <a:srgbClr val="808080"/>
                  </a:outerShdw>
                </a:effectLst>
              </a:rPr>
              <a:t>and became obedient to death— </a:t>
            </a:r>
          </a:p>
          <a:p>
            <a:pPr algn="ctr">
              <a:spcBef>
                <a:spcPct val="20000"/>
              </a:spcBef>
              <a:defRPr/>
            </a:pPr>
            <a:r>
              <a:rPr lang="en-US" sz="3200" b="1">
                <a:solidFill>
                  <a:srgbClr val="FFFFFF"/>
                </a:solidFill>
                <a:effectLst>
                  <a:outerShdw blurRad="38100" dist="38100" dir="2700000" algn="tl">
                    <a:srgbClr val="808080"/>
                  </a:outerShdw>
                </a:effectLst>
              </a:rPr>
              <a:t>even death on a cross! (Phil. 2:6, 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2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7" descr="GENEROSTY Acts 1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5698" name="Rectangle 2"/>
          <p:cNvSpPr>
            <a:spLocks noGrp="1" noChangeArrowheads="1"/>
          </p:cNvSpPr>
          <p:nvPr>
            <p:ph type="ctrTitle"/>
          </p:nvPr>
        </p:nvSpPr>
        <p:spPr>
          <a:xfrm>
            <a:off x="0" y="0"/>
            <a:ext cx="9144000" cy="1524000"/>
          </a:xfrm>
        </p:spPr>
        <p:txBody>
          <a:bodyPr/>
          <a:lstStyle/>
          <a:p>
            <a:pPr eaLnBrk="1" hangingPunct="1"/>
            <a:r>
              <a:rPr lang="en-US" sz="4000">
                <a:latin typeface="Arial" charset="0"/>
                <a:ea typeface="ＭＳ Ｐゴシック" charset="0"/>
                <a:cs typeface="ＭＳ Ｐゴシック" charset="0"/>
              </a:rPr>
              <a:t>Modern Examples of Generosity...</a:t>
            </a:r>
          </a:p>
        </p:txBody>
      </p:sp>
      <p:sp>
        <p:nvSpPr>
          <p:cNvPr id="4" name="Rectangle 3"/>
          <p:cNvSpPr txBox="1">
            <a:spLocks noChangeArrowheads="1"/>
          </p:cNvSpPr>
          <p:nvPr/>
        </p:nvSpPr>
        <p:spPr bwMode="auto">
          <a:xfrm>
            <a:off x="419100" y="3962400"/>
            <a:ext cx="3810000" cy="762000"/>
          </a:xfrm>
          <a:prstGeom prst="rect">
            <a:avLst/>
          </a:prstGeom>
          <a:noFill/>
          <a:ln w="9525">
            <a:noFill/>
            <a:miter lim="800000"/>
            <a:headEnd/>
            <a:tailEnd/>
          </a:ln>
        </p:spPr>
        <p:txBody>
          <a:bodyPr/>
          <a:lstStyle/>
          <a:p>
            <a:pPr algn="ctr">
              <a:spcBef>
                <a:spcPct val="20000"/>
              </a:spcBef>
              <a:defRPr/>
            </a:pPr>
            <a:r>
              <a:rPr lang="en-US" sz="3200" b="1" u="sng" kern="0">
                <a:solidFill>
                  <a:srgbClr val="FFFFFF"/>
                </a:solidFill>
                <a:latin typeface="Arial"/>
                <a:ea typeface="ＭＳ Ｐゴシック"/>
                <a:cs typeface="ＭＳ Ｐゴシック"/>
              </a:rPr>
              <a:t>Wealthy</a:t>
            </a:r>
          </a:p>
        </p:txBody>
      </p:sp>
      <p:sp>
        <p:nvSpPr>
          <p:cNvPr id="5" name="Rectangle 3"/>
          <p:cNvSpPr txBox="1">
            <a:spLocks noChangeArrowheads="1"/>
          </p:cNvSpPr>
          <p:nvPr/>
        </p:nvSpPr>
        <p:spPr bwMode="auto">
          <a:xfrm>
            <a:off x="571500" y="4724400"/>
            <a:ext cx="3810000" cy="2286000"/>
          </a:xfrm>
          <a:prstGeom prst="rect">
            <a:avLst/>
          </a:prstGeom>
          <a:noFill/>
          <a:ln w="9525">
            <a:noFill/>
            <a:miter lim="800000"/>
            <a:headEnd/>
            <a:tailEnd/>
          </a:ln>
        </p:spPr>
        <p:txBody>
          <a:bodyPr/>
          <a:lstStyle/>
          <a:p>
            <a:pPr marL="446088" indent="-446088">
              <a:spcBef>
                <a:spcPct val="20000"/>
              </a:spcBef>
              <a:buFont typeface="Arial"/>
              <a:buChar char="•"/>
              <a:defRPr/>
            </a:pPr>
            <a:r>
              <a:rPr lang="en-US" sz="3200" b="1" kern="0">
                <a:solidFill>
                  <a:srgbClr val="FFFFFF"/>
                </a:solidFill>
                <a:latin typeface="Arial"/>
                <a:ea typeface="ＭＳ Ｐゴシック"/>
                <a:cs typeface="ＭＳ Ｐゴシック"/>
              </a:rPr>
              <a:t>Ed Sheffield</a:t>
            </a:r>
          </a:p>
          <a:p>
            <a:pPr marL="446088" indent="-446088">
              <a:spcBef>
                <a:spcPct val="20000"/>
              </a:spcBef>
              <a:buFont typeface="Arial"/>
              <a:buChar char="•"/>
              <a:defRPr/>
            </a:pPr>
            <a:r>
              <a:rPr lang="en-US" sz="3200" b="1" kern="0">
                <a:solidFill>
                  <a:srgbClr val="FFFFFF"/>
                </a:solidFill>
                <a:latin typeface="Arial"/>
                <a:ea typeface="ＭＳ Ｐゴシック"/>
                <a:cs typeface="ＭＳ Ｐゴシック"/>
              </a:rPr>
              <a:t>Richard Miles</a:t>
            </a:r>
          </a:p>
          <a:p>
            <a:pPr marL="446088" indent="-446088">
              <a:spcBef>
                <a:spcPct val="20000"/>
              </a:spcBef>
              <a:buFont typeface="Arial"/>
              <a:buChar char="•"/>
              <a:defRPr/>
            </a:pPr>
            <a:r>
              <a:rPr lang="en-US" sz="3200" b="1" kern="0">
                <a:solidFill>
                  <a:srgbClr val="FFFFFF"/>
                </a:solidFill>
                <a:latin typeface="Arial"/>
                <a:ea typeface="ＭＳ Ｐゴシック"/>
                <a:cs typeface="ＭＳ Ｐゴシック"/>
              </a:rPr>
              <a:t>Christ Chapel</a:t>
            </a:r>
          </a:p>
        </p:txBody>
      </p:sp>
      <p:sp>
        <p:nvSpPr>
          <p:cNvPr id="6" name="Rectangle 3"/>
          <p:cNvSpPr txBox="1">
            <a:spLocks noChangeArrowheads="1"/>
          </p:cNvSpPr>
          <p:nvPr/>
        </p:nvSpPr>
        <p:spPr bwMode="auto">
          <a:xfrm>
            <a:off x="4724400" y="3962400"/>
            <a:ext cx="3810000" cy="762000"/>
          </a:xfrm>
          <a:prstGeom prst="rect">
            <a:avLst/>
          </a:prstGeom>
          <a:noFill/>
          <a:ln w="9525">
            <a:noFill/>
            <a:miter lim="800000"/>
            <a:headEnd/>
            <a:tailEnd/>
          </a:ln>
        </p:spPr>
        <p:txBody>
          <a:bodyPr/>
          <a:lstStyle/>
          <a:p>
            <a:pPr algn="ctr">
              <a:spcBef>
                <a:spcPct val="20000"/>
              </a:spcBef>
              <a:defRPr/>
            </a:pPr>
            <a:r>
              <a:rPr lang="en-US" sz="3200" b="1" u="sng" kern="0">
                <a:solidFill>
                  <a:srgbClr val="FFFFFF"/>
                </a:solidFill>
                <a:latin typeface="Arial"/>
                <a:ea typeface="ＭＳ Ｐゴシック"/>
                <a:cs typeface="ＭＳ Ｐゴシック"/>
              </a:rPr>
              <a:t>Not Wealthy</a:t>
            </a:r>
          </a:p>
        </p:txBody>
      </p:sp>
      <p:sp>
        <p:nvSpPr>
          <p:cNvPr id="7" name="Rectangle 3"/>
          <p:cNvSpPr txBox="1">
            <a:spLocks noChangeArrowheads="1"/>
          </p:cNvSpPr>
          <p:nvPr/>
        </p:nvSpPr>
        <p:spPr bwMode="auto">
          <a:xfrm>
            <a:off x="4876800" y="4724400"/>
            <a:ext cx="3810000" cy="2286000"/>
          </a:xfrm>
          <a:prstGeom prst="rect">
            <a:avLst/>
          </a:prstGeom>
          <a:noFill/>
          <a:ln w="9525">
            <a:noFill/>
            <a:miter lim="800000"/>
            <a:headEnd/>
            <a:tailEnd/>
          </a:ln>
        </p:spPr>
        <p:txBody>
          <a:bodyPr/>
          <a:lstStyle/>
          <a:p>
            <a:pPr marL="446088" indent="-446088">
              <a:spcBef>
                <a:spcPct val="20000"/>
              </a:spcBef>
              <a:buFont typeface="Arial"/>
              <a:buChar char="•"/>
              <a:defRPr/>
            </a:pPr>
            <a:r>
              <a:rPr lang="en-US" sz="3200" b="1" kern="0">
                <a:solidFill>
                  <a:srgbClr val="FFFFFF"/>
                </a:solidFill>
                <a:latin typeface="Arial"/>
                <a:ea typeface="ＭＳ Ｐゴシック"/>
                <a:cs typeface="ＭＳ Ｐゴシック"/>
              </a:rPr>
              <a:t>Scott Smith</a:t>
            </a:r>
          </a:p>
          <a:p>
            <a:pPr marL="446088" indent="-446088">
              <a:spcBef>
                <a:spcPct val="20000"/>
              </a:spcBef>
              <a:buFont typeface="Arial"/>
              <a:buChar char="•"/>
              <a:defRPr/>
            </a:pPr>
            <a:r>
              <a:rPr lang="en-US" sz="3200" b="1" kern="0">
                <a:solidFill>
                  <a:srgbClr val="FFFFFF"/>
                </a:solidFill>
                <a:latin typeface="Arial"/>
                <a:ea typeface="ＭＳ Ｐゴシック"/>
                <a:cs typeface="ＭＳ Ｐゴシック"/>
              </a:rPr>
              <a:t>Pastor Vijay</a:t>
            </a:r>
          </a:p>
          <a:p>
            <a:pPr marL="446088" indent="-446088">
              <a:spcBef>
                <a:spcPct val="20000"/>
              </a:spcBef>
              <a:buFont typeface="Arial"/>
              <a:buChar char="•"/>
              <a:defRPr/>
            </a:pPr>
            <a:r>
              <a:rPr lang="en-US" sz="3200" b="1" kern="0">
                <a:solidFill>
                  <a:srgbClr val="FFFFFF"/>
                </a:solidFill>
                <a:latin typeface="Arial"/>
                <a:ea typeface="ＭＳ Ｐゴシック"/>
                <a:cs typeface="ＭＳ Ｐゴシック"/>
              </a:rPr>
              <a:t>Myanmar saints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P spid="7" grpId="0" build="p"/>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ChangeArrowheads="1"/>
          </p:cNvSpPr>
          <p:nvPr>
            <p:ph type="title" idx="4294967295"/>
          </p:nvPr>
        </p:nvSpPr>
        <p:spPr>
          <a:xfrm>
            <a:off x="2133600" y="228600"/>
            <a:ext cx="4876800" cy="1066800"/>
          </a:xfrm>
          <a:solidFill>
            <a:schemeClr val="tx1"/>
          </a:solidFill>
        </p:spPr>
        <p:txBody>
          <a:bodyPr/>
          <a:lstStyle/>
          <a:p>
            <a:pPr eaLnBrk="1" hangingPunct="1"/>
            <a:r>
              <a:rPr lang="en-US" altLang="zh-CN" sz="3200">
                <a:latin typeface="Arial" charset="0"/>
                <a:ea typeface="ＭＳ Ｐゴシック" charset="0"/>
                <a:cs typeface="ＭＳ Ｐゴシック" charset="0"/>
              </a:rPr>
              <a:t>Mission Activity Among Asian Nations</a:t>
            </a:r>
            <a:endParaRPr lang="en-US" sz="3200">
              <a:latin typeface="Arial" charset="0"/>
              <a:ea typeface="ＭＳ Ｐゴシック" charset="0"/>
              <a:cs typeface="ＭＳ Ｐゴシック" charset="0"/>
            </a:endParaRPr>
          </a:p>
        </p:txBody>
      </p:sp>
      <p:sp>
        <p:nvSpPr>
          <p:cNvPr id="286722"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algn="ctr">
              <a:spcBef>
                <a:spcPct val="20000"/>
              </a:spcBef>
            </a:pPr>
            <a:endParaRPr lang="en-US">
              <a:solidFill>
                <a:srgbClr val="000000"/>
              </a:solidFill>
            </a:endParaRPr>
          </a:p>
        </p:txBody>
      </p:sp>
      <p:pic>
        <p:nvPicPr>
          <p:cNvPr id="286723"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50" y="1676400"/>
            <a:ext cx="930275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24" name="Picture 8" descr="j033929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1400" y="3200400"/>
            <a:ext cx="906463" cy="90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25" name="Picture 9" descr="j014898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215758">
            <a:off x="260350" y="41275"/>
            <a:ext cx="1524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Oval 7"/>
          <p:cNvSpPr>
            <a:spLocks noChangeArrowheads="1"/>
          </p:cNvSpPr>
          <p:nvPr/>
        </p:nvSpPr>
        <p:spPr bwMode="auto">
          <a:xfrm>
            <a:off x="7315200" y="4800600"/>
            <a:ext cx="838200" cy="1295400"/>
          </a:xfrm>
          <a:prstGeom prst="ellipse">
            <a:avLst/>
          </a:prstGeom>
          <a:noFill/>
          <a:ln w="76200">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pPr algn="ctr">
              <a:spcBef>
                <a:spcPct val="20000"/>
              </a:spcBef>
            </a:pP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4" descr="lady with c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ctrTitle"/>
          </p:nvPr>
        </p:nvSpPr>
        <p:spPr>
          <a:xfrm>
            <a:off x="0" y="76200"/>
            <a:ext cx="9144000" cy="1447800"/>
          </a:xfrm>
        </p:spPr>
        <p:txBody>
          <a:bodyPr/>
          <a:lstStyle/>
          <a:p>
            <a:pPr eaLnBrk="1" hangingPunct="1">
              <a:defRPr/>
            </a:pPr>
            <a:r>
              <a:rPr lang="en-US" sz="5400">
                <a:effectLst>
                  <a:outerShdw blurRad="38100" dist="38100" dir="2700000" algn="tl">
                    <a:srgbClr val="808080"/>
                  </a:outerShdw>
                </a:effectLst>
                <a:latin typeface="Arial" charset="0"/>
                <a:ea typeface="ＭＳ Ｐゴシック" charset="0"/>
                <a:cs typeface="ＭＳ Ｐゴシック" charset="0"/>
              </a:rPr>
              <a:t>What examples of generosity do </a:t>
            </a:r>
            <a:r>
              <a:rPr lang="en-US" sz="5400">
                <a:solidFill>
                  <a:srgbClr val="FFFF00"/>
                </a:solidFill>
                <a:effectLst>
                  <a:outerShdw blurRad="38100" dist="38100" dir="2700000" algn="tl">
                    <a:srgbClr val="FFFFFF"/>
                  </a:outerShdw>
                </a:effectLst>
                <a:latin typeface="Arial" charset="0"/>
                <a:ea typeface="ＭＳ Ｐゴシック" charset="0"/>
                <a:cs typeface="ＭＳ Ｐゴシック" charset="0"/>
              </a:rPr>
              <a:t>you </a:t>
            </a:r>
            <a:r>
              <a:rPr lang="en-US" sz="5400">
                <a:effectLst>
                  <a:outerShdw blurRad="38100" dist="38100" dir="2700000" algn="tl">
                    <a:srgbClr val="808080"/>
                  </a:outerShdw>
                </a:effectLst>
                <a:latin typeface="Arial" charset="0"/>
                <a:ea typeface="ＭＳ Ｐゴシック" charset="0"/>
                <a:cs typeface="ＭＳ Ｐゴシック" charset="0"/>
              </a:rPr>
              <a:t>know?</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Grp="1" noChangeArrowheads="1"/>
          </p:cNvSpPr>
          <p:nvPr>
            <p:ph type="ctrTitle"/>
          </p:nvPr>
        </p:nvSpPr>
        <p:spPr>
          <a:xfrm>
            <a:off x="0" y="0"/>
            <a:ext cx="9144000" cy="2819400"/>
          </a:xfrm>
        </p:spPr>
        <p:txBody>
          <a:bodyPr/>
          <a:lstStyle/>
          <a:p>
            <a:pPr eaLnBrk="1" hangingPunct="1"/>
            <a:r>
              <a:rPr lang="en-US" sz="4800">
                <a:latin typeface="Arial" charset="0"/>
                <a:ea typeface="ＭＳ Ｐゴシック" charset="0"/>
                <a:cs typeface="ＭＳ Ｐゴシック" charset="0"/>
              </a:rPr>
              <a:t>I.	We become rich by following the examples of those who are </a:t>
            </a:r>
            <a:r>
              <a:rPr lang="en-US" sz="4800">
                <a:solidFill>
                  <a:srgbClr val="FFFF00"/>
                </a:solidFill>
                <a:latin typeface="Arial" charset="0"/>
                <a:ea typeface="ＭＳ Ｐゴシック" charset="0"/>
                <a:cs typeface="ＭＳ Ｐゴシック" charset="0"/>
              </a:rPr>
              <a:t>really rich</a:t>
            </a:r>
            <a:r>
              <a:rPr lang="en-US" sz="4800">
                <a:latin typeface="Arial" charset="0"/>
                <a:ea typeface="ＭＳ Ｐゴシック" charset="0"/>
                <a:cs typeface="ＭＳ Ｐゴシック" charset="0"/>
              </a:rPr>
              <a:t>.</a:t>
            </a:r>
          </a:p>
        </p:txBody>
      </p:sp>
      <p:sp>
        <p:nvSpPr>
          <p:cNvPr id="4" name="Rectangle 3"/>
          <p:cNvSpPr txBox="1">
            <a:spLocks noChangeArrowheads="1"/>
          </p:cNvSpPr>
          <p:nvPr/>
        </p:nvSpPr>
        <p:spPr bwMode="auto">
          <a:xfrm>
            <a:off x="1371600" y="3886200"/>
            <a:ext cx="6400800" cy="1752600"/>
          </a:xfrm>
          <a:prstGeom prst="rect">
            <a:avLst/>
          </a:prstGeom>
          <a:noFill/>
          <a:ln w="9525">
            <a:noFill/>
            <a:miter lim="800000"/>
            <a:headEnd/>
            <a:tailEnd/>
          </a:ln>
        </p:spPr>
        <p:txBody>
          <a:bodyPr/>
          <a:lstStyle/>
          <a:p>
            <a:pPr algn="ctr">
              <a:spcBef>
                <a:spcPct val="20000"/>
              </a:spcBef>
              <a:defRPr/>
            </a:pPr>
            <a:r>
              <a:rPr lang="en-US" sz="3200" b="1" kern="0">
                <a:solidFill>
                  <a:srgbClr val="FFFFFF"/>
                </a:solidFill>
                <a:latin typeface="Arial"/>
                <a:ea typeface="ＭＳ Ｐゴシック"/>
                <a:cs typeface="ＭＳ Ｐゴシック"/>
              </a:rPr>
              <a:t>Subtitle</a:t>
            </a:r>
          </a:p>
        </p:txBody>
      </p:sp>
      <p:pic>
        <p:nvPicPr>
          <p:cNvPr id="288771" name="Picture 4" descr="the-widows-mites-zoo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762250"/>
            <a:ext cx="9144000" cy="409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p:cNvSpPr>
            <a:spLocks noGrp="1" noChangeArrowheads="1"/>
          </p:cNvSpPr>
          <p:nvPr>
            <p:ph type="ctrTitle"/>
          </p:nvPr>
        </p:nvSpPr>
        <p:spPr>
          <a:xfrm>
            <a:off x="685800" y="457200"/>
            <a:ext cx="7772400" cy="2971800"/>
          </a:xfrm>
        </p:spPr>
        <p:txBody>
          <a:bodyPr/>
          <a:lstStyle/>
          <a:p>
            <a:pPr eaLnBrk="1" hangingPunct="1"/>
            <a:r>
              <a:rPr lang="en-US">
                <a:latin typeface="Arial" charset="0"/>
                <a:ea typeface="ＭＳ Ｐゴシック" charset="0"/>
                <a:cs typeface="ＭＳ Ｐゴシック" charset="0"/>
              </a:rPr>
              <a:t>II. Generosity replaces procrastination with </a:t>
            </a:r>
            <a:r>
              <a:rPr lang="en-US">
                <a:solidFill>
                  <a:srgbClr val="FFFF00"/>
                </a:solidFill>
                <a:latin typeface="Arial" charset="0"/>
                <a:ea typeface="ＭＳ Ｐゴシック" charset="0"/>
                <a:cs typeface="ＭＳ Ｐゴシック" charset="0"/>
              </a:rPr>
              <a:t>proportional </a:t>
            </a:r>
            <a:r>
              <a:rPr lang="en-US">
                <a:latin typeface="Arial" charset="0"/>
                <a:ea typeface="ＭＳ Ｐゴシック" charset="0"/>
                <a:cs typeface="ＭＳ Ｐゴシック" charset="0"/>
              </a:rPr>
              <a:t>and </a:t>
            </a:r>
            <a:r>
              <a:rPr lang="en-US">
                <a:solidFill>
                  <a:srgbClr val="FFFF00"/>
                </a:solidFill>
                <a:latin typeface="Arial" charset="0"/>
                <a:ea typeface="ＭＳ Ｐゴシック" charset="0"/>
                <a:cs typeface="ＭＳ Ｐゴシック" charset="0"/>
              </a:rPr>
              <a:t>purposeful </a:t>
            </a:r>
            <a:r>
              <a:rPr lang="en-US">
                <a:latin typeface="Arial" charset="0"/>
                <a:ea typeface="ＭＳ Ｐゴシック" charset="0"/>
                <a:cs typeface="ＭＳ Ｐゴシック" charset="0"/>
              </a:rPr>
              <a:t>giving (8:10-15).</a:t>
            </a:r>
          </a:p>
        </p:txBody>
      </p:sp>
      <p:pic>
        <p:nvPicPr>
          <p:cNvPr id="289794" name="Picture 8" descr="http://i911.photobucket.com/albums/ac317/TayM55/Hearts/heart-1-1.gif"/>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2286000" y="3444875"/>
            <a:ext cx="4876800" cy="341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Apostleship</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Corinthians</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cs typeface="Arial" charset="0"/>
              </a:rPr>
              <a:t>162</a:t>
            </a:r>
          </a:p>
        </p:txBody>
      </p:sp>
    </p:spTree>
    <p:extLst>
      <p:ext uri="{BB962C8B-B14F-4D97-AF65-F5344CB8AC3E}">
        <p14:creationId xmlns:p14="http://schemas.microsoft.com/office/powerpoint/2010/main" val="3697083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915987756"/>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ctrTitle"/>
          </p:nvPr>
        </p:nvSpPr>
        <p:spPr>
          <a:xfrm>
            <a:off x="0" y="0"/>
            <a:ext cx="9144000" cy="2514600"/>
          </a:xfrm>
        </p:spPr>
        <p:txBody>
          <a:bodyPr/>
          <a:lstStyle/>
          <a:p>
            <a:r>
              <a:rPr lang="en-US">
                <a:latin typeface="Arial" charset="0"/>
                <a:ea typeface="ＭＳ Ｐゴシック" charset="0"/>
                <a:cs typeface="ＭＳ Ｐゴシック" charset="0"/>
              </a:rPr>
              <a:t>A. Like the Corinthians, we need follow-through—not procrastination!</a:t>
            </a:r>
          </a:p>
        </p:txBody>
      </p:sp>
      <p:pic>
        <p:nvPicPr>
          <p:cNvPr id="290818" name="Picture 5" descr="GenerositySlide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581275"/>
            <a:ext cx="5537200" cy="427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ChangeArrowheads="1"/>
          </p:cNvSpPr>
          <p:nvPr>
            <p:ph type="ctrTitle"/>
          </p:nvPr>
        </p:nvSpPr>
        <p:spPr>
          <a:xfrm>
            <a:off x="0" y="0"/>
            <a:ext cx="9144000" cy="2971800"/>
          </a:xfrm>
          <a:solidFill>
            <a:srgbClr val="008000"/>
          </a:solidFill>
        </p:spPr>
        <p:txBody>
          <a:bodyPr/>
          <a:lstStyle/>
          <a:p>
            <a:pPr eaLnBrk="1" hangingPunct="1"/>
            <a:r>
              <a:rPr lang="en-US" sz="4000">
                <a:latin typeface="Arial" charset="0"/>
                <a:ea typeface="ＭＳ Ｐゴシック" charset="0"/>
                <a:cs typeface="ＭＳ Ｐゴシック" charset="0"/>
              </a:rPr>
              <a:t>The church at Corinth had promised a gift a year earlier and needed to stop </a:t>
            </a:r>
            <a:r>
              <a:rPr lang="en-US" sz="4000">
                <a:solidFill>
                  <a:srgbClr val="FFFF00"/>
                </a:solidFill>
                <a:latin typeface="Arial" charset="0"/>
                <a:ea typeface="ＭＳ Ｐゴシック" charset="0"/>
                <a:cs typeface="ＭＳ Ｐゴシック" charset="0"/>
              </a:rPr>
              <a:t>procrastinating </a:t>
            </a:r>
            <a:r>
              <a:rPr lang="en-US" sz="4000">
                <a:latin typeface="Arial" charset="0"/>
                <a:ea typeface="ＭＳ Ｐゴシック" charset="0"/>
                <a:cs typeface="ＭＳ Ｐゴシック" charset="0"/>
              </a:rPr>
              <a:t>on its promise  (8:10-11). </a:t>
            </a:r>
            <a:endParaRPr lang="en-US" sz="4000">
              <a:solidFill>
                <a:srgbClr val="FFFFFF"/>
              </a:solidFill>
              <a:latin typeface="Arial" charset="0"/>
              <a:ea typeface="ＭＳ Ｐゴシック" charset="0"/>
              <a:cs typeface="ＭＳ Ｐゴシック" charset="0"/>
            </a:endParaRPr>
          </a:p>
        </p:txBody>
      </p:sp>
      <p:sp>
        <p:nvSpPr>
          <p:cNvPr id="291842" name="Rectangle 3"/>
          <p:cNvSpPr txBox="1">
            <a:spLocks noChangeArrowheads="1"/>
          </p:cNvSpPr>
          <p:nvPr/>
        </p:nvSpPr>
        <p:spPr bwMode="auto">
          <a:xfrm>
            <a:off x="304800" y="3048000"/>
            <a:ext cx="8534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sz="3200" b="1" dirty="0">
                <a:solidFill>
                  <a:srgbClr val="FFFFFF"/>
                </a:solidFill>
                <a:latin typeface="Arial" charset="0"/>
              </a:rPr>
              <a:t>"</a:t>
            </a:r>
            <a:r>
              <a:rPr lang="en-US" altLang="ja-JP" sz="3200" b="1" baseline="30000" dirty="0">
                <a:solidFill>
                  <a:srgbClr val="FFFFFF"/>
                </a:solidFill>
                <a:latin typeface="Arial" charset="0"/>
              </a:rPr>
              <a:t>10</a:t>
            </a:r>
            <a:r>
              <a:rPr lang="en-US" altLang="ja-JP" sz="3200" b="1" dirty="0">
                <a:solidFill>
                  <a:srgbClr val="FFFFFF"/>
                </a:solidFill>
                <a:latin typeface="Arial" charset="0"/>
              </a:rPr>
              <a:t>And here is my advice about what is best for you in this matter: Last year you were the first not only to give but also to have the desire to do so. </a:t>
            </a:r>
            <a:r>
              <a:rPr lang="en-US" altLang="ja-JP" sz="3200" b="1" baseline="30000" dirty="0">
                <a:solidFill>
                  <a:srgbClr val="FFFFFF"/>
                </a:solidFill>
                <a:latin typeface="Arial" charset="0"/>
              </a:rPr>
              <a:t>11</a:t>
            </a:r>
            <a:r>
              <a:rPr lang="en-US" altLang="ja-JP" sz="3200" b="1" dirty="0">
                <a:solidFill>
                  <a:srgbClr val="FFFFFF"/>
                </a:solidFill>
                <a:latin typeface="Arial" charset="0"/>
              </a:rPr>
              <a:t>Now finish the work, so that your eager willingness to do it may be matched by your completion of it, according to your means."</a:t>
            </a:r>
            <a:endParaRPr lang="en-US" sz="3200" b="1" dirty="0">
              <a:solidFill>
                <a:srgbClr val="FFFFFF"/>
              </a:solidFill>
              <a:latin typeface="Arial" charset="0"/>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ctrTitle"/>
          </p:nvPr>
        </p:nvSpPr>
        <p:spPr>
          <a:xfrm>
            <a:off x="0" y="228600"/>
            <a:ext cx="9144000" cy="1143000"/>
          </a:xfrm>
        </p:spPr>
        <p:txBody>
          <a:bodyPr/>
          <a:lstStyle/>
          <a:p>
            <a:pPr eaLnBrk="1" hangingPunct="1"/>
            <a:r>
              <a:rPr lang="en-US" dirty="0">
                <a:latin typeface="Arial" charset="0"/>
                <a:ea typeface="ＭＳ Ｐゴシック" charset="0"/>
                <a:cs typeface="ＭＳ Ｐゴシック" charset="0"/>
              </a:rPr>
              <a:t>God holds </a:t>
            </a:r>
            <a:r>
              <a:rPr lang="en-US" i="1" dirty="0">
                <a:latin typeface="Arial" charset="0"/>
                <a:ea typeface="ＭＳ Ｐゴシック" charset="0"/>
                <a:cs typeface="ＭＳ Ｐゴシック" charset="0"/>
              </a:rPr>
              <a:t>us</a:t>
            </a:r>
            <a:r>
              <a:rPr lang="en-US" dirty="0">
                <a:latin typeface="Arial" charset="0"/>
                <a:ea typeface="ＭＳ Ｐゴシック" charset="0"/>
                <a:cs typeface="ＭＳ Ｐゴシック" charset="0"/>
              </a:rPr>
              <a:t> accountable for promises we</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ve made too.</a:t>
            </a:r>
            <a:endParaRPr lang="en-US" dirty="0">
              <a:latin typeface="Arial" charset="0"/>
              <a:ea typeface="ＭＳ Ｐゴシック" charset="0"/>
              <a:cs typeface="ＭＳ Ｐゴシック" charset="0"/>
            </a:endParaRPr>
          </a:p>
        </p:txBody>
      </p:sp>
      <p:sp>
        <p:nvSpPr>
          <p:cNvPr id="5" name="Rectangle 4"/>
          <p:cNvSpPr/>
          <p:nvPr/>
        </p:nvSpPr>
        <p:spPr>
          <a:xfrm>
            <a:off x="2362200" y="2667000"/>
            <a:ext cx="4121591" cy="2215991"/>
          </a:xfrm>
          <a:prstGeom prst="rect">
            <a:avLst/>
          </a:prstGeom>
          <a:noFill/>
        </p:spPr>
        <p:txBody>
          <a:bodyPr wrap="none">
            <a:spAutoFit/>
          </a:bodyPr>
          <a:lstStyle/>
          <a:p>
            <a:pPr algn="ctr" eaLnBrk="0" hangingPunct="0">
              <a:defRPr/>
            </a:pPr>
            <a:r>
              <a:rPr lang="en-US" sz="13800" b="1">
                <a:ln w="10541" cmpd="sng">
                  <a:solidFill>
                    <a:srgbClr val="BBE0E3">
                      <a:shade val="88000"/>
                      <a:satMod val="110000"/>
                    </a:srgbClr>
                  </a:solidFill>
                  <a:prstDash val="solid"/>
                </a:ln>
                <a:gradFill>
                  <a:gsLst>
                    <a:gs pos="0">
                      <a:srgbClr val="BBE0E3">
                        <a:tint val="40000"/>
                        <a:satMod val="250000"/>
                      </a:srgbClr>
                    </a:gs>
                    <a:gs pos="9000">
                      <a:srgbClr val="BBE0E3">
                        <a:tint val="52000"/>
                        <a:satMod val="300000"/>
                      </a:srgbClr>
                    </a:gs>
                    <a:gs pos="50000">
                      <a:srgbClr val="BBE0E3">
                        <a:shade val="20000"/>
                        <a:satMod val="300000"/>
                      </a:srgbClr>
                    </a:gs>
                    <a:gs pos="79000">
                      <a:srgbClr val="BBE0E3">
                        <a:tint val="52000"/>
                        <a:satMod val="300000"/>
                      </a:srgbClr>
                    </a:gs>
                    <a:gs pos="100000">
                      <a:srgbClr val="BBE0E3">
                        <a:tint val="40000"/>
                        <a:satMod val="250000"/>
                      </a:srgbClr>
                    </a:gs>
                  </a:gsLst>
                  <a:lin ang="5400000"/>
                </a:gradFill>
                <a:latin typeface="Arial" charset="0"/>
                <a:ea typeface="ＭＳ Ｐゴシック" charset="-128"/>
                <a:cs typeface="ＭＳ Ｐゴシック" charset="-128"/>
              </a:rPr>
              <a:t>$400</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ounded Rectangle 8"/>
          <p:cNvSpPr>
            <a:spLocks noChangeArrowheads="1"/>
          </p:cNvSpPr>
          <p:nvPr/>
        </p:nvSpPr>
        <p:spPr bwMode="auto">
          <a:xfrm>
            <a:off x="0" y="2971800"/>
            <a:ext cx="9144000" cy="3352800"/>
          </a:xfrm>
          <a:prstGeom prst="roundRect">
            <a:avLst>
              <a:gd name="adj" fmla="val 16667"/>
            </a:avLst>
          </a:prstGeom>
          <a:solidFill>
            <a:srgbClr val="FFFFFF"/>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293890" name="Rectangle 2"/>
          <p:cNvSpPr>
            <a:spLocks noGrp="1" noChangeArrowheads="1"/>
          </p:cNvSpPr>
          <p:nvPr>
            <p:ph type="ctrTitle"/>
          </p:nvPr>
        </p:nvSpPr>
        <p:spPr>
          <a:xfrm>
            <a:off x="2819400" y="228600"/>
            <a:ext cx="5638800" cy="2438400"/>
          </a:xfrm>
        </p:spPr>
        <p:txBody>
          <a:bodyPr/>
          <a:lstStyle/>
          <a:p>
            <a:pPr eaLnBrk="1" hangingPunct="1"/>
            <a:r>
              <a:rPr lang="en-US" sz="6000">
                <a:solidFill>
                  <a:srgbClr val="D1D1F0"/>
                </a:solidFill>
                <a:latin typeface="Arial" charset="0"/>
                <a:ea typeface="ＭＳ Ｐゴシック" charset="0"/>
                <a:cs typeface="ＭＳ Ｐゴシック" charset="0"/>
              </a:rPr>
              <a:t>You Can Give Online Now!</a:t>
            </a:r>
          </a:p>
        </p:txBody>
      </p:sp>
      <p:pic>
        <p:nvPicPr>
          <p:cNvPr id="293891"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336800" cy="279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3892" name="Picture 7" descr="laptop online giv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16650" y="3048000"/>
            <a:ext cx="2470150" cy="247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3893" name="Rectangle 3"/>
          <p:cNvSpPr>
            <a:spLocks noChangeArrowheads="1"/>
          </p:cNvSpPr>
          <p:nvPr/>
        </p:nvSpPr>
        <p:spPr bwMode="auto">
          <a:xfrm>
            <a:off x="152400" y="3389313"/>
            <a:ext cx="6553200" cy="255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en-US" sz="3200" b="1" u="sng">
                <a:solidFill>
                  <a:srgbClr val="000000"/>
                </a:solidFill>
                <a:latin typeface="Arial" charset="0"/>
              </a:rPr>
              <a:t>For Online Giving to CIC:</a:t>
            </a:r>
          </a:p>
          <a:p>
            <a:pPr eaLnBrk="0" hangingPunct="0"/>
            <a:r>
              <a:rPr lang="en-US" sz="3200" b="1">
                <a:solidFill>
                  <a:srgbClr val="000000"/>
                </a:solidFill>
                <a:latin typeface="Arial" charset="0"/>
              </a:rPr>
              <a:t>United Overseas Bank</a:t>
            </a:r>
          </a:p>
          <a:p>
            <a:pPr eaLnBrk="0" hangingPunct="0"/>
            <a:r>
              <a:rPr lang="en-US" sz="3200" b="1">
                <a:solidFill>
                  <a:srgbClr val="000000"/>
                </a:solidFill>
                <a:latin typeface="Arial" charset="0"/>
              </a:rPr>
              <a:t>Bank Code 7375 (UOB)</a:t>
            </a:r>
          </a:p>
          <a:p>
            <a:pPr eaLnBrk="0" hangingPunct="0"/>
            <a:r>
              <a:rPr lang="en-US" sz="3200" b="1">
                <a:solidFill>
                  <a:srgbClr val="000000"/>
                </a:solidFill>
                <a:latin typeface="Arial" charset="0"/>
              </a:rPr>
              <a:t>Branch Code: 026 (Bukit Timah)</a:t>
            </a:r>
          </a:p>
          <a:p>
            <a:pPr eaLnBrk="0" hangingPunct="0"/>
            <a:r>
              <a:rPr lang="en-US" sz="3200" b="1">
                <a:solidFill>
                  <a:srgbClr val="000000"/>
                </a:solidFill>
                <a:latin typeface="Arial" charset="0"/>
              </a:rPr>
              <a:t>Account Number 347-300-884-8</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ctrTitle"/>
          </p:nvPr>
        </p:nvSpPr>
        <p:spPr>
          <a:xfrm>
            <a:off x="0" y="0"/>
            <a:ext cx="9144000" cy="2057400"/>
          </a:xfrm>
          <a:solidFill>
            <a:srgbClr val="008000"/>
          </a:solidFill>
        </p:spPr>
        <p:txBody>
          <a:bodyPr/>
          <a:lstStyle/>
          <a:p>
            <a:pPr eaLnBrk="1" hangingPunct="1"/>
            <a:r>
              <a:rPr lang="en-US" sz="4000">
                <a:latin typeface="Arial" charset="0"/>
                <a:ea typeface="ＭＳ Ｐゴシック" charset="0"/>
                <a:cs typeface="ＭＳ Ｐゴシック" charset="0"/>
              </a:rPr>
              <a:t>B. Like the Corinthians, we need </a:t>
            </a:r>
            <a:r>
              <a:rPr lang="en-US" sz="4000">
                <a:solidFill>
                  <a:srgbClr val="FFFF00"/>
                </a:solidFill>
                <a:latin typeface="Arial" charset="0"/>
                <a:ea typeface="ＭＳ Ｐゴシック" charset="0"/>
                <a:cs typeface="ＭＳ Ｐゴシック" charset="0"/>
              </a:rPr>
              <a:t>proportionally </a:t>
            </a:r>
            <a:r>
              <a:rPr lang="en-US" sz="4000">
                <a:latin typeface="Arial" charset="0"/>
                <a:ea typeface="ＭＳ Ｐゴシック" charset="0"/>
                <a:cs typeface="ＭＳ Ｐゴシック" charset="0"/>
              </a:rPr>
              <a:t>generous giving </a:t>
            </a:r>
            <a:r>
              <a:rPr lang="en-US" sz="4000">
                <a:solidFill>
                  <a:srgbClr val="FFFFFF"/>
                </a:solidFill>
                <a:latin typeface="Arial" charset="0"/>
                <a:ea typeface="ＭＳ Ｐゴシック" charset="0"/>
                <a:cs typeface="ＭＳ Ｐゴシック" charset="0"/>
              </a:rPr>
              <a:t>(8:12) </a:t>
            </a:r>
          </a:p>
        </p:txBody>
      </p:sp>
      <p:sp>
        <p:nvSpPr>
          <p:cNvPr id="4" name="Rectangle 3"/>
          <p:cNvSpPr txBox="1">
            <a:spLocks noChangeArrowheads="1"/>
          </p:cNvSpPr>
          <p:nvPr/>
        </p:nvSpPr>
        <p:spPr bwMode="auto">
          <a:xfrm>
            <a:off x="4267200" y="2286000"/>
            <a:ext cx="4876800" cy="41910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altLang="ja-JP" sz="3200" b="1" dirty="0">
                <a:solidFill>
                  <a:srgbClr val="FFFFFF"/>
                </a:solidFill>
              </a:rPr>
              <a:t>"</a:t>
            </a:r>
            <a:r>
              <a:rPr lang="en-US" sz="3200" b="1" baseline="30000" dirty="0">
                <a:solidFill>
                  <a:srgbClr val="FFFFFF"/>
                </a:solidFill>
                <a:effectLst>
                  <a:outerShdw blurRad="38100" dist="38100" dir="2700000" algn="tl">
                    <a:srgbClr val="808080"/>
                  </a:outerShdw>
                </a:effectLst>
              </a:rPr>
              <a:t>12</a:t>
            </a:r>
            <a:r>
              <a:rPr lang="en-US" sz="3200" b="1" dirty="0">
                <a:solidFill>
                  <a:srgbClr val="FFFFFF"/>
                </a:solidFill>
              </a:rPr>
              <a:t>For if the willingness is there, the gift is acceptable according to what one has, not according to what he does not have.</a:t>
            </a:r>
            <a:r>
              <a:rPr lang="en-US" altLang="ja-JP" sz="3200" b="1" dirty="0">
                <a:solidFill>
                  <a:srgbClr val="FFFFFF"/>
                </a:solidFill>
              </a:rPr>
              <a:t>"</a:t>
            </a:r>
            <a:endParaRPr lang="en-US" sz="3200" b="1" dirty="0">
              <a:solidFill>
                <a:srgbClr val="FFFFFF"/>
              </a:solidFill>
            </a:endParaRPr>
          </a:p>
        </p:txBody>
      </p:sp>
      <p:pic>
        <p:nvPicPr>
          <p:cNvPr id="294915" name="Picture 5" descr="680675_pressie_generosit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 y="2590800"/>
            <a:ext cx="381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ctrTitle"/>
          </p:nvPr>
        </p:nvSpPr>
        <p:spPr>
          <a:xfrm>
            <a:off x="5943600" y="0"/>
            <a:ext cx="3200400" cy="4038600"/>
          </a:xfrm>
        </p:spPr>
        <p:txBody>
          <a:bodyPr/>
          <a:lstStyle/>
          <a:p>
            <a:pPr eaLnBrk="1" hangingPunct="1"/>
            <a:r>
              <a:rPr lang="en-US" sz="4000">
                <a:latin typeface="Arial" charset="0"/>
                <a:ea typeface="ＭＳ Ｐゴシック" charset="0"/>
                <a:cs typeface="ＭＳ Ｐゴシック" charset="0"/>
              </a:rPr>
              <a:t>Generosity is Relative</a:t>
            </a:r>
            <a:endParaRPr lang="en-US" sz="4000">
              <a:solidFill>
                <a:srgbClr val="FFFFFF"/>
              </a:solidFill>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0" y="4267200"/>
            <a:ext cx="9144000" cy="2590800"/>
          </a:xfrm>
          <a:prstGeom prst="rect">
            <a:avLst/>
          </a:prstGeom>
          <a:solidFill>
            <a:srgbClr val="CCFFCC"/>
          </a:solidFill>
          <a:ln w="9525">
            <a:noFill/>
            <a:miter lim="800000"/>
            <a:headEnd/>
            <a:tailEnd/>
          </a:ln>
        </p:spPr>
        <p:txBody>
          <a:bodyPr/>
          <a:lstStyle/>
          <a:p>
            <a:pPr marL="269875" algn="ctr" eaLnBrk="0" hangingPunct="0">
              <a:defRPr/>
            </a:pPr>
            <a:r>
              <a:rPr lang="en-US" sz="3200" b="1" kern="0" dirty="0">
                <a:solidFill>
                  <a:srgbClr val="000000"/>
                </a:solidFill>
                <a:latin typeface="Arial"/>
                <a:ea typeface="ＭＳ Ｐゴシック"/>
                <a:cs typeface="ＭＳ Ｐゴシック"/>
              </a:rPr>
              <a:t>"God assesses the </a:t>
            </a:r>
            <a:r>
              <a:rPr lang="fr-FR" sz="3200" b="1" kern="0" dirty="0">
                <a:solidFill>
                  <a:srgbClr val="000000"/>
                </a:solidFill>
                <a:latin typeface="Arial"/>
                <a:ea typeface="ＭＳ Ｐゴシック"/>
                <a:cs typeface="ＭＳ Ｐゴシック"/>
              </a:rPr>
              <a:t>'</a:t>
            </a:r>
            <a:r>
              <a:rPr lang="en-US" sz="3200" b="1" kern="0" dirty="0">
                <a:solidFill>
                  <a:srgbClr val="000000"/>
                </a:solidFill>
                <a:latin typeface="Arial"/>
                <a:ea typeface="ＭＳ Ｐゴシック"/>
                <a:cs typeface="ＭＳ Ｐゴシック"/>
              </a:rPr>
              <a:t>value</a:t>
            </a:r>
            <a:r>
              <a:rPr lang="fr-FR" sz="3200" b="1" kern="0" dirty="0">
                <a:solidFill>
                  <a:srgbClr val="000000"/>
                </a:solidFill>
                <a:latin typeface="Arial"/>
                <a:ea typeface="ＭＳ Ｐゴシック"/>
                <a:cs typeface="ＭＳ Ｐゴシック"/>
              </a:rPr>
              <a:t>'</a:t>
            </a:r>
            <a:r>
              <a:rPr lang="en-US" sz="3200" b="1" kern="0" dirty="0">
                <a:solidFill>
                  <a:srgbClr val="000000"/>
                </a:solidFill>
                <a:latin typeface="Arial"/>
                <a:ea typeface="ＭＳ Ｐゴシック"/>
                <a:cs typeface="ＭＳ Ｐゴシック"/>
              </a:rPr>
              <a:t> of a monetary gift not in terms of the actual amount given, but by comparing what is given with the total financial resources of the giver" </a:t>
            </a:r>
            <a:br>
              <a:rPr lang="en-US" sz="3200" b="1" kern="0" dirty="0">
                <a:solidFill>
                  <a:srgbClr val="000000"/>
                </a:solidFill>
                <a:latin typeface="Arial"/>
                <a:ea typeface="ＭＳ Ｐゴシック"/>
                <a:cs typeface="ＭＳ Ｐゴシック"/>
              </a:rPr>
            </a:br>
            <a:r>
              <a:rPr lang="en-US" sz="3200" b="1" kern="0" dirty="0">
                <a:solidFill>
                  <a:srgbClr val="000000"/>
                </a:solidFill>
                <a:latin typeface="Arial"/>
                <a:ea typeface="ＭＳ Ｐゴシック"/>
                <a:cs typeface="ＭＳ Ｐゴシック"/>
              </a:rPr>
              <a:t>(Harris, </a:t>
            </a:r>
            <a:r>
              <a:rPr lang="en-US" sz="3200" b="1" i="1" kern="0" dirty="0">
                <a:solidFill>
                  <a:srgbClr val="000000"/>
                </a:solidFill>
                <a:latin typeface="Arial"/>
                <a:ea typeface="ＭＳ Ｐゴシック"/>
                <a:cs typeface="ＭＳ Ｐゴシック"/>
              </a:rPr>
              <a:t>EBC</a:t>
            </a:r>
            <a:r>
              <a:rPr lang="en-US" sz="3200" b="1" kern="0" dirty="0">
                <a:solidFill>
                  <a:srgbClr val="000000"/>
                </a:solidFill>
                <a:latin typeface="Arial"/>
                <a:ea typeface="ＭＳ Ｐゴシック"/>
                <a:cs typeface="ＭＳ Ｐゴシック"/>
              </a:rPr>
              <a:t>, 10:369). </a:t>
            </a:r>
          </a:p>
        </p:txBody>
      </p:sp>
      <p:pic>
        <p:nvPicPr>
          <p:cNvPr id="295939" name="Picture 5" descr="teach generosity toki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6019800" cy="425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ctrTitle"/>
          </p:nvPr>
        </p:nvSpPr>
        <p:spPr>
          <a:xfrm>
            <a:off x="0" y="0"/>
            <a:ext cx="9144000" cy="2057400"/>
          </a:xfrm>
          <a:solidFill>
            <a:srgbClr val="008000"/>
          </a:solidFill>
        </p:spPr>
        <p:txBody>
          <a:bodyPr/>
          <a:lstStyle/>
          <a:p>
            <a:pPr eaLnBrk="1" hangingPunct="1"/>
            <a:r>
              <a:rPr lang="en-US" sz="4000">
                <a:latin typeface="Arial" charset="0"/>
                <a:ea typeface="ＭＳ Ｐゴシック" charset="0"/>
                <a:cs typeface="ＭＳ Ｐゴシック" charset="0"/>
              </a:rPr>
              <a:t>C. Like the Corinthians we need to </a:t>
            </a:r>
            <a:r>
              <a:rPr lang="en-US" sz="4000">
                <a:solidFill>
                  <a:srgbClr val="FFFF00"/>
                </a:solidFill>
                <a:latin typeface="Arial" charset="0"/>
                <a:ea typeface="ＭＳ Ｐゴシック" charset="0"/>
                <a:cs typeface="ＭＳ Ｐゴシック" charset="0"/>
              </a:rPr>
              <a:t>purposely </a:t>
            </a:r>
            <a:r>
              <a:rPr lang="en-US" sz="4000">
                <a:latin typeface="Arial" charset="0"/>
                <a:ea typeface="ＭＳ Ｐゴシック" charset="0"/>
                <a:cs typeface="ＭＳ Ｐゴシック" charset="0"/>
              </a:rPr>
              <a:t>invest in the less fortunate (8:13-15). </a:t>
            </a:r>
            <a:endParaRPr lang="en-US" sz="4000">
              <a:solidFill>
                <a:srgbClr val="FFFFFF"/>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152400" y="2286000"/>
            <a:ext cx="8839200" cy="45720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altLang="ja-JP" sz="3200" b="1" dirty="0">
                <a:solidFill>
                  <a:srgbClr val="FFFFFF"/>
                </a:solidFill>
              </a:rPr>
              <a:t>"</a:t>
            </a:r>
            <a:r>
              <a:rPr lang="en-US" sz="3200" b="1" baseline="30000" dirty="0">
                <a:solidFill>
                  <a:srgbClr val="FFFFFF"/>
                </a:solidFill>
                <a:effectLst>
                  <a:outerShdw blurRad="38100" dist="38100" dir="2700000" algn="tl">
                    <a:srgbClr val="808080"/>
                  </a:outerShdw>
                </a:effectLst>
              </a:rPr>
              <a:t>13</a:t>
            </a:r>
            <a:r>
              <a:rPr lang="en-US" sz="3200" b="1" dirty="0">
                <a:solidFill>
                  <a:srgbClr val="FFFFFF"/>
                </a:solidFill>
              </a:rPr>
              <a:t>Our desire is not that others might be relieved while you are hard pressed, but that </a:t>
            </a:r>
            <a:r>
              <a:rPr lang="en-US" sz="3200" b="1" dirty="0">
                <a:solidFill>
                  <a:srgbClr val="FFFF00"/>
                </a:solidFill>
              </a:rPr>
              <a:t>there might be equality</a:t>
            </a:r>
            <a:r>
              <a:rPr lang="en-US" sz="3200" b="1" dirty="0">
                <a:solidFill>
                  <a:srgbClr val="FFFFFF"/>
                </a:solidFill>
              </a:rPr>
              <a:t>. </a:t>
            </a:r>
            <a:r>
              <a:rPr lang="en-US" sz="3200" b="1" baseline="30000" dirty="0">
                <a:solidFill>
                  <a:srgbClr val="FFFFFF"/>
                </a:solidFill>
              </a:rPr>
              <a:t>14</a:t>
            </a:r>
            <a:r>
              <a:rPr lang="en-US" sz="3200" b="1" dirty="0">
                <a:solidFill>
                  <a:srgbClr val="FFFFFF"/>
                </a:solidFill>
              </a:rPr>
              <a:t>At the present time your plenty will supply what they need, so that in turn their plenty will supply what you need. Then </a:t>
            </a:r>
            <a:r>
              <a:rPr lang="en-US" sz="3200" b="1" dirty="0">
                <a:solidFill>
                  <a:srgbClr val="FFFF00"/>
                </a:solidFill>
              </a:rPr>
              <a:t>there will be equality</a:t>
            </a:r>
            <a:r>
              <a:rPr lang="en-US" sz="3200" b="1" dirty="0">
                <a:solidFill>
                  <a:srgbClr val="FFFFFF"/>
                </a:solidFill>
              </a:rPr>
              <a:t>, </a:t>
            </a:r>
            <a:r>
              <a:rPr lang="en-US" sz="3200" b="1" baseline="30000" dirty="0">
                <a:solidFill>
                  <a:srgbClr val="FFFFFF"/>
                </a:solidFill>
              </a:rPr>
              <a:t>15</a:t>
            </a:r>
            <a:r>
              <a:rPr lang="en-US" sz="3200" b="1" dirty="0">
                <a:solidFill>
                  <a:srgbClr val="FFFFFF"/>
                </a:solidFill>
              </a:rPr>
              <a:t>as it is written: </a:t>
            </a:r>
            <a:r>
              <a:rPr lang="fr-FR" altLang="ja-JP" sz="3200" b="1" dirty="0">
                <a:solidFill>
                  <a:srgbClr val="FFFFFF"/>
                </a:solidFill>
              </a:rPr>
              <a:t>'</a:t>
            </a:r>
            <a:r>
              <a:rPr lang="en-US" sz="3200" b="1" dirty="0">
                <a:solidFill>
                  <a:srgbClr val="FFFFFF"/>
                </a:solidFill>
              </a:rPr>
              <a:t>He who gathered much did not have too much, and he who gathered little did not have too little.</a:t>
            </a:r>
            <a:r>
              <a:rPr lang="fr-FR" altLang="ja-JP" sz="3200" b="1" dirty="0">
                <a:solidFill>
                  <a:srgbClr val="FFFFFF"/>
                </a:solidFill>
              </a:rPr>
              <a:t>'"</a:t>
            </a:r>
            <a:endParaRPr lang="en-US" sz="3200" b="1" dirty="0">
              <a:solidFill>
                <a:srgbClr val="FFFFFF"/>
              </a:solidFill>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11" descr="hands op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567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986" name="Picture 12" descr="hands op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 y="762000"/>
            <a:ext cx="91567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36513" y="1268413"/>
            <a:ext cx="3095626" cy="914400"/>
          </a:xfrm>
          <a:prstGeom prst="rect">
            <a:avLst/>
          </a:prstGeom>
          <a:noFill/>
          <a:ln w="9525">
            <a:noFill/>
            <a:miter lim="800000"/>
            <a:headEnd/>
            <a:tailEnd/>
          </a:ln>
        </p:spPr>
        <p:txBody>
          <a:bodyPr/>
          <a:lstStyle/>
          <a:p>
            <a:pPr algn="ctr">
              <a:spcBef>
                <a:spcPct val="20000"/>
              </a:spcBef>
              <a:defRPr/>
            </a:pPr>
            <a:r>
              <a:rPr lang="en-US" sz="4000" b="1" kern="0" dirty="0">
                <a:solidFill>
                  <a:srgbClr val="113015"/>
                </a:solidFill>
                <a:latin typeface="Arial"/>
                <a:ea typeface="ＭＳ Ｐゴシック"/>
                <a:cs typeface="ＭＳ Ｐゴシック"/>
              </a:rPr>
              <a:t>Singapore</a:t>
            </a:r>
          </a:p>
        </p:txBody>
      </p:sp>
      <p:grpSp>
        <p:nvGrpSpPr>
          <p:cNvPr id="2" name="Group 7"/>
          <p:cNvGrpSpPr>
            <a:grpSpLocks/>
          </p:cNvGrpSpPr>
          <p:nvPr/>
        </p:nvGrpSpPr>
        <p:grpSpPr bwMode="auto">
          <a:xfrm>
            <a:off x="2835275" y="1295400"/>
            <a:ext cx="3176588" cy="914400"/>
            <a:chOff x="2813322" y="2971800"/>
            <a:chExt cx="3282678" cy="914400"/>
          </a:xfrm>
        </p:grpSpPr>
        <p:sp>
          <p:nvSpPr>
            <p:cNvPr id="6" name="Rectangle 3"/>
            <p:cNvSpPr txBox="1">
              <a:spLocks noChangeArrowheads="1"/>
            </p:cNvSpPr>
            <p:nvPr/>
          </p:nvSpPr>
          <p:spPr bwMode="auto">
            <a:xfrm>
              <a:off x="2813322" y="2971800"/>
              <a:ext cx="679175" cy="914400"/>
            </a:xfrm>
            <a:prstGeom prst="rect">
              <a:avLst/>
            </a:prstGeom>
            <a:noFill/>
            <a:ln w="9525">
              <a:noFill/>
              <a:miter lim="800000"/>
              <a:headEnd/>
              <a:tailEnd/>
            </a:ln>
          </p:spPr>
          <p:txBody>
            <a:bodyPr/>
            <a:lstStyle/>
            <a:p>
              <a:pPr algn="ctr">
                <a:spcBef>
                  <a:spcPct val="20000"/>
                </a:spcBef>
                <a:defRPr/>
              </a:pPr>
              <a:r>
                <a:rPr lang="en-US" sz="4000" b="1" kern="0" dirty="0">
                  <a:solidFill>
                    <a:srgbClr val="113015"/>
                  </a:solidFill>
                  <a:latin typeface="Arial"/>
                  <a:ea typeface="ＭＳ Ｐゴシック"/>
                  <a:cs typeface="ＭＳ Ｐゴシック"/>
                </a:rPr>
                <a:t>=</a:t>
              </a:r>
            </a:p>
          </p:txBody>
        </p:sp>
        <p:sp>
          <p:nvSpPr>
            <p:cNvPr id="7" name="Rectangle 3"/>
            <p:cNvSpPr txBox="1">
              <a:spLocks noChangeArrowheads="1"/>
            </p:cNvSpPr>
            <p:nvPr/>
          </p:nvSpPr>
          <p:spPr bwMode="auto">
            <a:xfrm>
              <a:off x="3123381" y="2971800"/>
              <a:ext cx="2972619" cy="914400"/>
            </a:xfrm>
            <a:prstGeom prst="rect">
              <a:avLst/>
            </a:prstGeom>
            <a:noFill/>
            <a:ln w="9525">
              <a:noFill/>
              <a:miter lim="800000"/>
              <a:headEnd/>
              <a:tailEnd/>
            </a:ln>
          </p:spPr>
          <p:txBody>
            <a:bodyPr/>
            <a:lstStyle/>
            <a:p>
              <a:pPr algn="ctr">
                <a:spcBef>
                  <a:spcPct val="20000"/>
                </a:spcBef>
                <a:defRPr/>
              </a:pPr>
              <a:r>
                <a:rPr lang="en-US" sz="4000" b="1" kern="0" dirty="0">
                  <a:solidFill>
                    <a:srgbClr val="113015"/>
                  </a:solidFill>
                  <a:latin typeface="Arial"/>
                  <a:ea typeface="ＭＳ Ｐゴシック"/>
                  <a:cs typeface="ＭＳ Ｐゴシック"/>
                </a:rPr>
                <a:t>Pakistan</a:t>
              </a:r>
            </a:p>
          </p:txBody>
        </p:sp>
      </p:grpSp>
      <p:sp>
        <p:nvSpPr>
          <p:cNvPr id="297989" name="Rectangle 2"/>
          <p:cNvSpPr>
            <a:spLocks noGrp="1" noChangeArrowheads="1"/>
          </p:cNvSpPr>
          <p:nvPr>
            <p:ph type="ctrTitle"/>
          </p:nvPr>
        </p:nvSpPr>
        <p:spPr>
          <a:xfrm>
            <a:off x="0" y="0"/>
            <a:ext cx="9144000" cy="1143000"/>
          </a:xfrm>
        </p:spPr>
        <p:txBody>
          <a:bodyPr/>
          <a:lstStyle/>
          <a:p>
            <a:pPr eaLnBrk="1" hangingPunct="1"/>
            <a:r>
              <a:rPr lang="en-US" sz="6600">
                <a:solidFill>
                  <a:srgbClr val="113015"/>
                </a:solidFill>
                <a:latin typeface="Arial" charset="0"/>
                <a:ea typeface="ＭＳ Ｐゴシック" charset="0"/>
                <a:cs typeface="ＭＳ Ｐゴシック" charset="0"/>
              </a:rPr>
              <a:t>Equality?  Really?</a:t>
            </a:r>
          </a:p>
        </p:txBody>
      </p:sp>
      <p:grpSp>
        <p:nvGrpSpPr>
          <p:cNvPr id="3" name="Group 8"/>
          <p:cNvGrpSpPr>
            <a:grpSpLocks/>
          </p:cNvGrpSpPr>
          <p:nvPr/>
        </p:nvGrpSpPr>
        <p:grpSpPr bwMode="auto">
          <a:xfrm>
            <a:off x="5724525" y="1295400"/>
            <a:ext cx="3455988" cy="914400"/>
            <a:chOff x="2608312" y="2971800"/>
            <a:chExt cx="3487688" cy="914400"/>
          </a:xfrm>
        </p:grpSpPr>
        <p:sp>
          <p:nvSpPr>
            <p:cNvPr id="10" name="Rectangle 3"/>
            <p:cNvSpPr txBox="1">
              <a:spLocks noChangeArrowheads="1"/>
            </p:cNvSpPr>
            <p:nvPr/>
          </p:nvSpPr>
          <p:spPr bwMode="auto">
            <a:xfrm>
              <a:off x="2608312" y="2971800"/>
              <a:ext cx="744959" cy="914400"/>
            </a:xfrm>
            <a:prstGeom prst="rect">
              <a:avLst/>
            </a:prstGeom>
            <a:noFill/>
            <a:ln w="9525">
              <a:noFill/>
              <a:miter lim="800000"/>
              <a:headEnd/>
              <a:tailEnd/>
            </a:ln>
          </p:spPr>
          <p:txBody>
            <a:bodyPr/>
            <a:lstStyle/>
            <a:p>
              <a:pPr algn="ctr">
                <a:spcBef>
                  <a:spcPct val="20000"/>
                </a:spcBef>
                <a:defRPr/>
              </a:pPr>
              <a:r>
                <a:rPr lang="en-US" sz="4000" b="1" kern="0" dirty="0">
                  <a:solidFill>
                    <a:srgbClr val="113015"/>
                  </a:solidFill>
                  <a:latin typeface="Arial"/>
                  <a:ea typeface="ＭＳ Ｐゴシック"/>
                  <a:cs typeface="ＭＳ Ｐゴシック"/>
                </a:rPr>
                <a:t>=</a:t>
              </a:r>
            </a:p>
          </p:txBody>
        </p:sp>
        <p:sp>
          <p:nvSpPr>
            <p:cNvPr id="11" name="Rectangle 3"/>
            <p:cNvSpPr txBox="1">
              <a:spLocks noChangeArrowheads="1"/>
            </p:cNvSpPr>
            <p:nvPr/>
          </p:nvSpPr>
          <p:spPr bwMode="auto">
            <a:xfrm>
              <a:off x="3124176" y="2971800"/>
              <a:ext cx="2971824" cy="914400"/>
            </a:xfrm>
            <a:prstGeom prst="rect">
              <a:avLst/>
            </a:prstGeom>
            <a:noFill/>
            <a:ln w="9525">
              <a:noFill/>
              <a:miter lim="800000"/>
              <a:headEnd/>
              <a:tailEnd/>
            </a:ln>
          </p:spPr>
          <p:txBody>
            <a:bodyPr/>
            <a:lstStyle/>
            <a:p>
              <a:pPr algn="ctr">
                <a:spcBef>
                  <a:spcPct val="20000"/>
                </a:spcBef>
                <a:defRPr/>
              </a:pPr>
              <a:r>
                <a:rPr lang="en-US" sz="4000" b="1" kern="0">
                  <a:solidFill>
                    <a:srgbClr val="113015"/>
                  </a:solidFill>
                  <a:latin typeface="Arial"/>
                  <a:ea typeface="ＭＳ Ｐゴシック"/>
                  <a:cs typeface="ＭＳ Ｐゴシック"/>
                </a:rPr>
                <a:t>Mongolia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noChangeArrowheads="1"/>
          </p:cNvSpPr>
          <p:nvPr>
            <p:ph type="ctrTitle"/>
          </p:nvPr>
        </p:nvSpPr>
        <p:spPr>
          <a:xfrm>
            <a:off x="685800" y="4419600"/>
            <a:ext cx="7772400" cy="1143000"/>
          </a:xfrm>
        </p:spPr>
        <p:txBody>
          <a:bodyPr/>
          <a:lstStyle/>
          <a:p>
            <a:pPr eaLnBrk="1" hangingPunct="1"/>
            <a:r>
              <a:rPr lang="en-US">
                <a:latin typeface="Arial" charset="0"/>
                <a:ea typeface="ＭＳ Ｐゴシック" charset="0"/>
                <a:cs typeface="ＭＳ Ｐゴシック" charset="0"/>
              </a:rPr>
              <a:t>How to Get Rich</a:t>
            </a:r>
          </a:p>
        </p:txBody>
      </p:sp>
      <p:pic>
        <p:nvPicPr>
          <p:cNvPr id="299010" name="Picture 3" descr="monopoly.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381000"/>
            <a:ext cx="4191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1371600" y="5410200"/>
            <a:ext cx="6400800" cy="914400"/>
          </a:xfrm>
          <a:prstGeom prst="rect">
            <a:avLst/>
          </a:prstGeom>
          <a:noFill/>
          <a:ln w="9525">
            <a:noFill/>
            <a:miter lim="800000"/>
            <a:headEnd/>
            <a:tailEnd/>
          </a:ln>
        </p:spPr>
        <p:txBody>
          <a:bodyPr/>
          <a:lstStyle/>
          <a:p>
            <a:pPr algn="ctr">
              <a:spcBef>
                <a:spcPct val="20000"/>
              </a:spcBef>
              <a:defRPr/>
            </a:pPr>
            <a:r>
              <a:rPr lang="en-US" sz="3200" b="1" kern="0">
                <a:solidFill>
                  <a:srgbClr val="FFFFFF"/>
                </a:solidFill>
                <a:latin typeface="Arial"/>
                <a:ea typeface="ＭＳ Ｐゴシック"/>
                <a:cs typeface="ＭＳ Ｐゴシック"/>
              </a:rPr>
              <a:t>2 Corinthians 8:1-15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0" y="0"/>
            <a:ext cx="9144000" cy="1143000"/>
          </a:xfrm>
          <a:gradFill flip="none" rotWithShape="1">
            <a:gsLst>
              <a:gs pos="0">
                <a:srgbClr val="660066"/>
              </a:gs>
              <a:gs pos="100000">
                <a:srgbClr val="FFFFFF"/>
              </a:gs>
              <a:gs pos="50000">
                <a:schemeClr val="tx1"/>
              </a:gs>
              <a:gs pos="75000">
                <a:srgbClr val="660066"/>
              </a:gs>
            </a:gsLst>
            <a:path path="rect">
              <a:fillToRect l="100000" t="100000"/>
            </a:path>
            <a:tileRect r="-100000" b="-100000"/>
          </a:gradFill>
        </p:spPr>
        <p:txBody>
          <a:bodyPr/>
          <a:lstStyle/>
          <a:p>
            <a:pPr eaLnBrk="1" hangingPunct="1">
              <a:defRPr/>
            </a:pPr>
            <a:r>
              <a:rPr lang="en-US" dirty="0"/>
              <a:t>Main Idea of 2 Cor. 8:1-15</a:t>
            </a:r>
          </a:p>
        </p:txBody>
      </p:sp>
      <p:sp>
        <p:nvSpPr>
          <p:cNvPr id="4" name="Rectangle 3"/>
          <p:cNvSpPr txBox="1">
            <a:spLocks noChangeArrowheads="1"/>
          </p:cNvSpPr>
          <p:nvPr/>
        </p:nvSpPr>
        <p:spPr bwMode="auto">
          <a:xfrm>
            <a:off x="876300" y="1219200"/>
            <a:ext cx="7391400" cy="3733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en-US" sz="4800" b="1">
                <a:solidFill>
                  <a:srgbClr val="FFFFFF"/>
                </a:solidFill>
              </a:rPr>
              <a:t>We become rich when we </a:t>
            </a:r>
            <a:r>
              <a:rPr lang="en-US" sz="4800" b="1">
                <a:solidFill>
                  <a:srgbClr val="FFFF00"/>
                </a:solidFill>
              </a:rPr>
              <a:t>generously give our money away! </a:t>
            </a:r>
            <a:endParaRPr lang="en-US" sz="4800" b="1">
              <a:solidFill>
                <a:srgbClr val="FFFF00"/>
              </a:solidFill>
              <a:effectLst>
                <a:outerShdw blurRad="38100" dist="38100" dir="2700000" algn="tl">
                  <a:srgbClr val="FFFFFF"/>
                </a:outerShdw>
              </a:effectLst>
            </a:endParaRPr>
          </a:p>
        </p:txBody>
      </p:sp>
      <p:pic>
        <p:nvPicPr>
          <p:cNvPr id="300035" name="Picture 4"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0" y="3733800"/>
            <a:ext cx="38100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026" descr="beaches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Rectangle 1027"/>
          <p:cNvSpPr>
            <a:spLocks noGrp="1" noChangeArrowheads="1"/>
          </p:cNvSpPr>
          <p:nvPr>
            <p:ph type="ctrTitle"/>
          </p:nvPr>
        </p:nvSpPr>
        <p:spPr>
          <a:xfrm>
            <a:off x="762000" y="2438400"/>
            <a:ext cx="7772400" cy="1470025"/>
          </a:xfrm>
        </p:spPr>
        <p:txBody>
          <a:bodyPr/>
          <a:lstStyle/>
          <a:p>
            <a:pPr eaLnBrk="1" hangingPunct="1"/>
            <a:r>
              <a:rPr lang="en-US" sz="8000" b="1">
                <a:solidFill>
                  <a:srgbClr val="FFFF00"/>
                </a:solidFill>
                <a:latin typeface="Monotype Corsiva" charset="0"/>
              </a:rPr>
              <a:t>THE EPISTLES</a:t>
            </a:r>
          </a:p>
        </p:txBody>
      </p:sp>
      <p:pic>
        <p:nvPicPr>
          <p:cNvPr id="32772" name="Picture 1028" descr="ISCBG0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4419600"/>
            <a:ext cx="8229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3" name="Picture 1029" descr="MIDGI00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4" name="Oval 1030"/>
          <p:cNvSpPr>
            <a:spLocks noChangeArrowheads="1"/>
          </p:cNvSpPr>
          <p:nvPr/>
        </p:nvSpPr>
        <p:spPr bwMode="auto">
          <a:xfrm>
            <a:off x="3810000" y="5334000"/>
            <a:ext cx="304800" cy="9906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a:solidFill>
                <a:srgbClr val="FF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2000"/>
                                        <p:tgtEl>
                                          <p:spTgt spid="32770"/>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32772"/>
                                        </p:tgtEl>
                                        <p:attrNameLst>
                                          <p:attrName>style.visibility</p:attrName>
                                        </p:attrNameLst>
                                      </p:cBhvr>
                                      <p:to>
                                        <p:strVal val="visible"/>
                                      </p:to>
                                    </p:set>
                                    <p:animEffect transition="in" filter="blinds(horizontal)">
                                      <p:cBhvr>
                                        <p:cTn id="11" dur="500"/>
                                        <p:tgtEl>
                                          <p:spTgt spid="32772"/>
                                        </p:tgtEl>
                                      </p:cBhvr>
                                    </p:animEffect>
                                  </p:childTnLst>
                                </p:cTn>
                              </p:par>
                            </p:childTnLst>
                          </p:cTn>
                        </p:par>
                        <p:par>
                          <p:cTn id="12" fill="hold" nodeType="afterGroup">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32771"/>
                                        </p:tgtEl>
                                        <p:attrNameLst>
                                          <p:attrName>style.visibility</p:attrName>
                                        </p:attrNameLst>
                                      </p:cBhvr>
                                      <p:to>
                                        <p:strVal val="visible"/>
                                      </p:to>
                                    </p:set>
                                    <p:animEffect transition="in" filter="fade">
                                      <p:cBhvr>
                                        <p:cTn id="15" dur="2000"/>
                                        <p:tgtEl>
                                          <p:spTgt spid="32771"/>
                                        </p:tgtEl>
                                      </p:cBhvr>
                                    </p:animEffect>
                                  </p:childTnLst>
                                </p:cTn>
                              </p:par>
                            </p:childTnLst>
                          </p:cTn>
                        </p:par>
                        <p:par>
                          <p:cTn id="16" fill="hold" nodeType="afterGroup">
                            <p:stCondLst>
                              <p:cond delay="4500"/>
                            </p:stCondLst>
                            <p:childTnLst>
                              <p:par>
                                <p:cTn id="17" presetID="10" presetClass="entr" presetSubtype="0" fill="hold" nodeType="afterEffect">
                                  <p:stCondLst>
                                    <p:cond delay="0"/>
                                  </p:stCondLst>
                                  <p:childTnLst>
                                    <p:set>
                                      <p:cBhvr>
                                        <p:cTn id="18" dur="1" fill="hold">
                                          <p:stCondLst>
                                            <p:cond delay="0"/>
                                          </p:stCondLst>
                                        </p:cTn>
                                        <p:tgtEl>
                                          <p:spTgt spid="32773"/>
                                        </p:tgtEl>
                                        <p:attrNameLst>
                                          <p:attrName>style.visibility</p:attrName>
                                        </p:attrNameLst>
                                      </p:cBhvr>
                                      <p:to>
                                        <p:strVal val="visible"/>
                                      </p:to>
                                    </p:set>
                                    <p:animEffect transition="in" filter="fade">
                                      <p:cBhvr>
                                        <p:cTn id="19" dur="2000"/>
                                        <p:tgtEl>
                                          <p:spTgt spid="32773"/>
                                        </p:tgtEl>
                                      </p:cBhvr>
                                    </p:animEffect>
                                  </p:childTnLst>
                                </p:cTn>
                              </p:par>
                            </p:childTnLst>
                          </p:cTn>
                        </p:par>
                        <p:par>
                          <p:cTn id="20" fill="hold" nodeType="afterGroup">
                            <p:stCondLst>
                              <p:cond delay="6500"/>
                            </p:stCondLst>
                            <p:childTnLst>
                              <p:par>
                                <p:cTn id="21" presetID="10" presetClass="entr" presetSubtype="0" fill="hold" grpId="0" nodeType="afterEffect">
                                  <p:stCondLst>
                                    <p:cond delay="0"/>
                                  </p:stCondLst>
                                  <p:childTnLst>
                                    <p:set>
                                      <p:cBhvr>
                                        <p:cTn id="22" dur="1" fill="hold">
                                          <p:stCondLst>
                                            <p:cond delay="0"/>
                                          </p:stCondLst>
                                        </p:cTn>
                                        <p:tgtEl>
                                          <p:spTgt spid="32774"/>
                                        </p:tgtEl>
                                        <p:attrNameLst>
                                          <p:attrName>style.visibility</p:attrName>
                                        </p:attrNameLst>
                                      </p:cBhvr>
                                      <p:to>
                                        <p:strVal val="visible"/>
                                      </p:to>
                                    </p:set>
                                    <p:animEffect transition="in" filter="fade">
                                      <p:cBhvr>
                                        <p:cTn id="23" dur="2000"/>
                                        <p:tgtEl>
                                          <p:spTgt spid="3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P spid="32774"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p:cNvSpPr>
            <a:spLocks noGrp="1" noChangeArrowheads="1"/>
          </p:cNvSpPr>
          <p:nvPr>
            <p:ph type="ctrTitle"/>
          </p:nvPr>
        </p:nvSpPr>
        <p:spPr>
          <a:xfrm>
            <a:off x="1143000" y="381000"/>
            <a:ext cx="6705600" cy="2438400"/>
          </a:xfrm>
        </p:spPr>
        <p:txBody>
          <a:bodyPr/>
          <a:lstStyle/>
          <a:p>
            <a:pPr eaLnBrk="1" hangingPunct="1"/>
            <a:r>
              <a:rPr lang="en-US" sz="5400">
                <a:latin typeface="Arial" charset="0"/>
                <a:ea typeface="ＭＳ Ｐゴシック" charset="0"/>
                <a:cs typeface="ＭＳ Ｐゴシック" charset="0"/>
              </a:rPr>
              <a:t>How we can really be </a:t>
            </a:r>
            <a:r>
              <a:rPr lang="en-US" sz="13800">
                <a:latin typeface="Arial" charset="0"/>
                <a:ea typeface="ＭＳ Ｐゴシック" charset="0"/>
                <a:cs typeface="ＭＳ Ｐゴシック" charset="0"/>
              </a:rPr>
              <a:t>rich</a:t>
            </a:r>
            <a:endParaRPr lang="en-US" sz="540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81000" y="5257800"/>
            <a:ext cx="3505200" cy="1143000"/>
          </a:xfrm>
          <a:prstGeom prst="rect">
            <a:avLst/>
          </a:prstGeom>
          <a:noFill/>
          <a:ln w="9525">
            <a:noFill/>
            <a:miter lim="800000"/>
            <a:headEnd/>
            <a:tailEnd/>
          </a:ln>
        </p:spPr>
        <p:txBody>
          <a:bodyPr/>
          <a:lstStyle/>
          <a:p>
            <a:pPr algn="ctr">
              <a:spcBef>
                <a:spcPct val="20000"/>
              </a:spcBef>
              <a:defRPr/>
            </a:pPr>
            <a:r>
              <a:rPr lang="en-US" sz="4400" b="1" kern="0">
                <a:solidFill>
                  <a:srgbClr val="FFFFFF"/>
                </a:solidFill>
                <a:latin typeface="Arial"/>
                <a:ea typeface="ＭＳ Ｐゴシック"/>
                <a:cs typeface="ＭＳ Ｐゴシック"/>
              </a:rPr>
              <a:t>2 Examples</a:t>
            </a:r>
          </a:p>
        </p:txBody>
      </p:sp>
      <p:sp>
        <p:nvSpPr>
          <p:cNvPr id="6" name="Rectangle 3"/>
          <p:cNvSpPr txBox="1">
            <a:spLocks noChangeArrowheads="1"/>
          </p:cNvSpPr>
          <p:nvPr/>
        </p:nvSpPr>
        <p:spPr bwMode="auto">
          <a:xfrm>
            <a:off x="4724400" y="5257800"/>
            <a:ext cx="3505200" cy="1143000"/>
          </a:xfrm>
          <a:prstGeom prst="rect">
            <a:avLst/>
          </a:prstGeom>
          <a:noFill/>
          <a:ln w="9525">
            <a:noFill/>
            <a:miter lim="800000"/>
            <a:headEnd/>
            <a:tailEnd/>
          </a:ln>
        </p:spPr>
        <p:txBody>
          <a:bodyPr/>
          <a:lstStyle/>
          <a:p>
            <a:pPr algn="ctr">
              <a:spcBef>
                <a:spcPct val="20000"/>
              </a:spcBef>
              <a:defRPr/>
            </a:pPr>
            <a:r>
              <a:rPr lang="en-US" sz="4400" b="1" kern="0">
                <a:solidFill>
                  <a:srgbClr val="FFFFFF"/>
                </a:solidFill>
                <a:latin typeface="Arial"/>
                <a:ea typeface="ＭＳ Ｐゴシック"/>
                <a:cs typeface="ＭＳ Ｐゴシック"/>
              </a:rPr>
              <a:t>3 Principles</a:t>
            </a:r>
          </a:p>
        </p:txBody>
      </p:sp>
      <p:pic>
        <p:nvPicPr>
          <p:cNvPr id="301060" name="Picture 6" descr="be-rich-seri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76400" y="1143000"/>
            <a:ext cx="5765800" cy="3243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Down Arrow 7"/>
          <p:cNvSpPr>
            <a:spLocks noChangeArrowheads="1"/>
          </p:cNvSpPr>
          <p:nvPr/>
        </p:nvSpPr>
        <p:spPr bwMode="auto">
          <a:xfrm rot="1997823">
            <a:off x="18145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9" name="Down Arrow 8"/>
          <p:cNvSpPr>
            <a:spLocks noChangeArrowheads="1"/>
          </p:cNvSpPr>
          <p:nvPr/>
        </p:nvSpPr>
        <p:spPr bwMode="auto">
          <a:xfrm rot="-2328695">
            <a:off x="53197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ChangeArrowheads="1"/>
          </p:cNvSpPr>
          <p:nvPr>
            <p:ph type="title" idx="4294967295"/>
          </p:nvPr>
        </p:nvSpPr>
        <p:spPr>
          <a:xfrm>
            <a:off x="381000" y="228600"/>
            <a:ext cx="8305800" cy="762000"/>
          </a:xfrm>
          <a:solidFill>
            <a:srgbClr val="FFFFFF"/>
          </a:solidFill>
        </p:spPr>
        <p:txBody>
          <a:bodyPr/>
          <a:lstStyle/>
          <a:p>
            <a:pPr eaLnBrk="1" hangingPunct="1"/>
            <a:r>
              <a:rPr lang="en-US" altLang="zh-CN" sz="4000">
                <a:solidFill>
                  <a:srgbClr val="113015"/>
                </a:solidFill>
                <a:latin typeface="Arial" charset="0"/>
                <a:ea typeface="ＭＳ Ｐゴシック" charset="0"/>
                <a:cs typeface="ＭＳ Ｐゴシック" charset="0"/>
              </a:rPr>
              <a:t>The Three Principles</a:t>
            </a:r>
            <a:endParaRPr lang="en-US" sz="4000">
              <a:solidFill>
                <a:srgbClr val="113015"/>
              </a:solidFill>
              <a:latin typeface="Arial" charset="0"/>
              <a:ea typeface="ＭＳ Ｐゴシック" charset="0"/>
              <a:cs typeface="ＭＳ Ｐゴシック" charset="0"/>
            </a:endParaRPr>
          </a:p>
        </p:txBody>
      </p:sp>
      <p:pic>
        <p:nvPicPr>
          <p:cNvPr id="302082" name="Picture 9" descr="j0283209"/>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6119813" y="3892550"/>
            <a:ext cx="2719387" cy="266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4" name="Text Box 6"/>
          <p:cNvSpPr txBox="1">
            <a:spLocks noChangeArrowheads="1"/>
          </p:cNvSpPr>
          <p:nvPr/>
        </p:nvSpPr>
        <p:spPr bwMode="auto">
          <a:xfrm>
            <a:off x="1295400" y="1524000"/>
            <a:ext cx="6324600" cy="2124075"/>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4400" b="1">
                <a:solidFill>
                  <a:srgbClr val="FFFFFF"/>
                </a:solidFill>
                <a:latin typeface="Arial" charset="0"/>
              </a:rPr>
              <a:t>Procrastination</a:t>
            </a:r>
          </a:p>
          <a:p>
            <a:pPr algn="ctr" eaLnBrk="1" hangingPunct="1"/>
            <a:r>
              <a:rPr lang="en-US" altLang="zh-CN" sz="4400" b="1">
                <a:solidFill>
                  <a:srgbClr val="FFFFFF"/>
                </a:solidFill>
                <a:latin typeface="Arial" charset="0"/>
              </a:rPr>
              <a:t>Proportion</a:t>
            </a:r>
          </a:p>
          <a:p>
            <a:pPr algn="ctr" eaLnBrk="1" hangingPunct="1"/>
            <a:r>
              <a:rPr lang="en-US" altLang="zh-CN" sz="4400" b="1">
                <a:solidFill>
                  <a:srgbClr val="FFFFFF"/>
                </a:solidFill>
                <a:latin typeface="Arial" charset="0"/>
              </a:rPr>
              <a:t>Purpose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534">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5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5" descr="checkbook lar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2225"/>
            <a:ext cx="9144000" cy="688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6" name="Rectangle 2"/>
          <p:cNvSpPr>
            <a:spLocks noGrp="1" noChangeArrowheads="1"/>
          </p:cNvSpPr>
          <p:nvPr>
            <p:ph type="ctrTitle"/>
          </p:nvPr>
        </p:nvSpPr>
        <p:spPr>
          <a:xfrm>
            <a:off x="0" y="228600"/>
            <a:ext cx="8839200" cy="1143000"/>
          </a:xfrm>
        </p:spPr>
        <p:txBody>
          <a:bodyPr/>
          <a:lstStyle/>
          <a:p>
            <a:pPr algn="r" eaLnBrk="1" hangingPunct="1"/>
            <a:r>
              <a:rPr lang="en-US">
                <a:latin typeface="Arial" charset="0"/>
                <a:ea typeface="ＭＳ Ｐゴシック" charset="0"/>
                <a:cs typeface="ＭＳ Ｐゴシック" charset="0"/>
              </a:rPr>
              <a:t>What if Jesus saw </a:t>
            </a:r>
            <a:r>
              <a:rPr lang="en-US">
                <a:solidFill>
                  <a:srgbClr val="FFFF00"/>
                </a:solidFill>
                <a:latin typeface="Arial" charset="0"/>
                <a:ea typeface="ＭＳ Ｐゴシック" charset="0"/>
                <a:cs typeface="ＭＳ Ｐゴシック" charset="0"/>
              </a:rPr>
              <a:t>your </a:t>
            </a:r>
            <a:r>
              <a:rPr lang="en-US">
                <a:latin typeface="Arial" charset="0"/>
                <a:ea typeface="ＭＳ Ｐゴシック" charset="0"/>
                <a:cs typeface="ＭＳ Ｐゴシック" charset="0"/>
              </a:rPr>
              <a:t>chequebook?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4" descr="Generosity full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4150"/>
            <a:ext cx="9144000" cy="644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ctrTitle"/>
          </p:nvPr>
        </p:nvSpPr>
        <p:spPr>
          <a:xfrm>
            <a:off x="0" y="5257800"/>
            <a:ext cx="9144000" cy="1143000"/>
          </a:xfrm>
        </p:spPr>
        <p:txBody>
          <a:bodyPr/>
          <a:lstStyle/>
          <a:p>
            <a:pPr eaLnBrk="1" hangingPunct="1"/>
            <a:r>
              <a:rPr lang="en-US" sz="4000">
                <a:latin typeface="Arial" charset="0"/>
                <a:ea typeface="ＭＳ Ｐゴシック" charset="0"/>
                <a:cs typeface="ＭＳ Ｐゴシック" charset="0"/>
              </a:rPr>
              <a:t>If I knew the exact amount God wanted me to give, would I give it?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9</a:t>
            </a:r>
          </a:p>
        </p:txBody>
      </p:sp>
    </p:spTree>
    <p:extLst>
      <p:ext uri="{BB962C8B-B14F-4D97-AF65-F5344CB8AC3E}">
        <p14:creationId xmlns:p14="http://schemas.microsoft.com/office/powerpoint/2010/main" val="89093257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5" descr="sowing on di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685800"/>
            <a:ext cx="9144000" cy="609600"/>
          </a:xfrm>
          <a:prstGeom prst="rect">
            <a:avLst/>
          </a:prstGeom>
          <a:solidFill>
            <a:srgbClr val="000000"/>
          </a:solid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en-US" sz="3200" b="1">
                <a:solidFill>
                  <a:srgbClr val="FFFFFF"/>
                </a:solidFill>
                <a:effectLst>
                  <a:outerShdw blurRad="38100" dist="38100" dir="2700000" algn="tl">
                    <a:srgbClr val="808080"/>
                  </a:outerShdw>
                </a:effectLst>
              </a:rPr>
              <a:t>2 Corinthians 9:6-15</a:t>
            </a:r>
          </a:p>
        </p:txBody>
      </p:sp>
      <p:sp>
        <p:nvSpPr>
          <p:cNvPr id="17410" name="Rectangle 2"/>
          <p:cNvSpPr>
            <a:spLocks noGrp="1" noChangeArrowheads="1"/>
          </p:cNvSpPr>
          <p:nvPr>
            <p:ph type="ctrTitle"/>
          </p:nvPr>
        </p:nvSpPr>
        <p:spPr>
          <a:xfrm>
            <a:off x="0" y="0"/>
            <a:ext cx="9148763" cy="762000"/>
          </a:xfrm>
          <a:solidFill>
            <a:srgbClr val="000000"/>
          </a:solidFill>
        </p:spPr>
        <p:txBody>
          <a:bodyPr/>
          <a:lstStyle/>
          <a:p>
            <a:pPr eaLnBrk="1" hangingPunct="1">
              <a:defRPr/>
            </a:pPr>
            <a:r>
              <a:rPr lang="en-US">
                <a:effectLst>
                  <a:outerShdw blurRad="38100" dist="38100" dir="2700000" algn="tl">
                    <a:srgbClr val="808080"/>
                  </a:outerShdw>
                </a:effectLst>
                <a:latin typeface="Arial" charset="0"/>
                <a:ea typeface="ＭＳ Ｐゴシック" charset="0"/>
                <a:cs typeface="ＭＳ Ｐゴシック" charset="0"/>
              </a:rPr>
              <a:t>Sowing Lessons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ctrTitle"/>
          </p:nvPr>
        </p:nvSpPr>
        <p:spPr>
          <a:xfrm>
            <a:off x="0" y="0"/>
            <a:ext cx="9144000" cy="762000"/>
          </a:xfrm>
        </p:spPr>
        <p:txBody>
          <a:bodyPr/>
          <a:lstStyle/>
          <a:p>
            <a:pPr eaLnBrk="1" hangingPunct="1"/>
            <a:r>
              <a:rPr lang="en-US" sz="3200">
                <a:solidFill>
                  <a:srgbClr val="FFFFFF"/>
                </a:solidFill>
                <a:latin typeface="Arial" charset="0"/>
                <a:ea typeface="ＭＳ Ｐゴシック" charset="0"/>
                <a:cs typeface="ＭＳ Ｐゴシック" charset="0"/>
              </a:rPr>
              <a:t>Name what comes to mind when I say...</a:t>
            </a:r>
          </a:p>
        </p:txBody>
      </p:sp>
      <p:grpSp>
        <p:nvGrpSpPr>
          <p:cNvPr id="2" name="Group 6"/>
          <p:cNvGrpSpPr>
            <a:grpSpLocks/>
          </p:cNvGrpSpPr>
          <p:nvPr/>
        </p:nvGrpSpPr>
        <p:grpSpPr bwMode="auto">
          <a:xfrm>
            <a:off x="0" y="660400"/>
            <a:ext cx="9144000" cy="6197600"/>
            <a:chOff x="0" y="660400"/>
            <a:chExt cx="9144000" cy="6197600"/>
          </a:xfrm>
        </p:grpSpPr>
        <p:pic>
          <p:nvPicPr>
            <p:cNvPr id="307203" name="Picture 5" descr="tax_mone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60400"/>
              <a:ext cx="9144000" cy="61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04" name="Rectangle 2"/>
            <p:cNvSpPr txBox="1">
              <a:spLocks noChangeArrowheads="1"/>
            </p:cNvSpPr>
            <p:nvPr/>
          </p:nvSpPr>
          <p:spPr bwMode="auto">
            <a:xfrm>
              <a:off x="0" y="2286000"/>
              <a:ext cx="91440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7200" b="1">
                  <a:solidFill>
                    <a:srgbClr val="000000"/>
                  </a:solidFill>
                  <a:latin typeface="Arial" charset="0"/>
                </a:rPr>
                <a:t>MONEY</a:t>
              </a:r>
              <a:endParaRPr lang="en-US" sz="3200" b="1">
                <a:solidFill>
                  <a:srgbClr val="000000"/>
                </a:solidFill>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descr="John-way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76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0" y="0"/>
            <a:ext cx="9144000" cy="762000"/>
          </a:xfrm>
        </p:spPr>
        <p:txBody>
          <a:bodyPr/>
          <a:lstStyle/>
          <a:p>
            <a:pPr eaLnBrk="1" hangingPunct="1">
              <a:defRPr/>
            </a:pPr>
            <a:r>
              <a:rPr lang="en-US">
                <a:solidFill>
                  <a:srgbClr val="FFFFFF"/>
                </a:solidFill>
                <a:effectLst>
                  <a:outerShdw blurRad="38100" dist="38100" dir="2700000" algn="tl">
                    <a:srgbClr val="808080"/>
                  </a:outerShdw>
                </a:effectLst>
                <a:latin typeface="Arial" charset="0"/>
                <a:ea typeface="ＭＳ Ｐゴシック" charset="0"/>
                <a:cs typeface="ＭＳ Ｐゴシック" charset="0"/>
              </a:rPr>
              <a:t>John Wayne, The Duke</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2" descr="rich man and lazar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371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0274" name="Rectangle 2"/>
          <p:cNvSpPr>
            <a:spLocks noGrp="1" noChangeArrowheads="1"/>
          </p:cNvSpPr>
          <p:nvPr>
            <p:ph type="ctrTitle"/>
          </p:nvPr>
        </p:nvSpPr>
        <p:spPr>
          <a:xfrm>
            <a:off x="609600" y="0"/>
            <a:ext cx="8534400" cy="762000"/>
          </a:xfrm>
        </p:spPr>
        <p:txBody>
          <a:bodyPr/>
          <a:lstStyle/>
          <a:p>
            <a:pPr eaLnBrk="1" hangingPunct="1"/>
            <a:r>
              <a:rPr lang="en-US">
                <a:solidFill>
                  <a:srgbClr val="113015"/>
                </a:solidFill>
                <a:latin typeface="Arial" charset="0"/>
                <a:ea typeface="ＭＳ Ｐゴシック" charset="0"/>
                <a:cs typeface="ＭＳ Ｐゴシック" charset="0"/>
              </a:rPr>
              <a:t>The Rich Man </a:t>
            </a:r>
            <a:r>
              <a:rPr lang="en-US">
                <a:solidFill>
                  <a:srgbClr val="FFFFFF"/>
                </a:solidFill>
                <a:latin typeface="Arial" charset="0"/>
                <a:ea typeface="ＭＳ Ｐゴシック" charset="0"/>
                <a:cs typeface="ＭＳ Ｐゴシック" charset="0"/>
              </a:rPr>
              <a:t>&amp; Lazarus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ChangeArrowheads="1"/>
          </p:cNvSpPr>
          <p:nvPr>
            <p:ph type="ctrTitle"/>
          </p:nvPr>
        </p:nvSpPr>
        <p:spPr>
          <a:xfrm>
            <a:off x="0" y="0"/>
            <a:ext cx="9144000" cy="762000"/>
          </a:xfrm>
        </p:spPr>
        <p:txBody>
          <a:bodyPr/>
          <a:lstStyle/>
          <a:p>
            <a:pPr algn="l" eaLnBrk="1" hangingPunct="1"/>
            <a:r>
              <a:rPr lang="en-US">
                <a:solidFill>
                  <a:srgbClr val="FFFFFF"/>
                </a:solidFill>
                <a:latin typeface="Arial" charset="0"/>
                <a:ea typeface="ＭＳ Ｐゴシック" charset="0"/>
                <a:cs typeface="ＭＳ Ｐゴシック" charset="0"/>
              </a:rPr>
              <a:t>The Dentist</a:t>
            </a:r>
          </a:p>
        </p:txBody>
      </p:sp>
      <p:pic>
        <p:nvPicPr>
          <p:cNvPr id="312322" name="Picture 3" descr="dent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800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6" name="Picture 2" descr="dentist work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495800" y="2743200"/>
            <a:ext cx="4200525" cy="353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3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5" descr="b17047294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52788"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6434" name="Rectangle 2"/>
          <p:cNvSpPr>
            <a:spLocks noGrp="1" noChangeArrowheads="1"/>
          </p:cNvSpPr>
          <p:nvPr>
            <p:ph type="title"/>
          </p:nvPr>
        </p:nvSpPr>
        <p:spPr>
          <a:xfrm>
            <a:off x="3429000" y="503238"/>
            <a:ext cx="4419600" cy="1020762"/>
          </a:xfrm>
        </p:spPr>
        <p:txBody>
          <a:bodyPr/>
          <a:lstStyle/>
          <a:p>
            <a:pPr eaLnBrk="1" hangingPunct="1"/>
            <a:r>
              <a:rPr lang="en-US">
                <a:latin typeface="Arial" charset="0"/>
              </a:rPr>
              <a:t>QUESTIONS TO PONDER</a:t>
            </a:r>
          </a:p>
        </p:txBody>
      </p:sp>
      <p:sp>
        <p:nvSpPr>
          <p:cNvPr id="146435" name="Rectangle 4"/>
          <p:cNvSpPr>
            <a:spLocks noChangeArrowheads="1"/>
          </p:cNvSpPr>
          <p:nvPr/>
        </p:nvSpPr>
        <p:spPr bwMode="auto">
          <a:xfrm>
            <a:off x="3200400" y="1828800"/>
            <a:ext cx="58674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a:spcBef>
                <a:spcPct val="20000"/>
              </a:spcBef>
              <a:buFontTx/>
              <a:buChar char="•"/>
            </a:pPr>
            <a:r>
              <a:rPr lang="en-US" sz="3600" b="1" dirty="0">
                <a:latin typeface="Arial" charset="0"/>
                <a:cs typeface="Arial" charset="0"/>
              </a:rPr>
              <a:t>When should you defend yourself when criticized?</a:t>
            </a:r>
          </a:p>
          <a:p>
            <a:pPr marL="342900" indent="-342900" algn="r">
              <a:spcBef>
                <a:spcPct val="20000"/>
              </a:spcBef>
              <a:buFontTx/>
              <a:buChar char="•"/>
            </a:pPr>
            <a:r>
              <a:rPr lang="en-US" sz="3600" b="1" dirty="0">
                <a:latin typeface="Arial" charset="0"/>
                <a:cs typeface="Arial" charset="0"/>
              </a:rPr>
              <a:t>On what issue(s) should you just </a:t>
            </a:r>
            <a:r>
              <a:rPr lang="en-US" altLang="ja-JP" sz="3600" b="1" dirty="0">
                <a:latin typeface="Arial" charset="0"/>
                <a:cs typeface="Arial" charset="0"/>
              </a:rPr>
              <a:t>"let it go"?</a:t>
            </a:r>
            <a:endParaRPr lang="en-US" sz="3600" b="1" dirty="0">
              <a:latin typeface="Arial" charset="0"/>
              <a:cs typeface="Arial" charset="0"/>
            </a:endParaRPr>
          </a:p>
        </p:txBody>
      </p:sp>
      <p:pic>
        <p:nvPicPr>
          <p:cNvPr id="146436" name="Picture 6" descr="180_how_t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0" y="5410200"/>
            <a:ext cx="3478213"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8104188" y="71438"/>
            <a:ext cx="103981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161ee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Dollars.jpg"/>
          <p:cNvPicPr>
            <a:picLocks noChangeAspect="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title"/>
          </p:nvPr>
        </p:nvSpPr>
        <p:spPr>
          <a:xfrm>
            <a:off x="685800" y="228600"/>
            <a:ext cx="7772400" cy="1066800"/>
          </a:xfrm>
          <a:gradFill flip="none" rotWithShape="1">
            <a:gsLst>
              <a:gs pos="63000">
                <a:srgbClr val="113015"/>
              </a:gs>
              <a:gs pos="100000">
                <a:schemeClr val="tx1"/>
              </a:gs>
            </a:gsLst>
            <a:path path="shape">
              <a:fillToRect l="50000" t="50000" r="50000" b="50000"/>
            </a:path>
            <a:tileRect/>
          </a:gradFill>
        </p:spPr>
        <p:txBody>
          <a:bodyPr/>
          <a:lstStyle/>
          <a:p>
            <a:pPr eaLnBrk="1" hangingPunct="1">
              <a:defRPr/>
            </a:pPr>
            <a:r>
              <a:rPr lang="en-US">
                <a:solidFill>
                  <a:srgbClr val="FFFFFF"/>
                </a:solidFill>
                <a:effectLst>
                  <a:glow rad="101600">
                    <a:schemeClr val="tx1">
                      <a:alpha val="75000"/>
                    </a:schemeClr>
                  </a:glow>
                  <a:outerShdw blurRad="38100" dist="38100" dir="2700000" algn="tl">
                    <a:srgbClr val="000000"/>
                  </a:outerShdw>
                </a:effectLst>
                <a:latin typeface="Arial" charset="0"/>
                <a:ea typeface="ＭＳ Ｐゴシック" charset="0"/>
                <a:cs typeface="ＭＳ Ｐゴシック" charset="0"/>
              </a:rPr>
              <a:t>Money &amp; Titles</a:t>
            </a:r>
          </a:p>
        </p:txBody>
      </p:sp>
      <p:sp>
        <p:nvSpPr>
          <p:cNvPr id="6" name="Content Placeholder 5"/>
          <p:cNvSpPr>
            <a:spLocks noGrp="1"/>
          </p:cNvSpPr>
          <p:nvPr>
            <p:ph sz="half" idx="2"/>
          </p:nvPr>
        </p:nvSpPr>
        <p:spPr>
          <a:xfrm>
            <a:off x="2819400" y="1447800"/>
            <a:ext cx="6324600" cy="4724400"/>
          </a:xfrm>
        </p:spPr>
        <p:txBody>
          <a:bodyPr/>
          <a:lstStyle/>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Young Urban Professionals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Poor Urban Professionals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Black Urban Professionals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Grown Urban Professionals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Double Income, No Kids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Single Income, Lots of Kids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Well-Off Older Folks</a:t>
            </a:r>
          </a:p>
          <a:p>
            <a:pPr>
              <a:spcBef>
                <a:spcPct val="0"/>
              </a:spcBef>
              <a:buFontTx/>
              <a:buNone/>
              <a:defRPr/>
            </a:pPr>
            <a:r>
              <a:rPr lang="en-US" sz="3200">
                <a:effectLst>
                  <a:glow rad="101600">
                    <a:schemeClr val="tx1">
                      <a:alpha val="75000"/>
                    </a:schemeClr>
                  </a:glow>
                  <a:outerShdw blurRad="38100" dist="38100" dir="2700000" algn="tl">
                    <a:srgbClr val="808080"/>
                  </a:outerShdw>
                </a:effectLst>
                <a:latin typeface="Arial" charset="0"/>
                <a:ea typeface="ＭＳ Ｐゴシック" charset="0"/>
                <a:cs typeface="ＭＳ Ｐゴシック" charset="0"/>
              </a:rPr>
              <a:t>Fun-Loving Youth En Route to Success</a:t>
            </a:r>
          </a:p>
        </p:txBody>
      </p:sp>
      <p:sp>
        <p:nvSpPr>
          <p:cNvPr id="4" name="TextBox 3"/>
          <p:cNvSpPr txBox="1"/>
          <p:nvPr/>
        </p:nvSpPr>
        <p:spPr>
          <a:xfrm>
            <a:off x="304800" y="1447800"/>
            <a:ext cx="2249488" cy="4032250"/>
          </a:xfrm>
          <a:prstGeom prst="rect">
            <a:avLst/>
          </a:prstGeom>
          <a:noFill/>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3200" b="1">
                <a:solidFill>
                  <a:srgbClr val="FFFFFF"/>
                </a:solidFill>
                <a:effectLst>
                  <a:glow rad="101600">
                    <a:schemeClr val="tx1">
                      <a:alpha val="75000"/>
                    </a:schemeClr>
                  </a:glow>
                  <a:outerShdw blurRad="38100" dist="38100" dir="2700000" algn="tl">
                    <a:srgbClr val="808080"/>
                  </a:outerShdw>
                </a:effectLst>
              </a:rPr>
              <a:t>Yuppies:</a:t>
            </a:r>
          </a:p>
          <a:p>
            <a:pPr eaLnBrk="0" hangingPunct="0">
              <a:defRPr/>
            </a:pPr>
            <a:r>
              <a:rPr lang="en-US" sz="3200" b="1">
                <a:solidFill>
                  <a:srgbClr val="FFFFFF"/>
                </a:solidFill>
                <a:effectLst>
                  <a:glow rad="101600">
                    <a:schemeClr val="tx1">
                      <a:alpha val="75000"/>
                    </a:schemeClr>
                  </a:glow>
                  <a:outerShdw blurRad="38100" dist="38100" dir="2700000" algn="tl">
                    <a:srgbClr val="808080"/>
                  </a:outerShdw>
                </a:effectLst>
              </a:rPr>
              <a:t>Puppies:</a:t>
            </a:r>
          </a:p>
          <a:p>
            <a:pPr eaLnBrk="0" hangingPunct="0">
              <a:defRPr/>
            </a:pPr>
            <a:r>
              <a:rPr lang="en-US" sz="3200" b="1">
                <a:solidFill>
                  <a:srgbClr val="FFFFFF"/>
                </a:solidFill>
                <a:effectLst>
                  <a:glow rad="101600">
                    <a:schemeClr val="tx1">
                      <a:alpha val="75000"/>
                    </a:schemeClr>
                  </a:glow>
                  <a:outerShdw blurRad="38100" dist="38100" dir="2700000" algn="tl">
                    <a:srgbClr val="808080"/>
                  </a:outerShdw>
                </a:effectLst>
              </a:rPr>
              <a:t>Buppies:</a:t>
            </a:r>
          </a:p>
          <a:p>
            <a:pPr eaLnBrk="0" hangingPunct="0">
              <a:defRPr/>
            </a:pPr>
            <a:r>
              <a:rPr lang="en-US" sz="3200" b="1">
                <a:solidFill>
                  <a:srgbClr val="FFFFFF"/>
                </a:solidFill>
                <a:effectLst>
                  <a:glow rad="101600">
                    <a:schemeClr val="tx1">
                      <a:alpha val="75000"/>
                    </a:schemeClr>
                  </a:glow>
                  <a:outerShdw blurRad="38100" dist="38100" dir="2700000" algn="tl">
                    <a:srgbClr val="808080"/>
                  </a:outerShdw>
                </a:effectLst>
              </a:rPr>
              <a:t>Grumpies:</a:t>
            </a:r>
          </a:p>
          <a:p>
            <a:pPr eaLnBrk="0" hangingPunct="0">
              <a:defRPr/>
            </a:pPr>
            <a:r>
              <a:rPr lang="en-US" sz="3200" b="1">
                <a:solidFill>
                  <a:srgbClr val="FFFFFF"/>
                </a:solidFill>
                <a:effectLst>
                  <a:glow rad="101600">
                    <a:schemeClr val="tx1">
                      <a:alpha val="75000"/>
                    </a:schemeClr>
                  </a:glow>
                  <a:outerShdw blurRad="38100" dist="38100" dir="2700000" algn="tl">
                    <a:srgbClr val="808080"/>
                  </a:outerShdw>
                </a:effectLst>
              </a:rPr>
              <a:t>Dinks:</a:t>
            </a:r>
          </a:p>
          <a:p>
            <a:pPr eaLnBrk="0" hangingPunct="0">
              <a:defRPr/>
            </a:pPr>
            <a:r>
              <a:rPr lang="en-US" sz="3200" b="1">
                <a:solidFill>
                  <a:srgbClr val="FFFFFF"/>
                </a:solidFill>
                <a:effectLst>
                  <a:glow rad="101600">
                    <a:schemeClr val="tx1">
                      <a:alpha val="75000"/>
                    </a:schemeClr>
                  </a:glow>
                  <a:outerShdw blurRad="38100" dist="38100" dir="2700000" algn="tl">
                    <a:srgbClr val="808080"/>
                  </a:outerShdw>
                </a:effectLst>
              </a:rPr>
              <a:t>Silks:</a:t>
            </a:r>
          </a:p>
          <a:p>
            <a:pPr eaLnBrk="0" hangingPunct="0">
              <a:defRPr/>
            </a:pPr>
            <a:r>
              <a:rPr lang="en-US" sz="3200" b="1">
                <a:solidFill>
                  <a:srgbClr val="FFFFFF"/>
                </a:solidFill>
                <a:effectLst>
                  <a:glow rad="101600">
                    <a:schemeClr val="tx1">
                      <a:alpha val="75000"/>
                    </a:schemeClr>
                  </a:glow>
                  <a:outerShdw blurRad="38100" dist="38100" dir="2700000" algn="tl">
                    <a:srgbClr val="808080"/>
                  </a:outerShdw>
                </a:effectLst>
              </a:rPr>
              <a:t>Woofs:</a:t>
            </a:r>
          </a:p>
          <a:p>
            <a:pPr eaLnBrk="0" hangingPunct="0">
              <a:defRPr/>
            </a:pPr>
            <a:r>
              <a:rPr lang="en-US" sz="3200" b="1">
                <a:solidFill>
                  <a:srgbClr val="FFFFFF"/>
                </a:solidFill>
                <a:effectLst>
                  <a:glow rad="101600">
                    <a:schemeClr val="tx1">
                      <a:alpha val="75000"/>
                    </a:schemeClr>
                  </a:glow>
                  <a:outerShdw blurRad="38100" dist="38100" dir="2700000" algn="tl">
                    <a:srgbClr val="808080"/>
                  </a:outerShdw>
                </a:effectLst>
              </a:rPr>
              <a:t>Flyers: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ChangeArrowheads="1"/>
          </p:cNvSpPr>
          <p:nvPr>
            <p:ph type="ctrTitle"/>
          </p:nvPr>
        </p:nvSpPr>
        <p:spPr>
          <a:xfrm>
            <a:off x="685800" y="4724400"/>
            <a:ext cx="7772400" cy="1143000"/>
          </a:xfrm>
        </p:spPr>
        <p:txBody>
          <a:bodyPr/>
          <a:lstStyle/>
          <a:p>
            <a:pPr eaLnBrk="1" hangingPunct="1"/>
            <a:r>
              <a:rPr lang="en-US">
                <a:latin typeface="Arial" charset="0"/>
                <a:ea typeface="ＭＳ Ｐゴシック" charset="0"/>
                <a:cs typeface="ＭＳ Ｐゴシック" charset="0"/>
              </a:rPr>
              <a:t>How to Get Rich</a:t>
            </a:r>
          </a:p>
        </p:txBody>
      </p:sp>
      <p:pic>
        <p:nvPicPr>
          <p:cNvPr id="316418" name="Picture 3" descr="monopoly.jpe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685800"/>
            <a:ext cx="4191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1371600" y="5715000"/>
            <a:ext cx="6400800" cy="914400"/>
          </a:xfrm>
          <a:prstGeom prst="rect">
            <a:avLst/>
          </a:prstGeom>
          <a:noFill/>
          <a:ln w="9525">
            <a:noFill/>
            <a:miter lim="800000"/>
            <a:headEnd/>
            <a:tailEnd/>
          </a:ln>
        </p:spPr>
        <p:txBody>
          <a:bodyPr/>
          <a:lstStyle/>
          <a:p>
            <a:pPr algn="ctr">
              <a:spcBef>
                <a:spcPct val="20000"/>
              </a:spcBef>
              <a:defRPr/>
            </a:pPr>
            <a:r>
              <a:rPr lang="en-US" sz="3200" b="1" kern="0">
                <a:solidFill>
                  <a:srgbClr val="FFFFFF"/>
                </a:solidFill>
                <a:latin typeface="Arial"/>
                <a:ea typeface="ＭＳ Ｐゴシック"/>
                <a:cs typeface="ＭＳ Ｐゴシック"/>
              </a:rPr>
              <a:t>2 Corinthians 8:1-15</a:t>
            </a:r>
          </a:p>
        </p:txBody>
      </p:sp>
      <p:sp>
        <p:nvSpPr>
          <p:cNvPr id="6" name="Rectangle 5"/>
          <p:cNvSpPr/>
          <p:nvPr/>
        </p:nvSpPr>
        <p:spPr>
          <a:xfrm rot="20165174">
            <a:off x="-299757" y="724291"/>
            <a:ext cx="4934426" cy="1107996"/>
          </a:xfrm>
          <a:prstGeom prst="rect">
            <a:avLst/>
          </a:prstGeom>
          <a:solidFill>
            <a:srgbClr val="000090"/>
          </a:solidFill>
        </p:spPr>
        <p:txBody>
          <a:bodyPr wrap="none">
            <a:spAutoFit/>
          </a:bodyPr>
          <a:lstStyle/>
          <a:p>
            <a:pPr algn="ctr" eaLnBrk="0" hangingPunct="0">
              <a:defRPr/>
            </a:pPr>
            <a:r>
              <a:rPr lang="en-US" sz="66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Arial" charset="0"/>
                <a:ea typeface="ＭＳ Ｐゴシック" charset="-128"/>
                <a:cs typeface="ＭＳ Ｐゴシック" charset="-128"/>
              </a:rPr>
              <a:t>The context</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2"/>
          <p:cNvSpPr>
            <a:spLocks noGrp="1" noChangeArrowheads="1"/>
          </p:cNvSpPr>
          <p:nvPr>
            <p:ph type="ctrTitle"/>
          </p:nvPr>
        </p:nvSpPr>
        <p:spPr>
          <a:xfrm>
            <a:off x="1143000" y="381000"/>
            <a:ext cx="6705600" cy="2438400"/>
          </a:xfrm>
        </p:spPr>
        <p:txBody>
          <a:bodyPr/>
          <a:lstStyle/>
          <a:p>
            <a:pPr eaLnBrk="1" hangingPunct="1"/>
            <a:r>
              <a:rPr lang="en-US" sz="5400">
                <a:latin typeface="Arial" charset="0"/>
                <a:ea typeface="ＭＳ Ｐゴシック" charset="0"/>
                <a:cs typeface="ＭＳ Ｐゴシック" charset="0"/>
              </a:rPr>
              <a:t>How we can really be </a:t>
            </a:r>
            <a:r>
              <a:rPr lang="en-US" sz="13800">
                <a:latin typeface="Arial" charset="0"/>
                <a:ea typeface="ＭＳ Ｐゴシック" charset="0"/>
                <a:cs typeface="ＭＳ Ｐゴシック" charset="0"/>
              </a:rPr>
              <a:t>rich</a:t>
            </a:r>
            <a:endParaRPr lang="en-US" sz="5400">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381000" y="5257800"/>
            <a:ext cx="3505200" cy="1143000"/>
          </a:xfrm>
          <a:prstGeom prst="rect">
            <a:avLst/>
          </a:prstGeom>
          <a:noFill/>
          <a:ln w="9525">
            <a:noFill/>
            <a:miter lim="800000"/>
            <a:headEnd/>
            <a:tailEnd/>
          </a:ln>
        </p:spPr>
        <p:txBody>
          <a:bodyPr/>
          <a:lstStyle/>
          <a:p>
            <a:pPr algn="ctr">
              <a:spcBef>
                <a:spcPct val="20000"/>
              </a:spcBef>
              <a:defRPr/>
            </a:pPr>
            <a:r>
              <a:rPr lang="en-US" sz="4400" b="1" kern="0">
                <a:solidFill>
                  <a:srgbClr val="FFFFFF"/>
                </a:solidFill>
                <a:latin typeface="Arial"/>
                <a:ea typeface="ＭＳ Ｐゴシック"/>
                <a:cs typeface="ＭＳ Ｐゴシック"/>
              </a:rPr>
              <a:t>2 Examples</a:t>
            </a:r>
          </a:p>
        </p:txBody>
      </p:sp>
      <p:sp>
        <p:nvSpPr>
          <p:cNvPr id="6" name="Rectangle 3"/>
          <p:cNvSpPr txBox="1">
            <a:spLocks noChangeArrowheads="1"/>
          </p:cNvSpPr>
          <p:nvPr/>
        </p:nvSpPr>
        <p:spPr bwMode="auto">
          <a:xfrm>
            <a:off x="4724400" y="5257800"/>
            <a:ext cx="3505200" cy="1143000"/>
          </a:xfrm>
          <a:prstGeom prst="rect">
            <a:avLst/>
          </a:prstGeom>
          <a:noFill/>
          <a:ln w="9525">
            <a:noFill/>
            <a:miter lim="800000"/>
            <a:headEnd/>
            <a:tailEnd/>
          </a:ln>
        </p:spPr>
        <p:txBody>
          <a:bodyPr/>
          <a:lstStyle/>
          <a:p>
            <a:pPr algn="ctr">
              <a:spcBef>
                <a:spcPct val="20000"/>
              </a:spcBef>
              <a:defRPr/>
            </a:pPr>
            <a:r>
              <a:rPr lang="en-US" sz="4400" b="1" kern="0">
                <a:solidFill>
                  <a:srgbClr val="FFFFFF"/>
                </a:solidFill>
                <a:latin typeface="Arial"/>
                <a:ea typeface="ＭＳ Ｐゴシック"/>
                <a:cs typeface="ＭＳ Ｐゴシック"/>
              </a:rPr>
              <a:t>3 Principles</a:t>
            </a:r>
          </a:p>
        </p:txBody>
      </p:sp>
      <p:pic>
        <p:nvPicPr>
          <p:cNvPr id="317444" name="Picture 6" descr="be-rich-seri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76400" y="1143000"/>
            <a:ext cx="5765800" cy="3243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Down Arrow 7"/>
          <p:cNvSpPr>
            <a:spLocks noChangeArrowheads="1"/>
          </p:cNvSpPr>
          <p:nvPr/>
        </p:nvSpPr>
        <p:spPr bwMode="auto">
          <a:xfrm rot="1997823">
            <a:off x="18145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9" name="Down Arrow 8"/>
          <p:cNvSpPr>
            <a:spLocks noChangeArrowheads="1"/>
          </p:cNvSpPr>
          <p:nvPr/>
        </p:nvSpPr>
        <p:spPr bwMode="auto">
          <a:xfrm rot="-2328695">
            <a:off x="5319713" y="3894138"/>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par>
                          <p:cTn id="15" fill="hold" nodeType="afterGroup">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0" y="0"/>
            <a:ext cx="9144000" cy="1143000"/>
          </a:xfrm>
          <a:gradFill flip="none" rotWithShape="1">
            <a:gsLst>
              <a:gs pos="0">
                <a:srgbClr val="660066"/>
              </a:gs>
              <a:gs pos="100000">
                <a:srgbClr val="FFFFFF"/>
              </a:gs>
              <a:gs pos="50000">
                <a:schemeClr val="tx1"/>
              </a:gs>
              <a:gs pos="75000">
                <a:srgbClr val="660066"/>
              </a:gs>
            </a:gsLst>
            <a:path path="rect">
              <a:fillToRect l="100000" t="100000"/>
            </a:path>
            <a:tileRect r="-100000" b="-100000"/>
          </a:gradFill>
        </p:spPr>
        <p:txBody>
          <a:bodyPr/>
          <a:lstStyle/>
          <a:p>
            <a:pPr eaLnBrk="1" hangingPunct="1">
              <a:defRPr/>
            </a:pPr>
            <a:r>
              <a:rPr lang="en-US" dirty="0"/>
              <a:t>Main Idea of 2 Cor. 8:1-15</a:t>
            </a:r>
          </a:p>
        </p:txBody>
      </p:sp>
      <p:sp>
        <p:nvSpPr>
          <p:cNvPr id="4" name="Rectangle 3"/>
          <p:cNvSpPr txBox="1">
            <a:spLocks noChangeArrowheads="1"/>
          </p:cNvSpPr>
          <p:nvPr/>
        </p:nvSpPr>
        <p:spPr bwMode="auto">
          <a:xfrm>
            <a:off x="876300" y="1219200"/>
            <a:ext cx="7391400" cy="3733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en-US" sz="4800" b="1">
                <a:solidFill>
                  <a:srgbClr val="FFFFFF"/>
                </a:solidFill>
              </a:rPr>
              <a:t>We become rich when we </a:t>
            </a:r>
            <a:r>
              <a:rPr lang="en-US" sz="4800" b="1">
                <a:solidFill>
                  <a:srgbClr val="FFFF00"/>
                </a:solidFill>
              </a:rPr>
              <a:t>generously give our money away! </a:t>
            </a:r>
            <a:endParaRPr lang="en-US" sz="4800" b="1">
              <a:solidFill>
                <a:srgbClr val="FFFF00"/>
              </a:solidFill>
              <a:effectLst>
                <a:outerShdw blurRad="38100" dist="38100" dir="2700000" algn="tl">
                  <a:srgbClr val="FFFFFF"/>
                </a:outerShdw>
              </a:effectLst>
            </a:endParaRPr>
          </a:p>
        </p:txBody>
      </p:sp>
      <p:pic>
        <p:nvPicPr>
          <p:cNvPr id="318467" name="Picture 4"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67000" y="3733800"/>
            <a:ext cx="38100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9" descr="burning_mone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62200" y="838200"/>
            <a:ext cx="4152900" cy="367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9490" name="Rectangle 2"/>
          <p:cNvSpPr>
            <a:spLocks noGrp="1" noChangeArrowheads="1"/>
          </p:cNvSpPr>
          <p:nvPr>
            <p:ph type="ctrTitle"/>
          </p:nvPr>
        </p:nvSpPr>
        <p:spPr>
          <a:xfrm>
            <a:off x="0" y="0"/>
            <a:ext cx="9144000" cy="1600200"/>
          </a:xfrm>
        </p:spPr>
        <p:txBody>
          <a:bodyPr/>
          <a:lstStyle/>
          <a:p>
            <a:pPr eaLnBrk="1" hangingPunct="1"/>
            <a:r>
              <a:rPr lang="en-US" sz="5400">
                <a:latin typeface="Arial" charset="0"/>
                <a:ea typeface="ＭＳ Ｐゴシック" charset="0"/>
                <a:cs typeface="ＭＳ Ｐゴシック" charset="0"/>
              </a:rPr>
              <a:t>Two questions on giving:</a:t>
            </a:r>
          </a:p>
        </p:txBody>
      </p:sp>
      <p:sp>
        <p:nvSpPr>
          <p:cNvPr id="4" name="Rectangle 3"/>
          <p:cNvSpPr txBox="1">
            <a:spLocks noChangeArrowheads="1"/>
          </p:cNvSpPr>
          <p:nvPr/>
        </p:nvSpPr>
        <p:spPr bwMode="auto">
          <a:xfrm>
            <a:off x="0" y="5038725"/>
            <a:ext cx="4343400" cy="1143000"/>
          </a:xfrm>
          <a:prstGeom prst="rect">
            <a:avLst/>
          </a:prstGeom>
          <a:noFill/>
          <a:ln w="9525">
            <a:noFill/>
            <a:miter lim="800000"/>
            <a:headEnd/>
            <a:tailEnd/>
          </a:ln>
        </p:spPr>
        <p:txBody>
          <a:bodyPr/>
          <a:lstStyle/>
          <a:p>
            <a:pPr algn="ctr">
              <a:spcBef>
                <a:spcPct val="20000"/>
              </a:spcBef>
              <a:defRPr/>
            </a:pPr>
            <a:r>
              <a:rPr lang="en-US" sz="4400" b="1" kern="0" dirty="0">
                <a:solidFill>
                  <a:srgbClr val="FFFFFF"/>
                </a:solidFill>
                <a:latin typeface="Arial"/>
                <a:ea typeface="ＭＳ Ｐゴシック"/>
                <a:cs typeface="ＭＳ Ｐゴシック"/>
              </a:rPr>
              <a:t>How </a:t>
            </a:r>
            <a:r>
              <a:rPr lang="en-US" sz="4400" b="1" kern="0" dirty="0">
                <a:solidFill>
                  <a:srgbClr val="FFFF00"/>
                </a:solidFill>
                <a:latin typeface="Arial"/>
                <a:ea typeface="ＭＳ Ｐゴシック"/>
                <a:cs typeface="ＭＳ Ｐゴシック"/>
              </a:rPr>
              <a:t>much</a:t>
            </a:r>
            <a:r>
              <a:rPr lang="en-US" sz="4400" b="1" kern="0" dirty="0">
                <a:solidFill>
                  <a:srgbClr val="FFFFFF"/>
                </a:solidFill>
                <a:latin typeface="Arial"/>
                <a:ea typeface="ＭＳ Ｐゴシック"/>
                <a:cs typeface="ＭＳ Ｐゴシック"/>
              </a:rPr>
              <a:t>?</a:t>
            </a:r>
          </a:p>
        </p:txBody>
      </p:sp>
      <p:sp>
        <p:nvSpPr>
          <p:cNvPr id="6" name="Rectangle 3"/>
          <p:cNvSpPr txBox="1">
            <a:spLocks noChangeArrowheads="1"/>
          </p:cNvSpPr>
          <p:nvPr/>
        </p:nvSpPr>
        <p:spPr bwMode="auto">
          <a:xfrm>
            <a:off x="4724400" y="5038725"/>
            <a:ext cx="4419600" cy="1143000"/>
          </a:xfrm>
          <a:prstGeom prst="rect">
            <a:avLst/>
          </a:prstGeom>
          <a:noFill/>
          <a:ln w="9525">
            <a:noFill/>
            <a:miter lim="800000"/>
            <a:headEnd/>
            <a:tailEnd/>
          </a:ln>
        </p:spPr>
        <p:txBody>
          <a:bodyPr/>
          <a:lstStyle/>
          <a:p>
            <a:pPr algn="ctr">
              <a:spcBef>
                <a:spcPct val="20000"/>
              </a:spcBef>
              <a:defRPr/>
            </a:pPr>
            <a:r>
              <a:rPr lang="en-US" sz="4400" b="1" kern="0" dirty="0">
                <a:solidFill>
                  <a:srgbClr val="FFFFFF"/>
                </a:solidFill>
                <a:latin typeface="Arial"/>
                <a:ea typeface="ＭＳ Ｐゴシック"/>
                <a:cs typeface="ＭＳ Ｐゴシック"/>
              </a:rPr>
              <a:t>What </a:t>
            </a:r>
            <a:r>
              <a:rPr lang="en-US" sz="4400" b="1" kern="0" dirty="0">
                <a:solidFill>
                  <a:srgbClr val="FFFF00"/>
                </a:solidFill>
                <a:latin typeface="Arial"/>
                <a:ea typeface="ＭＳ Ｐゴシック"/>
                <a:cs typeface="ＭＳ Ｐゴシック"/>
              </a:rPr>
              <a:t>results</a:t>
            </a:r>
            <a:r>
              <a:rPr lang="en-US" sz="4400" b="1" kern="0" dirty="0">
                <a:solidFill>
                  <a:srgbClr val="FFFFFF"/>
                </a:solidFill>
                <a:latin typeface="Arial"/>
                <a:ea typeface="ＭＳ Ｐゴシック"/>
                <a:cs typeface="ＭＳ Ｐゴシック"/>
              </a:rPr>
              <a:t>?</a:t>
            </a:r>
          </a:p>
        </p:txBody>
      </p:sp>
      <p:sp>
        <p:nvSpPr>
          <p:cNvPr id="8" name="Down Arrow 7"/>
          <p:cNvSpPr>
            <a:spLocks noChangeArrowheads="1"/>
          </p:cNvSpPr>
          <p:nvPr/>
        </p:nvSpPr>
        <p:spPr bwMode="auto">
          <a:xfrm rot="1997823">
            <a:off x="1814513" y="3675063"/>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9" name="Down Arrow 8"/>
          <p:cNvSpPr>
            <a:spLocks noChangeArrowheads="1"/>
          </p:cNvSpPr>
          <p:nvPr/>
        </p:nvSpPr>
        <p:spPr bwMode="auto">
          <a:xfrm rot="-2328695">
            <a:off x="5403850" y="3675063"/>
            <a:ext cx="1295400" cy="1447800"/>
          </a:xfrm>
          <a:prstGeom prst="downArrow">
            <a:avLst>
              <a:gd name="adj1" fmla="val 50000"/>
              <a:gd name="adj2" fmla="val 49999"/>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11" name="Rectangle 3"/>
          <p:cNvSpPr txBox="1">
            <a:spLocks noChangeArrowheads="1"/>
          </p:cNvSpPr>
          <p:nvPr/>
        </p:nvSpPr>
        <p:spPr bwMode="auto">
          <a:xfrm>
            <a:off x="0" y="5876925"/>
            <a:ext cx="4343400" cy="762000"/>
          </a:xfrm>
          <a:prstGeom prst="rect">
            <a:avLst/>
          </a:prstGeom>
          <a:noFill/>
          <a:ln w="9525">
            <a:noFill/>
            <a:miter lim="800000"/>
            <a:headEnd/>
            <a:tailEnd/>
          </a:ln>
        </p:spPr>
        <p:txBody>
          <a:bodyPr/>
          <a:lstStyle/>
          <a:p>
            <a:pPr algn="ctr">
              <a:spcBef>
                <a:spcPct val="20000"/>
              </a:spcBef>
              <a:defRPr/>
            </a:pPr>
            <a:r>
              <a:rPr lang="en-US" sz="4400" b="1" kern="0" dirty="0">
                <a:solidFill>
                  <a:srgbClr val="FFFFFF"/>
                </a:solidFill>
                <a:latin typeface="Arial"/>
                <a:ea typeface="ＭＳ Ｐゴシック"/>
                <a:cs typeface="ＭＳ Ｐゴシック"/>
              </a:rPr>
              <a:t>• Key Principle</a:t>
            </a:r>
          </a:p>
        </p:txBody>
      </p:sp>
      <p:sp>
        <p:nvSpPr>
          <p:cNvPr id="12" name="Rectangle 3"/>
          <p:cNvSpPr txBox="1">
            <a:spLocks noChangeArrowheads="1"/>
          </p:cNvSpPr>
          <p:nvPr/>
        </p:nvSpPr>
        <p:spPr bwMode="auto">
          <a:xfrm>
            <a:off x="4724400" y="5876925"/>
            <a:ext cx="4419600" cy="762000"/>
          </a:xfrm>
          <a:prstGeom prst="rect">
            <a:avLst/>
          </a:prstGeom>
          <a:noFill/>
          <a:ln w="9525">
            <a:noFill/>
            <a:miter lim="800000"/>
            <a:headEnd/>
            <a:tailEnd/>
          </a:ln>
        </p:spPr>
        <p:txBody>
          <a:bodyPr/>
          <a:lstStyle/>
          <a:p>
            <a:pPr algn="ctr">
              <a:spcBef>
                <a:spcPct val="20000"/>
              </a:spcBef>
              <a:defRPr/>
            </a:pPr>
            <a:r>
              <a:rPr lang="en-US" sz="4400" b="1" kern="0" dirty="0">
                <a:solidFill>
                  <a:srgbClr val="FFFFFF"/>
                </a:solidFill>
                <a:latin typeface="Arial"/>
                <a:ea typeface="ＭＳ Ｐゴシック"/>
                <a:cs typeface="ＭＳ Ｐゴシック"/>
              </a:rPr>
              <a:t>• Benefits</a:t>
            </a:r>
          </a:p>
        </p:txBody>
      </p:sp>
      <p:sp>
        <p:nvSpPr>
          <p:cNvPr id="13" name="Rectangle 12"/>
          <p:cNvSpPr/>
          <p:nvPr/>
        </p:nvSpPr>
        <p:spPr>
          <a:xfrm rot="20333844">
            <a:off x="60852" y="2230390"/>
            <a:ext cx="8507758" cy="1323439"/>
          </a:xfrm>
          <a:prstGeom prst="rect">
            <a:avLst/>
          </a:prstGeom>
          <a:solidFill>
            <a:srgbClr val="FF0000"/>
          </a:solidFill>
        </p:spPr>
        <p:txBody>
          <a:bodyPr wrap="none">
            <a:spAutoFit/>
          </a:bodyPr>
          <a:lstStyle/>
          <a:p>
            <a:pPr algn="ctr" eaLnBrk="0" hangingPunct="0">
              <a:defRPr/>
            </a:pPr>
            <a:r>
              <a:rPr lang="en-US" sz="8000" b="1" dirty="0">
                <a:ln w="31550" cmpd="sng">
                  <a:gradFill>
                    <a:gsLst>
                      <a:gs pos="70000">
                        <a:srgbClr val="2D2D8A">
                          <a:shade val="50000"/>
                          <a:satMod val="190000"/>
                        </a:srgbClr>
                      </a:gs>
                      <a:gs pos="0">
                        <a:srgbClr val="2D2D8A">
                          <a:tint val="77000"/>
                          <a:satMod val="180000"/>
                        </a:srgbClr>
                      </a:gs>
                    </a:gsLst>
                    <a:lin ang="5400000"/>
                  </a:gradFill>
                  <a:prstDash val="solid"/>
                </a:ln>
                <a:solidFill>
                  <a:srgbClr val="2D2D8A">
                    <a:tint val="15000"/>
                    <a:satMod val="200000"/>
                  </a:srgbClr>
                </a:solidFill>
                <a:effectLst>
                  <a:outerShdw blurRad="50800" dist="40000" dir="5400000" algn="tl" rotWithShape="0">
                    <a:srgbClr val="000000">
                      <a:shade val="5000"/>
                      <a:satMod val="120000"/>
                      <a:alpha val="33000"/>
                    </a:srgbClr>
                  </a:outerShdw>
                </a:effectLst>
                <a:latin typeface="Arial" charset="0"/>
                <a:ea typeface="ＭＳ Ｐゴシック" charset="-128"/>
                <a:cs typeface="ＭＳ Ｐゴシック" charset="-128"/>
              </a:rPr>
              <a:t>2 Corinthians 9:6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animBg="1"/>
      <p:bldP spid="11" grpId="0"/>
      <p:bldP spid="12"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 descr="open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90800" y="42863"/>
            <a:ext cx="6553200" cy="681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0514" name="Rectangle 2"/>
          <p:cNvSpPr>
            <a:spLocks noGrp="1" noChangeArrowheads="1"/>
          </p:cNvSpPr>
          <p:nvPr>
            <p:ph type="ctrTitle"/>
          </p:nvPr>
        </p:nvSpPr>
        <p:spPr>
          <a:xfrm>
            <a:off x="228600" y="381000"/>
            <a:ext cx="8915400" cy="2133600"/>
          </a:xfrm>
        </p:spPr>
        <p:txBody>
          <a:bodyPr/>
          <a:lstStyle/>
          <a:p>
            <a:pPr marL="449263" indent="-449263" algn="l" eaLnBrk="1" hangingPunct="1"/>
            <a:r>
              <a:rPr lang="en-US">
                <a:solidFill>
                  <a:srgbClr val="FFFFFF"/>
                </a:solidFill>
                <a:latin typeface="Arial" charset="0"/>
                <a:ea typeface="ＭＳ Ｐゴシック" charset="0"/>
                <a:cs typeface="ＭＳ Ｐゴシック" charset="0"/>
              </a:rPr>
              <a:t>I. </a:t>
            </a:r>
            <a:r>
              <a:rPr lang="en-US" u="sng">
                <a:solidFill>
                  <a:srgbClr val="FFFF00"/>
                </a:solidFill>
                <a:latin typeface="Arial" charset="0"/>
                <a:ea typeface="ＭＳ Ｐゴシック" charset="0"/>
                <a:cs typeface="ＭＳ Ｐゴシック" charset="0"/>
              </a:rPr>
              <a:t>Principle</a:t>
            </a:r>
            <a:r>
              <a:rPr lang="en-US">
                <a:latin typeface="Arial" charset="0"/>
                <a:ea typeface="ＭＳ Ｐゴシック" charset="0"/>
                <a:cs typeface="ＭＳ Ｐゴシック" charset="0"/>
              </a:rPr>
              <a:t>: You decide how much you want to get blessed (9:6-7a).</a:t>
            </a:r>
            <a:endParaRPr lang="en-US">
              <a:solidFill>
                <a:srgbClr val="FFFFFF"/>
              </a:solidFill>
              <a:latin typeface="Arial" charset="0"/>
              <a:ea typeface="ＭＳ Ｐゴシック" charset="0"/>
              <a:cs typeface="ＭＳ Ｐゴシック" charset="0"/>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descr="Sowing_Whe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61463"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0" y="76200"/>
            <a:ext cx="9144000" cy="1219200"/>
          </a:xfrm>
        </p:spPr>
        <p:txBody>
          <a:bodyPr/>
          <a:lstStyle/>
          <a:p>
            <a:pPr eaLnBrk="1" hangingPunct="1">
              <a:defRPr/>
            </a:pPr>
            <a:r>
              <a:rPr lang="en-US" dirty="0">
                <a:effectLst>
                  <a:outerShdw blurRad="38100" dist="38100" dir="2700000" algn="tl">
                    <a:srgbClr val="808080"/>
                  </a:outerShdw>
                </a:effectLst>
                <a:latin typeface="Arial" charset="0"/>
                <a:ea typeface="ＭＳ Ｐゴシック" charset="0"/>
                <a:cs typeface="ＭＳ Ｐゴシック" charset="0"/>
              </a:rPr>
              <a:t>A.  God blesses you according to how much you give (9:6). </a:t>
            </a:r>
            <a:endParaRPr 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28600" y="1600200"/>
            <a:ext cx="5181600" cy="3505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3200" b="1" baseline="30000" dirty="0">
                <a:solidFill>
                  <a:srgbClr val="FFFFFF"/>
                </a:solidFill>
                <a:effectLst>
                  <a:outerShdw blurRad="38100" dist="38100" dir="2700000" algn="tl">
                    <a:srgbClr val="808080"/>
                  </a:outerShdw>
                </a:effectLst>
              </a:rPr>
              <a:t>6</a:t>
            </a:r>
            <a:r>
              <a:rPr lang="en-US" altLang="ja-JP" sz="3200" b="1" dirty="0">
                <a:solidFill>
                  <a:srgbClr val="FFFFFF"/>
                </a:solidFill>
                <a:effectLst>
                  <a:outerShdw blurRad="38100" dist="38100" dir="2700000" algn="tl">
                    <a:srgbClr val="808080"/>
                  </a:outerShdw>
                </a:effectLst>
              </a:rPr>
              <a:t>"</a:t>
            </a:r>
            <a:r>
              <a:rPr lang="en-US" sz="3200" b="1" dirty="0">
                <a:solidFill>
                  <a:srgbClr val="FFFFFF"/>
                </a:solidFill>
                <a:effectLst>
                  <a:outerShdw blurRad="38100" dist="38100" dir="2700000" algn="tl">
                    <a:srgbClr val="808080"/>
                  </a:outerShdw>
                </a:effectLst>
              </a:rPr>
              <a:t>Remember this—a farmer who plants only a few seeds will get a small crop. But the one who plants generously will get a generous crop</a:t>
            </a:r>
            <a:r>
              <a:rPr lang="en-US" altLang="ja-JP" sz="3200" b="1" dirty="0">
                <a:solidFill>
                  <a:srgbClr val="FFFFFF"/>
                </a:solidFill>
                <a:effectLst>
                  <a:outerShdw blurRad="38100" dist="38100" dir="2700000" algn="tl">
                    <a:srgbClr val="808080"/>
                  </a:outerShdw>
                </a:effectLst>
              </a:rPr>
              <a:t>"</a:t>
            </a:r>
            <a:r>
              <a:rPr lang="en-US" b="1" dirty="0">
                <a:solidFill>
                  <a:srgbClr val="FFFFFF"/>
                </a:solidFill>
                <a:effectLst>
                  <a:outerShdw blurRad="38100" dist="38100" dir="2700000" algn="tl">
                    <a:srgbClr val="808080"/>
                  </a:outerShdw>
                </a:effectLst>
              </a:rPr>
              <a:t> (NLT).</a:t>
            </a:r>
            <a:endParaRPr lang="en-US" sz="3200" b="1" dirty="0">
              <a:solidFill>
                <a:srgbClr val="FFFFFF"/>
              </a:solidFill>
              <a:effectLst>
                <a:outerShdw blurRad="38100" dist="38100" dir="2700000" algn="tl">
                  <a:srgbClr val="808080"/>
                </a:outerShdw>
              </a:effectLst>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descr="seed_sprou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762000" y="2514600"/>
            <a:ext cx="7772400" cy="1371600"/>
          </a:xfrm>
        </p:spPr>
        <p:txBody>
          <a:bodyPr/>
          <a:lstStyle/>
          <a:p>
            <a:pPr eaLnBrk="1" hangingPunct="1">
              <a:defRPr/>
            </a:pPr>
            <a:r>
              <a:rPr lang="en-US">
                <a:effectLst>
                  <a:outerShdw blurRad="38100" dist="38100" dir="2700000" algn="tl">
                    <a:srgbClr val="808080"/>
                  </a:outerShdw>
                </a:effectLst>
                <a:latin typeface="Arial" charset="0"/>
                <a:ea typeface="ＭＳ Ｐゴシック" charset="0"/>
                <a:cs typeface="ＭＳ Ｐゴシック" charset="0"/>
              </a:rPr>
              <a:t>Plant little, harvest little</a:t>
            </a:r>
            <a:br>
              <a:rPr lang="en-US">
                <a:effectLst>
                  <a:outerShdw blurRad="38100" dist="38100" dir="2700000" algn="tl">
                    <a:srgbClr val="808080"/>
                  </a:outerShdw>
                </a:effectLst>
                <a:latin typeface="Arial" charset="0"/>
                <a:ea typeface="ＭＳ Ｐゴシック" charset="0"/>
                <a:cs typeface="ＭＳ Ｐゴシック" charset="0"/>
              </a:rPr>
            </a:br>
            <a:r>
              <a:rPr lang="en-US">
                <a:effectLst>
                  <a:outerShdw blurRad="38100" dist="38100" dir="2700000" algn="tl">
                    <a:srgbClr val="808080"/>
                  </a:outerShdw>
                </a:effectLst>
                <a:latin typeface="Arial" charset="0"/>
                <a:ea typeface="ＭＳ Ｐゴシック" charset="0"/>
                <a:cs typeface="ＭＳ Ｐゴシック" charset="0"/>
              </a:rPr>
              <a:t>Plant much, harvest much</a:t>
            </a:r>
          </a:p>
        </p:txBody>
      </p:sp>
      <p:sp>
        <p:nvSpPr>
          <p:cNvPr id="4" name="Rectangle 2"/>
          <p:cNvSpPr txBox="1">
            <a:spLocks noChangeArrowheads="1"/>
          </p:cNvSpPr>
          <p:nvPr/>
        </p:nvSpPr>
        <p:spPr bwMode="auto">
          <a:xfrm>
            <a:off x="0" y="0"/>
            <a:ext cx="9144000" cy="10668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600" b="1" i="1">
                <a:solidFill>
                  <a:srgbClr val="FFFFFF"/>
                </a:solidFill>
                <a:effectLst>
                  <a:outerShdw blurRad="38100" dist="38100" dir="2700000" algn="tl">
                    <a:srgbClr val="808080"/>
                  </a:outerShdw>
                </a:effectLst>
              </a:rPr>
              <a:t>Rule #1 of Agriculture...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8370"/>
                                        </p:tgtEl>
                                        <p:attrNameLst>
                                          <p:attrName>style.visibility</p:attrName>
                                        </p:attrNameLst>
                                      </p:cBhvr>
                                      <p:to>
                                        <p:strVal val="visible"/>
                                      </p:to>
                                    </p:set>
                                    <p:animEffect transition="in" filter="fade">
                                      <p:cBhvr>
                                        <p:cTn id="11" dur="20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P spid="4"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ctrTitle"/>
          </p:nvPr>
        </p:nvSpPr>
        <p:spPr>
          <a:xfrm>
            <a:off x="0" y="0"/>
            <a:ext cx="9144000" cy="762000"/>
          </a:xfrm>
        </p:spPr>
        <p:txBody>
          <a:bodyPr/>
          <a:lstStyle/>
          <a:p>
            <a:pPr eaLnBrk="1" hangingPunct="1"/>
            <a:r>
              <a:rPr lang="en-US">
                <a:solidFill>
                  <a:srgbClr val="FFFFFF"/>
                </a:solidFill>
                <a:latin typeface="Arial" charset="0"/>
                <a:ea typeface="ＭＳ Ｐゴシック" charset="0"/>
                <a:cs typeface="ＭＳ Ｐゴシック" charset="0"/>
              </a:rPr>
              <a:t>Title</a:t>
            </a:r>
          </a:p>
        </p:txBody>
      </p:sp>
      <p:pic>
        <p:nvPicPr>
          <p:cNvPr id="323586" name="Picture 2" descr="kraft j 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9436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3587" name="Picture 3" descr="kraft logo.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5181600"/>
            <a:ext cx="2362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3" name="TextBox 4"/>
          <p:cNvSpPr txBox="1">
            <a:spLocks noChangeArrowheads="1"/>
          </p:cNvSpPr>
          <p:nvPr/>
        </p:nvSpPr>
        <p:spPr bwMode="auto">
          <a:xfrm>
            <a:off x="6096000" y="0"/>
            <a:ext cx="2971800" cy="501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sz="3200" dirty="0">
                <a:solidFill>
                  <a:srgbClr val="FFFFFF"/>
                </a:solidFill>
                <a:latin typeface="Arial" charset="0"/>
              </a:rPr>
              <a:t>"The only investments I ever made which have paid constantly increasing dividends, is the money I have given to the Lord." </a:t>
            </a:r>
            <a:endParaRPr lang="en-US" sz="3200" dirty="0">
              <a:solidFill>
                <a:srgbClr val="FFFFFF"/>
              </a:solidFill>
              <a:latin typeface="Arial" charset="0"/>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3" descr="sowing scatter_see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709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0" name="Rectangle 2"/>
          <p:cNvSpPr>
            <a:spLocks noGrp="1" noChangeArrowheads="1"/>
          </p:cNvSpPr>
          <p:nvPr>
            <p:ph type="ctrTitle"/>
          </p:nvPr>
        </p:nvSpPr>
        <p:spPr>
          <a:xfrm>
            <a:off x="-76200" y="5029200"/>
            <a:ext cx="9296400" cy="1828800"/>
          </a:xfrm>
          <a:solidFill>
            <a:srgbClr val="000000"/>
          </a:solidFill>
        </p:spPr>
        <p:txBody>
          <a:bodyPr/>
          <a:lstStyle/>
          <a:p>
            <a:pPr eaLnBrk="1" hangingPunct="1"/>
            <a:r>
              <a:rPr lang="en-US" sz="3600">
                <a:latin typeface="Arial" charset="0"/>
                <a:ea typeface="ＭＳ Ｐゴシック" charset="0"/>
                <a:cs typeface="ＭＳ Ｐゴシック" charset="0"/>
              </a:rPr>
              <a:t>No one can take away your investments sent up to heaven ahead of you.</a:t>
            </a:r>
            <a:endParaRPr lang="en-US" sz="3600">
              <a:solidFill>
                <a:srgbClr val="FFFFFF"/>
              </a:solidFill>
              <a:latin typeface="Arial" charset="0"/>
              <a:ea typeface="ＭＳ Ｐゴシック" charset="0"/>
              <a:cs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3A2FC3-E571-7A4A-BFE4-F6316A2B4513}" type="slidenum">
              <a:rPr lang="en-US" sz="1400">
                <a:latin typeface="Arial" charset="0"/>
                <a:cs typeface="Arial" charset="0"/>
              </a:rPr>
              <a:pPr eaLnBrk="1" hangingPunct="1"/>
              <a:t>23</a:t>
            </a:fld>
            <a:endParaRPr lang="en-US" sz="1400">
              <a:latin typeface="Arial" charset="0"/>
              <a:cs typeface="Arial" charset="0"/>
            </a:endParaRPr>
          </a:p>
        </p:txBody>
      </p:sp>
      <p:sp>
        <p:nvSpPr>
          <p:cNvPr id="148482" name="Rectangle 2"/>
          <p:cNvSpPr>
            <a:spLocks noGrp="1" noChangeArrowheads="1"/>
          </p:cNvSpPr>
          <p:nvPr>
            <p:ph type="title"/>
          </p:nvPr>
        </p:nvSpPr>
        <p:spPr/>
        <p:txBody>
          <a:bodyPr/>
          <a:lstStyle/>
          <a:p>
            <a:pPr eaLnBrk="1" hangingPunct="1"/>
            <a:r>
              <a:rPr lang="en-US">
                <a:latin typeface="Arial" charset="0"/>
              </a:rPr>
              <a:t>Geography</a:t>
            </a:r>
          </a:p>
        </p:txBody>
      </p:sp>
      <p:pic>
        <p:nvPicPr>
          <p:cNvPr id="148483"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grpSp>
        <p:nvGrpSpPr>
          <p:cNvPr id="2" name="Group 4"/>
          <p:cNvGrpSpPr>
            <a:grpSpLocks/>
          </p:cNvGrpSpPr>
          <p:nvPr/>
        </p:nvGrpSpPr>
        <p:grpSpPr bwMode="auto">
          <a:xfrm>
            <a:off x="3581400" y="1295400"/>
            <a:ext cx="1460500" cy="628650"/>
            <a:chOff x="2256" y="816"/>
            <a:chExt cx="920" cy="396"/>
          </a:xfrm>
        </p:grpSpPr>
        <p:sp>
          <p:nvSpPr>
            <p:cNvPr id="148489" name="AutoShape 5"/>
            <p:cNvSpPr>
              <a:spLocks noChangeArrowheads="1"/>
            </p:cNvSpPr>
            <p:nvPr/>
          </p:nvSpPr>
          <p:spPr bwMode="auto">
            <a:xfrm rot="2378455">
              <a:off x="2521" y="1015"/>
              <a:ext cx="335" cy="197"/>
            </a:xfrm>
            <a:prstGeom prst="rightArrow">
              <a:avLst>
                <a:gd name="adj1" fmla="val 50000"/>
                <a:gd name="adj2" fmla="val 42513"/>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148490" name="Text Box 6"/>
            <p:cNvSpPr txBox="1">
              <a:spLocks noChangeArrowheads="1"/>
            </p:cNvSpPr>
            <p:nvPr/>
          </p:nvSpPr>
          <p:spPr bwMode="auto">
            <a:xfrm>
              <a:off x="2256" y="816"/>
              <a:ext cx="920" cy="231"/>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latin typeface="Arial" charset="0"/>
                  <a:cs typeface="Arial" charset="0"/>
                </a:rPr>
                <a:t>Macedonia</a:t>
              </a:r>
            </a:p>
          </p:txBody>
        </p:sp>
      </p:grpSp>
      <p:sp>
        <p:nvSpPr>
          <p:cNvPr id="33799" name="Text Box 7"/>
          <p:cNvSpPr txBox="1">
            <a:spLocks noChangeArrowheads="1"/>
          </p:cNvSpPr>
          <p:nvPr/>
        </p:nvSpPr>
        <p:spPr bwMode="auto">
          <a:xfrm>
            <a:off x="4114800" y="2895600"/>
            <a:ext cx="1066800" cy="3667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solidFill>
                  <a:schemeClr val="bg1"/>
                </a:solidFill>
                <a:latin typeface="Arial" charset="0"/>
                <a:cs typeface="Arial" charset="0"/>
              </a:rPr>
              <a:t>Corinth</a:t>
            </a:r>
          </a:p>
        </p:txBody>
      </p:sp>
      <p:grpSp>
        <p:nvGrpSpPr>
          <p:cNvPr id="3" name="Group 8"/>
          <p:cNvGrpSpPr>
            <a:grpSpLocks/>
          </p:cNvGrpSpPr>
          <p:nvPr/>
        </p:nvGrpSpPr>
        <p:grpSpPr bwMode="auto">
          <a:xfrm>
            <a:off x="3166269" y="2991307"/>
            <a:ext cx="2203450" cy="2217738"/>
            <a:chOff x="672" y="2256"/>
            <a:chExt cx="1388" cy="1397"/>
          </a:xfrm>
        </p:grpSpPr>
        <p:pic>
          <p:nvPicPr>
            <p:cNvPr id="148487" name="Picture 9" descr="j01494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8" y="2400"/>
              <a:ext cx="1052" cy="12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8488" name="Picture 10" descr="IS1CR14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2" y="2256"/>
              <a:ext cx="734" cy="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33799"/>
                                        </p:tgtEl>
                                        <p:attrNameLst>
                                          <p:attrName>style.visibility</p:attrName>
                                        </p:attrNameLst>
                                      </p:cBhvr>
                                      <p:to>
                                        <p:strVal val="visible"/>
                                      </p:to>
                                    </p:set>
                                    <p:animEffect transition="in" filter="fade">
                                      <p:cBhvr>
                                        <p:cTn id="12" dur="770" decel="100000"/>
                                        <p:tgtEl>
                                          <p:spTgt spid="33799"/>
                                        </p:tgtEl>
                                      </p:cBhvr>
                                    </p:animEffect>
                                    <p:animScale>
                                      <p:cBhvr>
                                        <p:cTn id="13" dur="770" decel="100000"/>
                                        <p:tgtEl>
                                          <p:spTgt spid="33799"/>
                                        </p:tgtEl>
                                      </p:cBhvr>
                                      <p:from x="10000" y="10000"/>
                                      <p:to x="200000" y="450000"/>
                                    </p:animScale>
                                    <p:animScale>
                                      <p:cBhvr>
                                        <p:cTn id="14" dur="1230" accel="100000" fill="hold">
                                          <p:stCondLst>
                                            <p:cond delay="770"/>
                                          </p:stCondLst>
                                        </p:cTn>
                                        <p:tgtEl>
                                          <p:spTgt spid="33799"/>
                                        </p:tgtEl>
                                      </p:cBhvr>
                                      <p:from x="200000" y="450000"/>
                                      <p:to x="100000" y="100000"/>
                                    </p:animScale>
                                    <p:set>
                                      <p:cBhvr>
                                        <p:cTn id="15" dur="770" fill="hold"/>
                                        <p:tgtEl>
                                          <p:spTgt spid="33799"/>
                                        </p:tgtEl>
                                        <p:attrNameLst>
                                          <p:attrName>ppt_x</p:attrName>
                                        </p:attrNameLst>
                                      </p:cBhvr>
                                      <p:to>
                                        <p:strVal val="(0.5)"/>
                                      </p:to>
                                    </p:set>
                                    <p:anim from="(0.5)" to="(#ppt_x)" calcmode="lin" valueType="num">
                                      <p:cBhvr>
                                        <p:cTn id="16" dur="1230" accel="100000" fill="hold">
                                          <p:stCondLst>
                                            <p:cond delay="770"/>
                                          </p:stCondLst>
                                        </p:cTn>
                                        <p:tgtEl>
                                          <p:spTgt spid="33799"/>
                                        </p:tgtEl>
                                        <p:attrNameLst>
                                          <p:attrName>ppt_x</p:attrName>
                                        </p:attrNameLst>
                                      </p:cBhvr>
                                    </p:anim>
                                    <p:set>
                                      <p:cBhvr>
                                        <p:cTn id="17" dur="770" fill="hold"/>
                                        <p:tgtEl>
                                          <p:spTgt spid="33799"/>
                                        </p:tgtEl>
                                        <p:attrNameLst>
                                          <p:attrName>ppt_y</p:attrName>
                                        </p:attrNameLst>
                                      </p:cBhvr>
                                      <p:to>
                                        <p:strVal val="(#ppt_y+0.4)"/>
                                      </p:to>
                                    </p:set>
                                    <p:anim from="(#ppt_y+0.4)" to="(#ppt_y)" calcmode="lin" valueType="num">
                                      <p:cBhvr>
                                        <p:cTn id="18" dur="1230" accel="100000" fill="hold">
                                          <p:stCondLst>
                                            <p:cond delay="770"/>
                                          </p:stCondLst>
                                        </p:cTn>
                                        <p:tgtEl>
                                          <p:spTgt spid="33799"/>
                                        </p:tgtEl>
                                        <p:attrNameLst>
                                          <p:attrName>ppt_y</p:attrName>
                                        </p:attrNameLst>
                                      </p:cBhvr>
                                    </p:anim>
                                  </p:childTnLst>
                                </p:cTn>
                              </p:par>
                            </p:childTnLst>
                          </p:cTn>
                        </p:par>
                        <p:par>
                          <p:cTn id="19" fill="hold" nodeType="afterGroup">
                            <p:stCondLst>
                              <p:cond delay="2000"/>
                            </p:stCondLst>
                            <p:childTnLst>
                              <p:par>
                                <p:cTn id="20" presetID="21" presetClass="entr" presetSubtype="8" fill="hold" nodeType="afterEffect">
                                  <p:stCondLst>
                                    <p:cond delay="2000"/>
                                  </p:stCondLst>
                                  <p:childTnLst>
                                    <p:set>
                                      <p:cBhvr>
                                        <p:cTn id="21" dur="1" fill="hold">
                                          <p:stCondLst>
                                            <p:cond delay="0"/>
                                          </p:stCondLst>
                                        </p:cTn>
                                        <p:tgtEl>
                                          <p:spTgt spid="3"/>
                                        </p:tgtEl>
                                        <p:attrNameLst>
                                          <p:attrName>style.visibility</p:attrName>
                                        </p:attrNameLst>
                                      </p:cBhvr>
                                      <p:to>
                                        <p:strVal val="visible"/>
                                      </p:to>
                                    </p:set>
                                    <p:animEffect transition="in" filter="wheel(8)">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9"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Grp="1" noChangeArrowheads="1"/>
          </p:cNvSpPr>
          <p:nvPr>
            <p:ph type="ctrTitle"/>
          </p:nvPr>
        </p:nvSpPr>
        <p:spPr>
          <a:xfrm>
            <a:off x="0" y="0"/>
            <a:ext cx="9144000" cy="1219200"/>
          </a:xfrm>
        </p:spPr>
        <p:txBody>
          <a:bodyPr/>
          <a:lstStyle/>
          <a:p>
            <a:pPr marL="622300" indent="-622300" algn="l" eaLnBrk="1" hangingPunct="1"/>
            <a:r>
              <a:rPr lang="en-US" sz="3600">
                <a:solidFill>
                  <a:srgbClr val="FFFFFF"/>
                </a:solidFill>
                <a:latin typeface="Arial" charset="0"/>
                <a:ea typeface="ＭＳ Ｐゴシック" charset="0"/>
                <a:cs typeface="ＭＳ Ｐゴシック" charset="0"/>
              </a:rPr>
              <a:t>B. </a:t>
            </a:r>
            <a:r>
              <a:rPr lang="en-US" sz="3600">
                <a:latin typeface="Arial" charset="0"/>
                <a:ea typeface="ＭＳ Ｐゴシック" charset="0"/>
                <a:cs typeface="ＭＳ Ｐゴシック" charset="0"/>
              </a:rPr>
              <a:t>How much you give is a personal decision (9:7a). </a:t>
            </a:r>
            <a:endParaRPr lang="en-US" sz="3600">
              <a:solidFill>
                <a:srgbClr val="FFFFFF"/>
              </a:solidFill>
              <a:latin typeface="Arial" charset="0"/>
              <a:ea typeface="ＭＳ Ｐゴシック" charset="0"/>
              <a:cs typeface="ＭＳ Ｐゴシック" charset="0"/>
            </a:endParaRPr>
          </a:p>
        </p:txBody>
      </p:sp>
      <p:pic>
        <p:nvPicPr>
          <p:cNvPr id="326658" name="Picture 2" descr="thinking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62313" y="2743200"/>
            <a:ext cx="5881687"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6659" name="Picture 3" descr="john-p-think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43200"/>
            <a:ext cx="3276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60" name="Rectangle 5"/>
          <p:cNvSpPr>
            <a:spLocks noChangeArrowheads="1"/>
          </p:cNvSpPr>
          <p:nvPr/>
        </p:nvSpPr>
        <p:spPr bwMode="auto">
          <a:xfrm>
            <a:off x="2667000" y="2743200"/>
            <a:ext cx="3962400" cy="220980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sp>
        <p:nvSpPr>
          <p:cNvPr id="326661" name="Cloud Callout 4"/>
          <p:cNvSpPr>
            <a:spLocks noChangeArrowheads="1"/>
          </p:cNvSpPr>
          <p:nvPr/>
        </p:nvSpPr>
        <p:spPr bwMode="auto">
          <a:xfrm>
            <a:off x="2819400" y="2819400"/>
            <a:ext cx="3657600" cy="2514600"/>
          </a:xfrm>
          <a:prstGeom prst="cloudCallout">
            <a:avLst>
              <a:gd name="adj1" fmla="val 69569"/>
              <a:gd name="adj2" fmla="val -25667"/>
            </a:avLst>
          </a:prstGeom>
          <a:solidFill>
            <a:schemeClr val="accent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7" name="Rectangle 2"/>
          <p:cNvSpPr txBox="1">
            <a:spLocks noChangeArrowheads="1"/>
          </p:cNvSpPr>
          <p:nvPr/>
        </p:nvSpPr>
        <p:spPr bwMode="auto">
          <a:xfrm>
            <a:off x="3429000" y="2971800"/>
            <a:ext cx="2438400" cy="1905000"/>
          </a:xfrm>
          <a:prstGeom prst="rect">
            <a:avLst/>
          </a:prstGeom>
          <a:noFill/>
          <a:ln w="9525">
            <a:noFill/>
            <a:miter lim="800000"/>
            <a:headEnd/>
            <a:tailEnd/>
          </a:ln>
        </p:spPr>
        <p:txBody>
          <a:bodyPr anchor="ctr"/>
          <a:lstStyle/>
          <a:p>
            <a:pPr algn="ctr">
              <a:defRPr/>
            </a:pPr>
            <a:r>
              <a:rPr lang="en-US" sz="3200" b="1" kern="0" dirty="0">
                <a:solidFill>
                  <a:srgbClr val="000000"/>
                </a:solidFill>
                <a:latin typeface="Arial"/>
                <a:ea typeface="ＭＳ Ｐゴシック"/>
                <a:cs typeface="ＭＳ Ｐゴシック"/>
              </a:rPr>
              <a:t>How much should I give?</a:t>
            </a:r>
          </a:p>
        </p:txBody>
      </p:sp>
      <p:sp>
        <p:nvSpPr>
          <p:cNvPr id="326663" name="Rectangle 2"/>
          <p:cNvSpPr txBox="1">
            <a:spLocks noChangeArrowheads="1"/>
          </p:cNvSpPr>
          <p:nvPr/>
        </p:nvSpPr>
        <p:spPr bwMode="auto">
          <a:xfrm>
            <a:off x="990600" y="1447800"/>
            <a:ext cx="7010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baseline="30000">
                <a:solidFill>
                  <a:srgbClr val="FFFFFF"/>
                </a:solidFill>
                <a:latin typeface="Arial" charset="0"/>
              </a:rPr>
              <a:t>7 </a:t>
            </a:r>
            <a:r>
              <a:rPr lang="en-US" sz="2800" b="1">
                <a:solidFill>
                  <a:srgbClr val="FFFF00"/>
                </a:solidFill>
                <a:latin typeface="Arial" charset="0"/>
              </a:rPr>
              <a:t>You must each decide </a:t>
            </a:r>
            <a:r>
              <a:rPr lang="en-US" sz="2800" b="1">
                <a:solidFill>
                  <a:srgbClr val="FFFFFF"/>
                </a:solidFill>
                <a:latin typeface="Arial" charset="0"/>
              </a:rPr>
              <a:t>in your heart how much to give</a:t>
            </a:r>
            <a:r>
              <a:rPr lang="en-US" sz="2000" b="1">
                <a:solidFill>
                  <a:srgbClr val="FFFFFF"/>
                </a:solidFill>
                <a:latin typeface="Arial" charset="0"/>
              </a:rPr>
              <a:t> (NLT).</a:t>
            </a:r>
            <a:endParaRPr lang="en-US" sz="2800" b="1">
              <a:solidFill>
                <a:srgbClr val="FFFFFF"/>
              </a:solidFill>
              <a:latin typeface="Arial" charset="0"/>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2"/>
          <p:cNvSpPr>
            <a:spLocks noGrp="1" noChangeArrowheads="1"/>
          </p:cNvSpPr>
          <p:nvPr>
            <p:ph type="ctrTitle"/>
          </p:nvPr>
        </p:nvSpPr>
        <p:spPr>
          <a:xfrm>
            <a:off x="0" y="152400"/>
            <a:ext cx="9144000" cy="762000"/>
          </a:xfrm>
        </p:spPr>
        <p:txBody>
          <a:bodyPr/>
          <a:lstStyle/>
          <a:p>
            <a:pPr algn="l" eaLnBrk="1" hangingPunct="1"/>
            <a:r>
              <a:rPr lang="en-US" sz="4000" i="1">
                <a:solidFill>
                  <a:srgbClr val="FFFFFF"/>
                </a:solidFill>
                <a:latin typeface="Arial" charset="0"/>
                <a:ea typeface="ＭＳ Ｐゴシック" charset="0"/>
                <a:cs typeface="ＭＳ Ｐゴシック" charset="0"/>
              </a:rPr>
              <a:t>The OT Tithe</a:t>
            </a:r>
          </a:p>
        </p:txBody>
      </p:sp>
      <p:pic>
        <p:nvPicPr>
          <p:cNvPr id="327682" name="Picture 8" descr="fristfruitsgra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2349500"/>
            <a:ext cx="3784600" cy="427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3" name="TextBox 1"/>
          <p:cNvSpPr txBox="1">
            <a:spLocks noChangeArrowheads="1"/>
          </p:cNvSpPr>
          <p:nvPr/>
        </p:nvSpPr>
        <p:spPr bwMode="auto">
          <a:xfrm>
            <a:off x="3708400" y="188913"/>
            <a:ext cx="5219700" cy="3538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sz="3200" b="1" dirty="0">
                <a:solidFill>
                  <a:srgbClr val="FFFFFF"/>
                </a:solidFill>
                <a:latin typeface="Arial" charset="0"/>
              </a:rPr>
              <a:t>Leviticus 27:30—"A tithe of everything from the land, whether grain from the soil or fruit from the trees, belongs to the L</a:t>
            </a:r>
            <a:r>
              <a:rPr lang="en-US" sz="2800" b="1" dirty="0">
                <a:solidFill>
                  <a:srgbClr val="FFFFFF"/>
                </a:solidFill>
                <a:latin typeface="Arial" charset="0"/>
              </a:rPr>
              <a:t>ORD</a:t>
            </a:r>
            <a:r>
              <a:rPr lang="en-US" sz="3200" b="1" dirty="0">
                <a:solidFill>
                  <a:srgbClr val="FFFFFF"/>
                </a:solidFill>
                <a:latin typeface="Arial" charset="0"/>
              </a:rPr>
              <a:t>; it is holy to the L</a:t>
            </a:r>
            <a:r>
              <a:rPr lang="en-US" sz="2800" b="1" dirty="0">
                <a:solidFill>
                  <a:srgbClr val="FFFFFF"/>
                </a:solidFill>
                <a:latin typeface="Arial" charset="0"/>
              </a:rPr>
              <a:t>ORD</a:t>
            </a:r>
            <a:r>
              <a:rPr lang="en-US" sz="3200" b="1" dirty="0">
                <a:solidFill>
                  <a:srgbClr val="FFFFFF"/>
                </a:solidFill>
                <a:latin typeface="Arial" charset="0"/>
              </a:rPr>
              <a:t>."</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ChangeArrowheads="1"/>
          </p:cNvSpPr>
          <p:nvPr>
            <p:ph type="ctrTitle"/>
          </p:nvPr>
        </p:nvSpPr>
        <p:spPr>
          <a:xfrm>
            <a:off x="0" y="0"/>
            <a:ext cx="9144000" cy="762000"/>
          </a:xfrm>
        </p:spPr>
        <p:txBody>
          <a:bodyPr/>
          <a:lstStyle/>
          <a:p>
            <a:pPr algn="l" eaLnBrk="1" hangingPunct="1"/>
            <a:r>
              <a:rPr lang="en-US">
                <a:solidFill>
                  <a:srgbClr val="FFFFFF"/>
                </a:solidFill>
                <a:latin typeface="Arial" charset="0"/>
                <a:ea typeface="ＭＳ Ｐゴシック" charset="0"/>
                <a:cs typeface="ＭＳ Ｐゴシック" charset="0"/>
              </a:rPr>
              <a:t>Malachi 3:10</a:t>
            </a:r>
          </a:p>
        </p:txBody>
      </p:sp>
      <p:pic>
        <p:nvPicPr>
          <p:cNvPr id="328706" name="Picture 3" descr="39003010 C99 - Malachi 3 10 - Bring ye all the tithes into the storehous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816100"/>
            <a:ext cx="8128000" cy="504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3635375" y="0"/>
            <a:ext cx="5508625" cy="3046413"/>
          </a:xfrm>
          <a:prstGeom prst="rect">
            <a:avLst/>
          </a:prstGeom>
          <a:solidFill>
            <a:srgbClr val="800000"/>
          </a:solidFill>
        </p:spPr>
        <p:txBody>
          <a:bodyPr>
            <a:spAutoFit/>
          </a:bodyPr>
          <a:lstStyle/>
          <a:p>
            <a:pPr algn="just" eaLnBrk="0" hangingPunct="0">
              <a:defRPr/>
            </a:pPr>
            <a:r>
              <a:rPr lang="en-US" b="1" dirty="0">
                <a:solidFill>
                  <a:srgbClr val="FFFFFF"/>
                </a:solidFill>
                <a:effectLst>
                  <a:glow rad="177800">
                    <a:srgbClr val="000000">
                      <a:alpha val="75000"/>
                    </a:srgbClr>
                  </a:glow>
                  <a:outerShdw blurRad="50800" dist="38100" dir="2700000" algn="tl" rotWithShape="0">
                    <a:srgbClr val="000000">
                      <a:alpha val="43000"/>
                    </a:srgbClr>
                  </a:outerShdw>
                </a:effectLst>
                <a:latin typeface="Arial" charset="0"/>
              </a:rPr>
              <a:t>"Bring the whole tithe into the storehouse, that there may be food in my house.  Test me in this," says the L</a:t>
            </a:r>
            <a:r>
              <a:rPr lang="en-US" sz="2000" b="1" dirty="0">
                <a:solidFill>
                  <a:srgbClr val="FFFFFF"/>
                </a:solidFill>
                <a:effectLst>
                  <a:glow rad="177800">
                    <a:srgbClr val="000000">
                      <a:alpha val="75000"/>
                    </a:srgbClr>
                  </a:glow>
                  <a:outerShdw blurRad="50800" dist="38100" dir="2700000" algn="tl" rotWithShape="0">
                    <a:srgbClr val="000000">
                      <a:alpha val="43000"/>
                    </a:srgbClr>
                  </a:outerShdw>
                </a:effectLst>
                <a:latin typeface="Arial" charset="0"/>
              </a:rPr>
              <a:t>ORD</a:t>
            </a:r>
            <a:r>
              <a:rPr lang="en-US" b="1" dirty="0">
                <a:solidFill>
                  <a:srgbClr val="FFFFFF"/>
                </a:solidFill>
                <a:effectLst>
                  <a:glow rad="177800">
                    <a:srgbClr val="000000">
                      <a:alpha val="75000"/>
                    </a:srgbClr>
                  </a:glow>
                  <a:outerShdw blurRad="50800" dist="38100" dir="2700000" algn="tl" rotWithShape="0">
                    <a:srgbClr val="000000">
                      <a:alpha val="43000"/>
                    </a:srgbClr>
                  </a:outerShdw>
                </a:effectLst>
                <a:latin typeface="Arial" charset="0"/>
              </a:rPr>
              <a:t> Almighty, "and see if I will not throw open the floodgates of heaven and pour out so much blessing that you will not have room enough for it."</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Grp="1" noChangeArrowheads="1"/>
          </p:cNvSpPr>
          <p:nvPr>
            <p:ph type="ctrTitle"/>
          </p:nvPr>
        </p:nvSpPr>
        <p:spPr>
          <a:xfrm>
            <a:off x="0" y="228600"/>
            <a:ext cx="6172200" cy="1752600"/>
          </a:xfrm>
        </p:spPr>
        <p:txBody>
          <a:bodyPr/>
          <a:lstStyle/>
          <a:p>
            <a:pPr eaLnBrk="1" hangingPunct="1"/>
            <a:r>
              <a:rPr lang="en-US">
                <a:solidFill>
                  <a:srgbClr val="FFFFFF"/>
                </a:solidFill>
                <a:latin typeface="Arial" charset="0"/>
                <a:ea typeface="ＭＳ Ｐゴシック" charset="0"/>
                <a:cs typeface="ＭＳ Ｐゴシック" charset="0"/>
              </a:rPr>
              <a:t>Is tithing for today?</a:t>
            </a:r>
          </a:p>
        </p:txBody>
      </p:sp>
      <p:pic>
        <p:nvPicPr>
          <p:cNvPr id="330754" name="Picture 2" descr="tithing is scriptura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455863"/>
            <a:ext cx="4953000" cy="440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0755" name="Picture 4" descr="tithing hoax.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0"/>
            <a:ext cx="2895600" cy="459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0756" name="Picture 3" descr="tithing.jpe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10000" y="3886200"/>
            <a:ext cx="2620963"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5" descr="tithing-0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 y="1828800"/>
            <a:ext cx="3549650" cy="470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1778" name="Picture 6" descr="tithingeveryth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2400" y="3509963"/>
            <a:ext cx="5032375" cy="301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1779" name="Picture 7" descr="mormon-bib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02658">
            <a:off x="6400800" y="533400"/>
            <a:ext cx="2379663" cy="3435350"/>
          </a:xfrm>
          <a:prstGeom prst="rect">
            <a:avLst/>
          </a:prstGeom>
          <a:noFill/>
          <a:ln w="9525">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sp>
        <p:nvSpPr>
          <p:cNvPr id="331780" name="Rectangle 2"/>
          <p:cNvSpPr>
            <a:spLocks noGrp="1" noChangeArrowheads="1"/>
          </p:cNvSpPr>
          <p:nvPr>
            <p:ph type="ctrTitle"/>
          </p:nvPr>
        </p:nvSpPr>
        <p:spPr>
          <a:xfrm>
            <a:off x="228600" y="152400"/>
            <a:ext cx="6705600" cy="762000"/>
          </a:xfrm>
        </p:spPr>
        <p:txBody>
          <a:bodyPr/>
          <a:lstStyle/>
          <a:p>
            <a:pPr algn="l" eaLnBrk="1" hangingPunct="1"/>
            <a:r>
              <a:rPr lang="en-US">
                <a:solidFill>
                  <a:srgbClr val="FFFFFF"/>
                </a:solidFill>
                <a:latin typeface="Arial" charset="0"/>
                <a:ea typeface="ＭＳ Ｐゴシック" charset="0"/>
                <a:cs typeface="ＭＳ Ｐゴシック" charset="0"/>
              </a:rPr>
              <a:t>Many Tithe Today...</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3"/>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332802" name="Rectangle 2"/>
          <p:cNvSpPr>
            <a:spLocks noGrp="1" noChangeArrowheads="1"/>
          </p:cNvSpPr>
          <p:nvPr>
            <p:ph type="ctrTitle"/>
          </p:nvPr>
        </p:nvSpPr>
        <p:spPr>
          <a:xfrm>
            <a:off x="0" y="0"/>
            <a:ext cx="9144000" cy="762000"/>
          </a:xfrm>
        </p:spPr>
        <p:txBody>
          <a:bodyPr/>
          <a:lstStyle/>
          <a:p>
            <a:pPr eaLnBrk="1" hangingPunct="1"/>
            <a:r>
              <a:rPr lang="en-US">
                <a:solidFill>
                  <a:srgbClr val="FFFFFF"/>
                </a:solidFill>
                <a:latin typeface="Arial" charset="0"/>
                <a:ea typeface="ＭＳ Ｐゴシック" charset="0"/>
                <a:cs typeface="ＭＳ Ｐゴシック" charset="0"/>
              </a:rPr>
              <a:t>Waitresses Get 15%</a:t>
            </a:r>
          </a:p>
        </p:txBody>
      </p:sp>
      <p:pic>
        <p:nvPicPr>
          <p:cNvPr id="332803" name="Picture 2" descr="waitress 15%.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3400" y="0"/>
            <a:ext cx="80772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2804" name="Rectangle 2"/>
          <p:cNvSpPr txBox="1">
            <a:spLocks noChangeArrowheads="1"/>
          </p:cNvSpPr>
          <p:nvPr/>
        </p:nvSpPr>
        <p:spPr bwMode="auto">
          <a:xfrm>
            <a:off x="-1588" y="5638800"/>
            <a:ext cx="9144001" cy="1219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latin typeface="Arial" charset="0"/>
              </a:rPr>
              <a:t>How come the waitress gets 15% and God only gets 10%?</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33825" name="Object 2"/>
          <p:cNvGraphicFramePr>
            <a:graphicFrameLocks noChangeAspect="1"/>
          </p:cNvGraphicFramePr>
          <p:nvPr/>
        </p:nvGraphicFramePr>
        <p:xfrm>
          <a:off x="217488" y="144463"/>
          <a:ext cx="8596312" cy="3589337"/>
        </p:xfrm>
        <a:graphic>
          <a:graphicData uri="http://schemas.openxmlformats.org/presentationml/2006/ole">
            <mc:AlternateContent xmlns:mc="http://schemas.openxmlformats.org/markup-compatibility/2006">
              <mc:Choice xmlns:v="urn:schemas-microsoft-com:vml" Requires="v">
                <p:oleObj name="Chart" r:id="rId2" imgW="6997700" imgH="4076700" progId="MSGraph.Chart.8">
                  <p:embed followColorScheme="full"/>
                </p:oleObj>
              </mc:Choice>
              <mc:Fallback>
                <p:oleObj name="Chart" r:id="rId2" imgW="6997700" imgH="4076700" progId="MSGraph.Chart.8">
                  <p:embed followColorScheme="full"/>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88" y="144463"/>
                        <a:ext cx="8596312" cy="3589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33826" name="Rectangle 2"/>
          <p:cNvSpPr>
            <a:spLocks noGrp="1" noChangeArrowheads="1"/>
          </p:cNvSpPr>
          <p:nvPr>
            <p:ph type="title"/>
          </p:nvPr>
        </p:nvSpPr>
        <p:spPr>
          <a:xfrm>
            <a:off x="207963" y="134938"/>
            <a:ext cx="8499475" cy="427037"/>
          </a:xfrm>
          <a:solidFill>
            <a:srgbClr val="FFFFFF"/>
          </a:solidFill>
        </p:spPr>
        <p:txBody>
          <a:bodyPr anchor="t"/>
          <a:lstStyle/>
          <a:p>
            <a:pPr eaLnBrk="1" hangingPunct="1"/>
            <a:r>
              <a:rPr lang="en-US" sz="2400">
                <a:solidFill>
                  <a:schemeClr val="tx1"/>
                </a:solidFill>
                <a:latin typeface="Arial" charset="0"/>
                <a:ea typeface="ＭＳ Ｐゴシック" charset="0"/>
                <a:cs typeface="ＭＳ Ｐゴシック" charset="0"/>
              </a:rPr>
              <a:t>CIC Financials Oct 2009 to Jul 2010</a:t>
            </a:r>
            <a:endParaRPr lang="en-US" sz="2000">
              <a:solidFill>
                <a:srgbClr val="000066"/>
              </a:solidFill>
              <a:latin typeface="Arial" charset="0"/>
              <a:ea typeface="ＭＳ Ｐゴシック" charset="0"/>
              <a:cs typeface="ＭＳ Ｐゴシック" charset="0"/>
            </a:endParaRPr>
          </a:p>
        </p:txBody>
      </p:sp>
      <p:graphicFrame>
        <p:nvGraphicFramePr>
          <p:cNvPr id="333827" name="Object 3"/>
          <p:cNvGraphicFramePr>
            <a:graphicFrameLocks noChangeAspect="1"/>
          </p:cNvGraphicFramePr>
          <p:nvPr>
            <p:extLst>
              <p:ext uri="{D42A27DB-BD31-4B8C-83A1-F6EECF244321}">
                <p14:modId xmlns:p14="http://schemas.microsoft.com/office/powerpoint/2010/main" val="2566757040"/>
              </p:ext>
            </p:extLst>
          </p:nvPr>
        </p:nvGraphicFramePr>
        <p:xfrm>
          <a:off x="7507288" y="101600"/>
          <a:ext cx="1317625" cy="473075"/>
        </p:xfrm>
        <a:graphic>
          <a:graphicData uri="http://schemas.openxmlformats.org/presentationml/2006/ole">
            <mc:AlternateContent xmlns:mc="http://schemas.openxmlformats.org/markup-compatibility/2006">
              <mc:Choice xmlns:v="urn:schemas-microsoft-com:vml" Requires="v">
                <p:oleObj name="Photo Editor Photo" r:id="rId4" imgW="5229955" imgH="1876190" progId="MSPhotoEd.3">
                  <p:embed/>
                </p:oleObj>
              </mc:Choice>
              <mc:Fallback>
                <p:oleObj name="Photo Editor Photo" r:id="rId4" imgW="5229955" imgH="1876190" progId="MSPhotoEd.3">
                  <p:embed/>
                  <p:pic>
                    <p:nvPicPr>
                      <p:cNvPr id="0" name="Object 3"/>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7507288" y="101600"/>
                        <a:ext cx="1317625" cy="473075"/>
                      </a:xfrm>
                      <a:prstGeom prst="rect">
                        <a:avLst/>
                      </a:prstGeom>
                      <a:noFill/>
                      <a:ln>
                        <a:noFill/>
                      </a:ln>
                      <a:effectLst/>
                      <a:extLst>
                        <a:ext uri="{909E8E84-426E-40dd-AFC4-6F175D3DCCD1}">
                          <a14:hiddenFill xmlns="" xmlns:a14="http://schemas.microsoft.com/office/drawing/2010/main">
                            <a:solidFill>
                              <a:srgbClr val="B8CCE4">
                                <a:alpha val="50195"/>
                              </a:srgbClr>
                            </a:solidFill>
                          </a14:hiddenFill>
                        </a:ext>
                        <a:ext uri="{91240B29-F687-4f45-9708-019B960494DF}">
                          <a14:hiddenLine xmlns="" xmlns:a14="http://schemas.microsoft.com/office/drawing/2010/main" w="317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33828" name="Line 484"/>
          <p:cNvSpPr>
            <a:spLocks noChangeShapeType="1"/>
          </p:cNvSpPr>
          <p:nvPr/>
        </p:nvSpPr>
        <p:spPr bwMode="auto">
          <a:xfrm>
            <a:off x="1054100" y="1701800"/>
            <a:ext cx="7277100" cy="12700"/>
          </a:xfrm>
          <a:prstGeom prst="line">
            <a:avLst/>
          </a:prstGeom>
          <a:noFill/>
          <a:ln w="28575">
            <a:solidFill>
              <a:srgbClr val="FF0000"/>
            </a:solidFill>
            <a:round/>
            <a:headEnd/>
            <a:tailEnd/>
          </a:ln>
          <a:extLst>
            <a:ext uri="{909E8E84-426E-40dd-AFC4-6F175D3DCCD1}">
              <a14:hiddenFill xmlns="" xmlns:a14="http://schemas.microsoft.com/office/drawing/2010/main">
                <a:noFill/>
              </a14:hiddenFill>
            </a:ext>
          </a:extLst>
        </p:spPr>
        <p:txBody>
          <a:bodyPr anchor="ctr"/>
          <a:lstStyle/>
          <a:p>
            <a:endParaRPr lang="en-US"/>
          </a:p>
        </p:txBody>
      </p:sp>
      <p:sp>
        <p:nvSpPr>
          <p:cNvPr id="8" name="TextBox 7"/>
          <p:cNvSpPr txBox="1">
            <a:spLocks noChangeArrowheads="1"/>
          </p:cNvSpPr>
          <p:nvPr/>
        </p:nvSpPr>
        <p:spPr bwMode="auto">
          <a:xfrm>
            <a:off x="228600" y="3962400"/>
            <a:ext cx="78597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latin typeface="Arial" charset="0"/>
              </a:rPr>
              <a:t>We met the $7500 budget 2 out of 10 months.</a:t>
            </a:r>
          </a:p>
        </p:txBody>
      </p:sp>
      <p:sp>
        <p:nvSpPr>
          <p:cNvPr id="9" name="TextBox 8"/>
          <p:cNvSpPr txBox="1">
            <a:spLocks noChangeArrowheads="1"/>
          </p:cNvSpPr>
          <p:nvPr/>
        </p:nvSpPr>
        <p:spPr bwMode="auto">
          <a:xfrm>
            <a:off x="228600" y="4572000"/>
            <a:ext cx="82994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dirty="0">
                <a:latin typeface="Arial" charset="0"/>
              </a:rPr>
              <a:t>Monthly giving was from $210 to $31 per family.</a:t>
            </a:r>
          </a:p>
        </p:txBody>
      </p:sp>
      <p:pic>
        <p:nvPicPr>
          <p:cNvPr id="333831" name="Picture 9" descr="frugal-save-money-homeowner.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62800" y="5334000"/>
            <a:ext cx="1812925" cy="134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ChangeArrowheads="1"/>
          </p:cNvSpPr>
          <p:nvPr>
            <p:ph type="ctrTitle"/>
          </p:nvPr>
        </p:nvSpPr>
        <p:spPr>
          <a:xfrm>
            <a:off x="0" y="0"/>
            <a:ext cx="4648200" cy="3352800"/>
          </a:xfrm>
        </p:spPr>
        <p:txBody>
          <a:bodyPr/>
          <a:lstStyle/>
          <a:p>
            <a:pPr eaLnBrk="1" hangingPunct="1"/>
            <a:r>
              <a:rPr lang="en-US" sz="6000">
                <a:solidFill>
                  <a:srgbClr val="FFFFFF"/>
                </a:solidFill>
                <a:latin typeface="Arial" charset="0"/>
                <a:ea typeface="ＭＳ Ｐゴシック" charset="0"/>
                <a:cs typeface="ＭＳ Ｐゴシック" charset="0"/>
              </a:rPr>
              <a:t>The Math...</a:t>
            </a:r>
          </a:p>
        </p:txBody>
      </p:sp>
      <p:pic>
        <p:nvPicPr>
          <p:cNvPr id="334850" name="Picture 3" descr="tithingcoi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8800" y="4267200"/>
            <a:ext cx="4583113" cy="211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4851" name="Picture 2" descr="the_miracle_of_tithing.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1167133">
            <a:off x="5240338" y="965200"/>
            <a:ext cx="28321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16" descr="holy-bib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title" idx="4294967295"/>
          </p:nvPr>
        </p:nvSpPr>
        <p:spPr>
          <a:xfrm>
            <a:off x="152400" y="228600"/>
            <a:ext cx="8763000" cy="838200"/>
          </a:xfrm>
          <a:solidFill>
            <a:schemeClr val="tx1"/>
          </a:solidFill>
          <a:ln>
            <a:solidFill>
              <a:srgbClr val="FFFFFF"/>
            </a:solidFill>
          </a:ln>
        </p:spPr>
        <p:txBody>
          <a:bodyPr/>
          <a:lstStyle/>
          <a:p>
            <a:pPr eaLnBrk="1" hangingPunct="1">
              <a:defRPr/>
            </a:pPr>
            <a:r>
              <a:rPr lang="en-US">
                <a:solidFill>
                  <a:srgbClr val="FFFFFF"/>
                </a:solidFill>
                <a:effectLst>
                  <a:outerShdw blurRad="38100" dist="38100" dir="2700000" algn="tl">
                    <a:srgbClr val="808080"/>
                  </a:outerShdw>
                </a:effectLst>
                <a:latin typeface="Arial" charset="0"/>
                <a:ea typeface="ＭＳ Ｐゴシック" charset="0"/>
                <a:cs typeface="ＭＳ Ｐゴシック" charset="0"/>
              </a:rPr>
              <a:t>Potential Pastors Considered</a:t>
            </a:r>
            <a:endParaRPr lang="en-US" sz="2800">
              <a:solidFill>
                <a:srgbClr val="FFFFFF"/>
              </a:solidFill>
              <a:effectLst>
                <a:outerShdw blurRad="38100" dist="38100" dir="2700000" algn="tl">
                  <a:srgbClr val="808080"/>
                </a:outerShdw>
              </a:effectLst>
              <a:latin typeface="Arial" charset="0"/>
              <a:ea typeface="ＭＳ Ｐゴシック" charset="0"/>
              <a:cs typeface="ＭＳ Ｐゴシック" charset="0"/>
            </a:endParaRPr>
          </a:p>
        </p:txBody>
      </p:sp>
      <p:sp>
        <p:nvSpPr>
          <p:cNvPr id="61444" name="Rectangle 4"/>
          <p:cNvSpPr>
            <a:spLocks noChangeArrowheads="1"/>
          </p:cNvSpPr>
          <p:nvPr/>
        </p:nvSpPr>
        <p:spPr bwMode="auto">
          <a:xfrm>
            <a:off x="533400" y="1600200"/>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Blane Hall</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45" name="Rectangle 5"/>
          <p:cNvSpPr>
            <a:spLocks noChangeArrowheads="1"/>
          </p:cNvSpPr>
          <p:nvPr/>
        </p:nvSpPr>
        <p:spPr bwMode="auto">
          <a:xfrm>
            <a:off x="533400" y="2406650"/>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Dan Jensen</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46" name="Rectangle 6"/>
          <p:cNvSpPr>
            <a:spLocks noChangeArrowheads="1"/>
          </p:cNvSpPr>
          <p:nvPr/>
        </p:nvSpPr>
        <p:spPr bwMode="auto">
          <a:xfrm>
            <a:off x="533400" y="3214688"/>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David Allen</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47" name="Rectangle 7"/>
          <p:cNvSpPr>
            <a:spLocks noChangeArrowheads="1"/>
          </p:cNvSpPr>
          <p:nvPr/>
        </p:nvSpPr>
        <p:spPr bwMode="auto">
          <a:xfrm>
            <a:off x="533400" y="4022725"/>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Jack Hanks</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48" name="Rectangle 8"/>
          <p:cNvSpPr>
            <a:spLocks noChangeArrowheads="1"/>
          </p:cNvSpPr>
          <p:nvPr/>
        </p:nvSpPr>
        <p:spPr bwMode="auto">
          <a:xfrm>
            <a:off x="533400" y="4830763"/>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John Lowrey</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50" name="Rectangle 10"/>
          <p:cNvSpPr>
            <a:spLocks noChangeArrowheads="1"/>
          </p:cNvSpPr>
          <p:nvPr/>
        </p:nvSpPr>
        <p:spPr bwMode="auto">
          <a:xfrm>
            <a:off x="533400" y="5638800"/>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Kevin Green</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58" name="Rectangle 18"/>
          <p:cNvSpPr>
            <a:spLocks noChangeArrowheads="1"/>
          </p:cNvSpPr>
          <p:nvPr/>
        </p:nvSpPr>
        <p:spPr bwMode="auto">
          <a:xfrm>
            <a:off x="4876800" y="1600200"/>
            <a:ext cx="4267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Michael Holmes</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59" name="Rectangle 19"/>
          <p:cNvSpPr>
            <a:spLocks noChangeArrowheads="1"/>
          </p:cNvSpPr>
          <p:nvPr/>
        </p:nvSpPr>
        <p:spPr bwMode="auto">
          <a:xfrm>
            <a:off x="4876800" y="2406650"/>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Michael Karpf</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60" name="Rectangle 20"/>
          <p:cNvSpPr>
            <a:spLocks noChangeArrowheads="1"/>
          </p:cNvSpPr>
          <p:nvPr/>
        </p:nvSpPr>
        <p:spPr bwMode="auto">
          <a:xfrm>
            <a:off x="4876800" y="3214688"/>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Russ Bowers</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61" name="Rectangle 21"/>
          <p:cNvSpPr>
            <a:spLocks noChangeArrowheads="1"/>
          </p:cNvSpPr>
          <p:nvPr/>
        </p:nvSpPr>
        <p:spPr bwMode="auto">
          <a:xfrm>
            <a:off x="4876800" y="4022725"/>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Tom Emmons</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61462" name="Rectangle 22"/>
          <p:cNvSpPr>
            <a:spLocks noChangeArrowheads="1"/>
          </p:cNvSpPr>
          <p:nvPr/>
        </p:nvSpPr>
        <p:spPr bwMode="auto">
          <a:xfrm>
            <a:off x="4876800" y="4830763"/>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Tim Whetstone</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2" name="Rectangle 23"/>
          <p:cNvSpPr>
            <a:spLocks noChangeArrowheads="1"/>
          </p:cNvSpPr>
          <p:nvPr/>
        </p:nvSpPr>
        <p:spPr bwMode="auto">
          <a:xfrm>
            <a:off x="2438400" y="6248400"/>
            <a:ext cx="3886200" cy="533400"/>
          </a:xfrm>
          <a:prstGeom prst="rect">
            <a:avLst/>
          </a:prstGeom>
          <a:noFill/>
          <a:ln w="9525">
            <a:noFill/>
            <a:miter lim="800000"/>
            <a:headEnd/>
            <a:tailEnd/>
          </a:ln>
          <a:effectLst/>
        </p:spPr>
        <p:txBody>
          <a:bodyPr anchor="ctr"/>
          <a:lstStyle/>
          <a:p>
            <a:pPr algn="ctr" eaLnBrk="0" hangingPunct="0">
              <a:spcBef>
                <a:spcPct val="50000"/>
              </a:spcBef>
              <a:defRPr/>
            </a:pPr>
            <a:r>
              <a:rPr lang="en-US" b="1">
                <a:solidFill>
                  <a:srgbClr val="FFFFFF"/>
                </a:solidFill>
                <a:effectLst>
                  <a:outerShdw blurRad="38100" dist="38100" dir="2700000" algn="tl">
                    <a:srgbClr val="808080"/>
                  </a:outerShdw>
                </a:effectLst>
                <a:latin typeface="Arial" charset="0"/>
                <a:ea typeface="Osaka" charset="0"/>
                <a:cs typeface="Osaka" charset="0"/>
              </a:rPr>
              <a:t>2007-2010</a:t>
            </a:r>
            <a:endParaRPr lang="en-US" sz="900" b="1">
              <a:solidFill>
                <a:srgbClr val="FFFFFF"/>
              </a:solidFill>
              <a:effectLst>
                <a:outerShdw blurRad="38100" dist="38100" dir="2700000" algn="tl">
                  <a:srgbClr val="808080"/>
                </a:outerShdw>
              </a:effectLst>
              <a:latin typeface="Arial" charset="0"/>
              <a:ea typeface="Osaka" charset="0"/>
              <a:cs typeface="Osaka" charset="0"/>
            </a:endParaRPr>
          </a:p>
        </p:txBody>
      </p:sp>
      <p:sp>
        <p:nvSpPr>
          <p:cNvPr id="16" name="Rectangle 22"/>
          <p:cNvSpPr>
            <a:spLocks noChangeArrowheads="1"/>
          </p:cNvSpPr>
          <p:nvPr/>
        </p:nvSpPr>
        <p:spPr bwMode="auto">
          <a:xfrm>
            <a:off x="4876800" y="5638800"/>
            <a:ext cx="3886200" cy="533400"/>
          </a:xfrm>
          <a:prstGeom prst="rect">
            <a:avLst/>
          </a:prstGeom>
          <a:noFill/>
          <a:ln w="9525">
            <a:noFill/>
            <a:miter lim="800000"/>
            <a:headEnd/>
            <a:tailEnd/>
          </a:ln>
          <a:effectLst/>
        </p:spPr>
        <p:txBody>
          <a:bodyPr anchor="ctr"/>
          <a:lstStyle/>
          <a:p>
            <a:pPr eaLnBrk="0" hangingPunct="0">
              <a:spcBef>
                <a:spcPct val="50000"/>
              </a:spcBef>
              <a:defRPr/>
            </a:pPr>
            <a:r>
              <a:rPr lang="en-US" sz="4000" b="1">
                <a:solidFill>
                  <a:srgbClr val="FFFFFF"/>
                </a:solidFill>
                <a:effectLst>
                  <a:outerShdw blurRad="38100" dist="38100" dir="2700000" algn="tl">
                    <a:srgbClr val="808080"/>
                  </a:outerShdw>
                </a:effectLst>
                <a:latin typeface="Arial" charset="0"/>
                <a:ea typeface="Osaka" charset="0"/>
                <a:cs typeface="Osaka" charset="0"/>
              </a:rPr>
              <a:t>Pastor #12??</a:t>
            </a:r>
            <a:endParaRPr lang="en-US" sz="1600" b="1">
              <a:solidFill>
                <a:srgbClr val="FFFFFF"/>
              </a:solidFill>
              <a:effectLst>
                <a:outerShdw blurRad="38100" dist="38100" dir="2700000" algn="tl">
                  <a:srgbClr val="808080"/>
                </a:outerShdw>
              </a:effectLst>
              <a:latin typeface="Arial"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1444">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61445">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61446">
                                            <p:txEl>
                                              <p:pRg st="0" end="0"/>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61447">
                                            <p:txEl>
                                              <p:pRg st="0" end="0"/>
                                            </p:txEl>
                                          </p:spTgt>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61448">
                                            <p:txEl>
                                              <p:pRg st="0" end="0"/>
                                            </p:txEl>
                                          </p:spTgt>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61450">
                                            <p:txEl>
                                              <p:pRg st="0" end="0"/>
                                            </p:txEl>
                                          </p:spTgt>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61458">
                                            <p:txEl>
                                              <p:pRg st="0" end="0"/>
                                            </p:txEl>
                                          </p:spTgt>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61459">
                                            <p:txEl>
                                              <p:pRg st="0" end="0"/>
                                            </p:txEl>
                                          </p:spTgt>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61460">
                                            <p:txEl>
                                              <p:pRg st="0" end="0"/>
                                            </p:txEl>
                                          </p:spTgt>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61461">
                                            <p:txEl>
                                              <p:pRg st="0" end="0"/>
                                            </p:txEl>
                                          </p:spTgt>
                                        </p:tgtEl>
                                        <p:attrNameLst>
                                          <p:attrName>style.visibility</p:attrName>
                                        </p:attrNameLst>
                                      </p:cBhvr>
                                      <p:to>
                                        <p:strVal val="visible"/>
                                      </p:to>
                                    </p:set>
                                  </p:childTnLst>
                                </p:cTn>
                              </p:par>
                            </p:childTnLst>
                          </p:cTn>
                        </p:par>
                        <p:par>
                          <p:cTn id="34" fill="hold" nodeType="afterGroup">
                            <p:stCondLst>
                              <p:cond delay="5000"/>
                            </p:stCondLst>
                            <p:childTnLst>
                              <p:par>
                                <p:cTn id="35" presetID="1" presetClass="entr" presetSubtype="0" fill="hold" grpId="0" nodeType="afterEffect">
                                  <p:stCondLst>
                                    <p:cond delay="0"/>
                                  </p:stCondLst>
                                  <p:childTnLst>
                                    <p:set>
                                      <p:cBhvr>
                                        <p:cTn id="36" dur="1" fill="hold">
                                          <p:stCondLst>
                                            <p:cond delay="499"/>
                                          </p:stCondLst>
                                        </p:cTn>
                                        <p:tgtEl>
                                          <p:spTgt spid="61462">
                                            <p:txEl>
                                              <p:pRg st="0" end="0"/>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1443"/>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P spid="61444" grpId="0" build="p" autoUpdateAnimBg="0"/>
      <p:bldP spid="61445" grpId="0" build="p" autoUpdateAnimBg="0"/>
      <p:bldP spid="61446" grpId="0" build="p" autoUpdateAnimBg="0"/>
      <p:bldP spid="61447" grpId="0" build="p" autoUpdateAnimBg="0"/>
      <p:bldP spid="61448" grpId="0" build="p" autoUpdateAnimBg="0"/>
      <p:bldP spid="61450" grpId="0" build="p" autoUpdateAnimBg="0"/>
      <p:bldP spid="61458" grpId="0" build="p" autoUpdateAnimBg="0"/>
      <p:bldP spid="61459" grpId="0" build="p" autoUpdateAnimBg="0"/>
      <p:bldP spid="61460" grpId="0" build="p" autoUpdateAnimBg="0"/>
      <p:bldP spid="61461" grpId="0" build="p" autoUpdateAnimBg="0"/>
      <p:bldP spid="61462" grpId="0" build="p" autoUpdateAnimBg="0"/>
      <p:bldP spid="16" grpId="0" build="p"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ctrTitle"/>
          </p:nvPr>
        </p:nvSpPr>
        <p:spPr>
          <a:xfrm>
            <a:off x="0" y="228600"/>
            <a:ext cx="9144000" cy="762000"/>
          </a:xfrm>
        </p:spPr>
        <p:txBody>
          <a:bodyPr/>
          <a:lstStyle/>
          <a:p>
            <a:pPr eaLnBrk="1" hangingPunct="1"/>
            <a:r>
              <a:rPr lang="en-US" dirty="0">
                <a:solidFill>
                  <a:srgbClr val="FFFFFF"/>
                </a:solidFill>
                <a:latin typeface="Arial" charset="0"/>
                <a:ea typeface="ＭＳ Ｐゴシック" charset="0"/>
                <a:cs typeface="ＭＳ Ｐゴシック" charset="0"/>
              </a:rPr>
              <a:t>But isn</a:t>
            </a:r>
            <a:r>
              <a:rPr lang="fr-FR" altLang="ja-JP" dirty="0">
                <a:solidFill>
                  <a:srgbClr val="FFFFFF"/>
                </a:solidFill>
                <a:latin typeface="Arial" charset="0"/>
                <a:ea typeface="ＭＳ Ｐゴシック" charset="0"/>
                <a:cs typeface="ＭＳ Ｐゴシック" charset="0"/>
              </a:rPr>
              <a:t>'</a:t>
            </a:r>
            <a:r>
              <a:rPr lang="en-US" altLang="ja-JP" dirty="0">
                <a:solidFill>
                  <a:srgbClr val="FFFFFF"/>
                </a:solidFill>
                <a:latin typeface="Arial" charset="0"/>
                <a:ea typeface="ＭＳ Ｐゴシック" charset="0"/>
                <a:cs typeface="ＭＳ Ｐゴシック" charset="0"/>
              </a:rPr>
              <a:t>t that pledging?</a:t>
            </a:r>
            <a:endParaRPr lang="en-US" dirty="0">
              <a:solidFill>
                <a:srgbClr val="FFFFFF"/>
              </a:solidFill>
              <a:latin typeface="Arial" charset="0"/>
              <a:ea typeface="ＭＳ Ｐゴシック" charset="0"/>
              <a:cs typeface="ＭＳ Ｐゴシック" charset="0"/>
            </a:endParaRPr>
          </a:p>
        </p:txBody>
      </p:sp>
      <p:pic>
        <p:nvPicPr>
          <p:cNvPr id="338946" name="Picture 2" descr="theskinnyon_tith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783318">
            <a:off x="5203825" y="2917825"/>
            <a:ext cx="35814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2CE4AB-4AB2-EC4C-80B7-3024FBA036FD}" type="slidenum">
              <a:rPr lang="en-US" sz="1400">
                <a:latin typeface="Arial" charset="0"/>
                <a:cs typeface="Arial" charset="0"/>
              </a:rPr>
              <a:pPr eaLnBrk="1" hangingPunct="1"/>
              <a:t>24</a:t>
            </a:fld>
            <a:endParaRPr lang="en-US" sz="1400">
              <a:latin typeface="Arial" charset="0"/>
              <a:cs typeface="Arial" charset="0"/>
            </a:endParaRPr>
          </a:p>
        </p:txBody>
      </p:sp>
      <p:pic>
        <p:nvPicPr>
          <p:cNvPr id="149506" name="Picture 2" descr="Picture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30724" name="Rectangle 3"/>
          <p:cNvSpPr>
            <a:spLocks noGrp="1" noChangeArrowheads="1"/>
          </p:cNvSpPr>
          <p:nvPr>
            <p:ph type="title"/>
          </p:nvPr>
        </p:nvSpPr>
        <p:spPr>
          <a:xfrm>
            <a:off x="228600" y="304800"/>
            <a:ext cx="2362200" cy="762000"/>
          </a:xfrm>
        </p:spPr>
        <p:txBody>
          <a:bodyPr/>
          <a:lstStyle/>
          <a:p>
            <a:pPr algn="l" eaLnBrk="1" hangingPunct="1">
              <a:defRPr/>
            </a:pPr>
            <a:r>
              <a:rPr lang="en-US" b="1">
                <a:solidFill>
                  <a:schemeClr val="bg1"/>
                </a:solidFill>
                <a:effectLst>
                  <a:outerShdw blurRad="38100" dist="38100" dir="2700000" algn="tl">
                    <a:srgbClr val="DDDDDD"/>
                  </a:outerShdw>
                </a:effectLst>
                <a:latin typeface="Arial" charset="0"/>
              </a:rPr>
              <a:t>Author:</a:t>
            </a:r>
          </a:p>
        </p:txBody>
      </p:sp>
      <p:sp>
        <p:nvSpPr>
          <p:cNvPr id="34820" name="Rectangle 4"/>
          <p:cNvSpPr>
            <a:spLocks noChangeArrowheads="1"/>
          </p:cNvSpPr>
          <p:nvPr/>
        </p:nvSpPr>
        <p:spPr bwMode="auto">
          <a:xfrm>
            <a:off x="4800600" y="304800"/>
            <a:ext cx="2362200" cy="762000"/>
          </a:xfrm>
          <a:prstGeom prst="rect">
            <a:avLst/>
          </a:prstGeom>
          <a:noFill/>
          <a:ln w="9525">
            <a:noFill/>
            <a:miter lim="800000"/>
            <a:headEnd/>
            <a:tailEnd/>
          </a:ln>
        </p:spPr>
        <p:txBody>
          <a:bodyPr anchor="ctr"/>
          <a:lstStyle/>
          <a:p>
            <a:pPr>
              <a:defRPr/>
            </a:pPr>
            <a:r>
              <a:rPr lang="en-US" sz="4400" b="1">
                <a:solidFill>
                  <a:schemeClr val="bg1"/>
                </a:solidFill>
                <a:effectLst>
                  <a:outerShdw blurRad="38100" dist="38100" dir="2700000" algn="tl">
                    <a:srgbClr val="DDDDDD"/>
                  </a:outerShdw>
                </a:effectLst>
                <a:latin typeface="Arial" charset="0"/>
                <a:cs typeface="Arial" charset="0"/>
              </a:rPr>
              <a:t>Date:</a:t>
            </a:r>
          </a:p>
        </p:txBody>
      </p:sp>
      <p:pic>
        <p:nvPicPr>
          <p:cNvPr id="34821" name="Picture 5" descr="PCLOD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1627188"/>
            <a:ext cx="2489200" cy="233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2" name="Picture 6" descr="CSOSP00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0" y="1474788"/>
            <a:ext cx="1282700"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3" name="Picture 7" descr="NPLSO00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 y="1143000"/>
            <a:ext cx="45339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4" name="WordArt 8"/>
          <p:cNvSpPr>
            <a:spLocks noChangeArrowheads="1" noChangeShapeType="1" noTextEdit="1"/>
          </p:cNvSpPr>
          <p:nvPr/>
        </p:nvSpPr>
        <p:spPr bwMode="auto">
          <a:xfrm>
            <a:off x="2514600" y="304800"/>
            <a:ext cx="1752600" cy="6477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kern="10">
                <a:ln w="9525">
                  <a:round/>
                  <a:headEnd/>
                  <a:tailEnd/>
                </a:ln>
                <a:blipFill dpi="0" rotWithShape="0">
                  <a:blip r:embed="rId6"/>
                  <a:srcRect/>
                  <a:tile tx="0" ty="0" sx="100000" sy="100000" flip="none" algn="tl"/>
                </a:blipFill>
                <a:latin typeface="Arial Black"/>
                <a:ea typeface="Arial Black"/>
                <a:cs typeface="Arial Black"/>
              </a:rPr>
              <a:t>PAUL</a:t>
            </a:r>
          </a:p>
        </p:txBody>
      </p:sp>
      <p:sp>
        <p:nvSpPr>
          <p:cNvPr id="34825" name="WordArt 9"/>
          <p:cNvSpPr>
            <a:spLocks noChangeArrowheads="1" noChangeShapeType="1" noTextEdit="1"/>
          </p:cNvSpPr>
          <p:nvPr/>
        </p:nvSpPr>
        <p:spPr bwMode="auto">
          <a:xfrm>
            <a:off x="5715000" y="4648200"/>
            <a:ext cx="2819400" cy="1066800"/>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AD 56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4824"/>
                                        </p:tgtEl>
                                        <p:attrNameLst>
                                          <p:attrName>style.visibility</p:attrName>
                                        </p:attrNameLst>
                                      </p:cBhvr>
                                      <p:to>
                                        <p:strVal val="visible"/>
                                      </p:to>
                                    </p:set>
                                    <p:anim calcmode="lin" valueType="num">
                                      <p:cBhvr>
                                        <p:cTn id="7" dur="1000" fill="hold"/>
                                        <p:tgtEl>
                                          <p:spTgt spid="34824"/>
                                        </p:tgtEl>
                                        <p:attrNameLst>
                                          <p:attrName>ppt_x</p:attrName>
                                        </p:attrNameLst>
                                      </p:cBhvr>
                                      <p:tavLst>
                                        <p:tav tm="0">
                                          <p:val>
                                            <p:strVal val="#ppt_x-.2"/>
                                          </p:val>
                                        </p:tav>
                                        <p:tav tm="100000">
                                          <p:val>
                                            <p:strVal val="#ppt_x"/>
                                          </p:val>
                                        </p:tav>
                                      </p:tavLst>
                                    </p:anim>
                                    <p:anim calcmode="lin" valueType="num">
                                      <p:cBhvr>
                                        <p:cTn id="8" dur="1000" fill="hold"/>
                                        <p:tgtEl>
                                          <p:spTgt spid="3482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24"/>
                                        </p:tgtEl>
                                      </p:cBhvr>
                                    </p:animEffect>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34823"/>
                                        </p:tgtEl>
                                        <p:attrNameLst>
                                          <p:attrName>style.visibility</p:attrName>
                                        </p:attrNameLst>
                                      </p:cBhvr>
                                      <p:to>
                                        <p:strVal val="visible"/>
                                      </p:to>
                                    </p:set>
                                    <p:animEffect transition="in" filter="fade">
                                      <p:cBhvr>
                                        <p:cTn id="13" dur="2000"/>
                                        <p:tgtEl>
                                          <p:spTgt spid="3482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grpId="0" nodeType="clickEffect">
                                  <p:stCondLst>
                                    <p:cond delay="0"/>
                                  </p:stCondLst>
                                  <p:childTnLst>
                                    <p:set>
                                      <p:cBhvr>
                                        <p:cTn id="17" dur="1" fill="hold">
                                          <p:stCondLst>
                                            <p:cond delay="0"/>
                                          </p:stCondLst>
                                        </p:cTn>
                                        <p:tgtEl>
                                          <p:spTgt spid="34820"/>
                                        </p:tgtEl>
                                        <p:attrNameLst>
                                          <p:attrName>style.visibility</p:attrName>
                                        </p:attrNameLst>
                                      </p:cBhvr>
                                      <p:to>
                                        <p:strVal val="visible"/>
                                      </p:to>
                                    </p:set>
                                    <p:anim to="" calcmode="lin" valueType="num">
                                      <p:cBhvr>
                                        <p:cTn id="18" dur="1" fill="hold"/>
                                        <p:tgtEl>
                                          <p:spTgt spid="34820"/>
                                        </p:tgtEl>
                                        <p:attrNameLst>
                                          <p:attrName/>
                                        </p:attrNameLst>
                                      </p:cBhvr>
                                    </p:anim>
                                  </p:childTnLst>
                                </p:cTn>
                              </p:par>
                              <p:par>
                                <p:cTn id="19" presetID="24" presetClass="entr" presetSubtype="0" fill="hold" nodeType="withEffect">
                                  <p:stCondLst>
                                    <p:cond delay="0"/>
                                  </p:stCondLst>
                                  <p:childTnLst>
                                    <p:set>
                                      <p:cBhvr>
                                        <p:cTn id="20" dur="1" fill="hold">
                                          <p:stCondLst>
                                            <p:cond delay="0"/>
                                          </p:stCondLst>
                                        </p:cTn>
                                        <p:tgtEl>
                                          <p:spTgt spid="34821"/>
                                        </p:tgtEl>
                                        <p:attrNameLst>
                                          <p:attrName>style.visibility</p:attrName>
                                        </p:attrNameLst>
                                      </p:cBhvr>
                                      <p:to>
                                        <p:strVal val="visible"/>
                                      </p:to>
                                    </p:set>
                                    <p:anim to="" calcmode="lin" valueType="num">
                                      <p:cBhvr>
                                        <p:cTn id="21" dur="1" fill="hold"/>
                                        <p:tgtEl>
                                          <p:spTgt spid="34821"/>
                                        </p:tgtEl>
                                        <p:attrNameLst>
                                          <p:attrName/>
                                        </p:attrNameLst>
                                      </p:cBhvr>
                                    </p:anim>
                                  </p:childTnLst>
                                </p:cTn>
                              </p:par>
                              <p:par>
                                <p:cTn id="22" presetID="24" presetClass="entr" presetSubtype="0" fill="hold" nodeType="withEffect">
                                  <p:stCondLst>
                                    <p:cond delay="0"/>
                                  </p:stCondLst>
                                  <p:childTnLst>
                                    <p:set>
                                      <p:cBhvr>
                                        <p:cTn id="23" dur="1" fill="hold">
                                          <p:stCondLst>
                                            <p:cond delay="0"/>
                                          </p:stCondLst>
                                        </p:cTn>
                                        <p:tgtEl>
                                          <p:spTgt spid="34822"/>
                                        </p:tgtEl>
                                        <p:attrNameLst>
                                          <p:attrName>style.visibility</p:attrName>
                                        </p:attrNameLst>
                                      </p:cBhvr>
                                      <p:to>
                                        <p:strVal val="visible"/>
                                      </p:to>
                                    </p:set>
                                    <p:anim to="" calcmode="lin" valueType="num">
                                      <p:cBhvr>
                                        <p:cTn id="24" dur="1" fill="hold"/>
                                        <p:tgtEl>
                                          <p:spTgt spid="34822"/>
                                        </p:tgtEl>
                                        <p:attrNameLst>
                                          <p:attrName/>
                                        </p:attrNameLst>
                                      </p:cBhvr>
                                    </p:anim>
                                  </p:childTnLst>
                                </p:cTn>
                              </p:par>
                            </p:childTnLst>
                          </p:cTn>
                        </p:par>
                        <p:par>
                          <p:cTn id="25" fill="hold" nodeType="afterGroup">
                            <p:stCondLst>
                              <p:cond delay="0"/>
                            </p:stCondLst>
                            <p:childTnLst>
                              <p:par>
                                <p:cTn id="26" presetID="9" presetClass="entr" presetSubtype="0" fill="hold" grpId="0" nodeType="afterEffect">
                                  <p:stCondLst>
                                    <p:cond delay="0"/>
                                  </p:stCondLst>
                                  <p:childTnLst>
                                    <p:set>
                                      <p:cBhvr>
                                        <p:cTn id="27" dur="1" fill="hold">
                                          <p:stCondLst>
                                            <p:cond delay="0"/>
                                          </p:stCondLst>
                                        </p:cTn>
                                        <p:tgtEl>
                                          <p:spTgt spid="34825"/>
                                        </p:tgtEl>
                                        <p:attrNameLst>
                                          <p:attrName>style.visibility</p:attrName>
                                        </p:attrNameLst>
                                      </p:cBhvr>
                                      <p:to>
                                        <p:strVal val="visible"/>
                                      </p:to>
                                    </p:set>
                                    <p:animEffect transition="in" filter="dissolve">
                                      <p:cBhvr>
                                        <p:cTn id="28" dur="1000"/>
                                        <p:tgtEl>
                                          <p:spTgt spid="34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P spid="34824" grpId="0" animBg="1"/>
      <p:bldP spid="34825"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4"/>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340994" name="Rectangle 2"/>
          <p:cNvSpPr>
            <a:spLocks noGrp="1" noChangeArrowheads="1"/>
          </p:cNvSpPr>
          <p:nvPr>
            <p:ph type="ctrTitle"/>
          </p:nvPr>
        </p:nvSpPr>
        <p:spPr>
          <a:xfrm>
            <a:off x="0" y="0"/>
            <a:ext cx="9144000" cy="762000"/>
          </a:xfrm>
        </p:spPr>
        <p:txBody>
          <a:bodyPr/>
          <a:lstStyle/>
          <a:p>
            <a:pPr eaLnBrk="1" hangingPunct="1"/>
            <a:r>
              <a:rPr lang="en-US" altLang="ja-JP" dirty="0">
                <a:solidFill>
                  <a:srgbClr val="FFFFFF"/>
                </a:solidFill>
                <a:latin typeface="Arial" charset="0"/>
                <a:ea typeface="ＭＳ Ｐゴシック" charset="0"/>
                <a:cs typeface="ＭＳ Ｐゴシック" charset="0"/>
              </a:rPr>
              <a:t>"GIVE IT ALL!"</a:t>
            </a:r>
            <a:endParaRPr lang="en-US" dirty="0">
              <a:solidFill>
                <a:srgbClr val="FFFFFF"/>
              </a:solidFill>
              <a:latin typeface="Arial" charset="0"/>
              <a:ea typeface="ＭＳ Ｐゴシック" charset="0"/>
              <a:cs typeface="ＭＳ Ｐゴシック" charset="0"/>
            </a:endParaRPr>
          </a:p>
        </p:txBody>
      </p:sp>
      <p:pic>
        <p:nvPicPr>
          <p:cNvPr id="340995" name="Picture 2" descr="tithing preaching.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 y="0"/>
            <a:ext cx="8229600" cy="682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rot="20724174">
            <a:off x="4366503" y="505886"/>
            <a:ext cx="4737608" cy="923330"/>
          </a:xfrm>
          <a:prstGeom prst="rect">
            <a:avLst/>
          </a:prstGeom>
          <a:solidFill>
            <a:srgbClr val="0000FF"/>
          </a:solidFill>
        </p:spPr>
        <p:txBody>
          <a:bodyPr wrap="none">
            <a:spAutoFit/>
          </a:bodyPr>
          <a:lstStyle/>
          <a:p>
            <a:pPr algn="ctr" eaLnBrk="0" hangingPunct="0">
              <a:defRPr/>
            </a:pPr>
            <a:r>
              <a:rPr lang="en-US" sz="5400" b="1" cap="all" dirty="0">
                <a:ln w="9000" cmpd="sng">
                  <a:solidFill>
                    <a:srgbClr val="000000">
                      <a:shade val="50000"/>
                      <a:satMod val="120000"/>
                    </a:srgbClr>
                  </a:solidFill>
                  <a:prstDash val="solid"/>
                </a:ln>
                <a:solidFill>
                  <a:srgbClr val="FFFFFF"/>
                </a:solidFill>
                <a:effectLst>
                  <a:reflection blurRad="12700" stA="28000" endPos="45000" dist="1000" dir="5400000" sy="-100000" algn="bl" rotWithShape="0"/>
                </a:effectLst>
                <a:latin typeface="Arial" charset="0"/>
                <a:ea typeface="ＭＳ Ｐゴシック" charset="-128"/>
                <a:cs typeface="ＭＳ Ｐゴシック" charset="-128"/>
              </a:rPr>
              <a:t>You DECIDE!</a:t>
            </a:r>
          </a:p>
        </p:txBody>
      </p:sp>
      <p:sp>
        <p:nvSpPr>
          <p:cNvPr id="340997" name="Rectangle 2"/>
          <p:cNvSpPr txBox="1">
            <a:spLocks noChangeArrowheads="1"/>
          </p:cNvSpPr>
          <p:nvPr/>
        </p:nvSpPr>
        <p:spPr bwMode="auto">
          <a:xfrm>
            <a:off x="-1588" y="5638800"/>
            <a:ext cx="9144001" cy="1219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dirty="0">
                <a:latin typeface="Arial" charset="0"/>
              </a:rPr>
              <a:t>Wow, that was the best sermon on tithing I</a:t>
            </a:r>
            <a:r>
              <a:rPr lang="fr-FR" sz="4000" b="1" dirty="0">
                <a:latin typeface="Arial" charset="0"/>
              </a:rPr>
              <a:t>'</a:t>
            </a:r>
            <a:r>
              <a:rPr lang="en-US" sz="4000" b="1" dirty="0">
                <a:latin typeface="Arial" charset="0"/>
              </a:rPr>
              <a:t>ve ever heard!</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openh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90800" y="42863"/>
            <a:ext cx="6553200" cy="681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3042" name="Rectangle 2"/>
          <p:cNvSpPr>
            <a:spLocks noGrp="1" noChangeArrowheads="1"/>
          </p:cNvSpPr>
          <p:nvPr>
            <p:ph type="ctrTitle"/>
          </p:nvPr>
        </p:nvSpPr>
        <p:spPr>
          <a:xfrm>
            <a:off x="228600" y="381000"/>
            <a:ext cx="8915400" cy="2133600"/>
          </a:xfrm>
        </p:spPr>
        <p:txBody>
          <a:bodyPr/>
          <a:lstStyle/>
          <a:p>
            <a:pPr marL="449263" indent="-449263" algn="l" eaLnBrk="1" hangingPunct="1"/>
            <a:r>
              <a:rPr lang="en-US">
                <a:solidFill>
                  <a:srgbClr val="FFFFFF"/>
                </a:solidFill>
                <a:latin typeface="Arial" charset="0"/>
                <a:ea typeface="ＭＳ Ｐゴシック" charset="0"/>
                <a:cs typeface="ＭＳ Ｐゴシック" charset="0"/>
              </a:rPr>
              <a:t>I. </a:t>
            </a:r>
            <a:r>
              <a:rPr lang="en-US" u="sng">
                <a:solidFill>
                  <a:srgbClr val="FFFF00"/>
                </a:solidFill>
                <a:latin typeface="Arial" charset="0"/>
                <a:ea typeface="ＭＳ Ｐゴシック" charset="0"/>
                <a:cs typeface="ＭＳ Ｐゴシック" charset="0"/>
              </a:rPr>
              <a:t>Principle</a:t>
            </a:r>
            <a:r>
              <a:rPr lang="en-US">
                <a:latin typeface="Arial" charset="0"/>
                <a:ea typeface="ＭＳ Ｐゴシック" charset="0"/>
                <a:cs typeface="ＭＳ Ｐゴシック" charset="0"/>
              </a:rPr>
              <a:t>: You decide how much you want to get blessed (9:6-7a).</a:t>
            </a:r>
            <a:endParaRPr lang="en-US">
              <a:solidFill>
                <a:srgbClr val="FFFFFF"/>
              </a:solidFill>
              <a:latin typeface="Arial" charset="0"/>
              <a:ea typeface="ＭＳ Ｐゴシック" charset="0"/>
              <a:cs typeface="ＭＳ Ｐゴシック" charset="0"/>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3" descr="sow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6" name="Rectangle 2"/>
          <p:cNvSpPr>
            <a:spLocks noGrp="1" noChangeArrowheads="1"/>
          </p:cNvSpPr>
          <p:nvPr>
            <p:ph type="ctrTitle"/>
          </p:nvPr>
        </p:nvSpPr>
        <p:spPr>
          <a:xfrm>
            <a:off x="0" y="762000"/>
            <a:ext cx="6019800" cy="4114800"/>
          </a:xfrm>
        </p:spPr>
        <p:txBody>
          <a:bodyPr/>
          <a:lstStyle/>
          <a:p>
            <a:pPr eaLnBrk="1" hangingPunct="1"/>
            <a:r>
              <a:rPr lang="en-US" sz="4000">
                <a:solidFill>
                  <a:srgbClr val="000000"/>
                </a:solidFill>
                <a:latin typeface="Arial" charset="0"/>
                <a:ea typeface="ＭＳ Ｐゴシック" charset="0"/>
                <a:cs typeface="ＭＳ Ｐゴシック" charset="0"/>
              </a:rPr>
              <a:t>II. </a:t>
            </a:r>
            <a:r>
              <a:rPr lang="en-US" sz="4000">
                <a:solidFill>
                  <a:srgbClr val="660066"/>
                </a:solidFill>
                <a:latin typeface="Arial" charset="0"/>
                <a:ea typeface="ＭＳ Ｐゴシック" charset="0"/>
                <a:cs typeface="ＭＳ Ｐゴシック" charset="0"/>
              </a:rPr>
              <a:t>Benefits</a:t>
            </a:r>
            <a:r>
              <a:rPr lang="en-US" sz="4000">
                <a:solidFill>
                  <a:srgbClr val="000000"/>
                </a:solidFill>
                <a:latin typeface="Arial" charset="0"/>
                <a:ea typeface="ＭＳ Ｐゴシック" charset="0"/>
                <a:cs typeface="ＭＳ Ｐゴシック" charset="0"/>
              </a:rPr>
              <a:t>: Generous giving yields generous returns for you, God, and others (9:7b-15).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defRPr/>
            </a:pPr>
            <a:r>
              <a:rPr lang="en-US" sz="4000" b="1" i="1" kern="0" dirty="0">
                <a:solidFill>
                  <a:srgbClr val="FFFFFF"/>
                </a:solidFill>
                <a:latin typeface="Arial"/>
                <a:ea typeface="ＭＳ Ｐゴシック"/>
                <a:cs typeface="ＭＳ Ｐゴシック"/>
              </a:rPr>
              <a:t>A.  God blesses </a:t>
            </a:r>
            <a:r>
              <a:rPr lang="en-US" sz="4000" b="1" i="1" kern="0" dirty="0">
                <a:solidFill>
                  <a:srgbClr val="FFFF00"/>
                </a:solidFill>
                <a:latin typeface="Arial"/>
                <a:ea typeface="ＭＳ Ｐゴシック"/>
                <a:cs typeface="ＭＳ Ｐゴシック"/>
              </a:rPr>
              <a:t>you </a:t>
            </a:r>
            <a:r>
              <a:rPr lang="en-US" sz="4000" b="1" i="1" kern="0" dirty="0">
                <a:solidFill>
                  <a:srgbClr val="FFFFFF"/>
                </a:solidFill>
                <a:latin typeface="Arial"/>
                <a:ea typeface="ＭＳ Ｐゴシック"/>
                <a:cs typeface="ＭＳ Ｐゴシック"/>
              </a:rPr>
              <a:t>(9:7b-11a).</a:t>
            </a:r>
          </a:p>
        </p:txBody>
      </p:sp>
      <p:sp>
        <p:nvSpPr>
          <p:cNvPr id="7" name="Rectangle 2"/>
          <p:cNvSpPr txBox="1">
            <a:spLocks noChangeArrowheads="1"/>
          </p:cNvSpPr>
          <p:nvPr/>
        </p:nvSpPr>
        <p:spPr bwMode="auto">
          <a:xfrm>
            <a:off x="1447800" y="4724400"/>
            <a:ext cx="73914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ja-JP" sz="2800" b="1" dirty="0">
                <a:solidFill>
                  <a:srgbClr val="FFFFFF"/>
                </a:solidFill>
                <a:latin typeface="Arial" charset="0"/>
              </a:rPr>
              <a:t>"And don</a:t>
            </a:r>
            <a:r>
              <a:rPr lang="fr-FR" altLang="ja-JP" sz="2800" b="1" dirty="0">
                <a:solidFill>
                  <a:srgbClr val="FFFFFF"/>
                </a:solidFill>
                <a:latin typeface="Arial" charset="0"/>
              </a:rPr>
              <a:t>'</a:t>
            </a:r>
            <a:r>
              <a:rPr lang="en-US" altLang="ja-JP" sz="2800" b="1" dirty="0">
                <a:solidFill>
                  <a:srgbClr val="FFFFFF"/>
                </a:solidFill>
                <a:latin typeface="Arial" charset="0"/>
              </a:rPr>
              <a:t>t give reluctantly or in response to pressure. </a:t>
            </a:r>
            <a:r>
              <a:rPr lang="fr-FR" altLang="ja-JP" sz="2800" b="1" dirty="0">
                <a:solidFill>
                  <a:srgbClr val="FFFFFF"/>
                </a:solidFill>
                <a:latin typeface="Arial" charset="0"/>
              </a:rPr>
              <a:t>'</a:t>
            </a:r>
            <a:r>
              <a:rPr lang="en-US" altLang="ja-JP" sz="2800" b="1" dirty="0">
                <a:solidFill>
                  <a:srgbClr val="FFFFFF"/>
                </a:solidFill>
                <a:latin typeface="Arial" charset="0"/>
              </a:rPr>
              <a:t>For God loves a person who gives cheerfully</a:t>
            </a:r>
            <a:r>
              <a:rPr lang="fr-FR" altLang="ja-JP" sz="2800" b="1" dirty="0">
                <a:solidFill>
                  <a:srgbClr val="FFFFFF"/>
                </a:solidFill>
                <a:latin typeface="Arial" charset="0"/>
              </a:rPr>
              <a:t>'"</a:t>
            </a:r>
            <a:r>
              <a:rPr lang="en-US" altLang="ja-JP" sz="2800" b="1" dirty="0">
                <a:solidFill>
                  <a:srgbClr val="FFFFFF"/>
                </a:solidFill>
                <a:latin typeface="Arial" charset="0"/>
              </a:rPr>
              <a:t> </a:t>
            </a:r>
            <a:r>
              <a:rPr lang="en-US" altLang="ja-JP" sz="2000" b="1" dirty="0">
                <a:solidFill>
                  <a:srgbClr val="FFFFFF"/>
                </a:solidFill>
                <a:latin typeface="Arial" charset="0"/>
              </a:rPr>
              <a:t>(NLT).</a:t>
            </a:r>
            <a:endParaRPr lang="en-US" sz="2800" b="1" dirty="0">
              <a:solidFill>
                <a:srgbClr val="FFFFFF"/>
              </a:solidFill>
              <a:latin typeface="Arial" charset="0"/>
            </a:endParaRPr>
          </a:p>
        </p:txBody>
      </p:sp>
      <p:sp>
        <p:nvSpPr>
          <p:cNvPr id="8" name="Rectangle 2"/>
          <p:cNvSpPr txBox="1">
            <a:spLocks noChangeArrowheads="1"/>
          </p:cNvSpPr>
          <p:nvPr/>
        </p:nvSpPr>
        <p:spPr bwMode="auto">
          <a:xfrm>
            <a:off x="533400" y="4191000"/>
            <a:ext cx="7620000" cy="685800"/>
          </a:xfrm>
          <a:prstGeom prst="rect">
            <a:avLst/>
          </a:prstGeom>
          <a:noFill/>
          <a:ln w="9525">
            <a:noFill/>
            <a:miter lim="800000"/>
            <a:headEnd/>
            <a:tailEnd/>
          </a:ln>
        </p:spPr>
        <p:txBody>
          <a:bodyPr anchor="ctr"/>
          <a:lstStyle/>
          <a:p>
            <a:pPr>
              <a:defRPr/>
            </a:pPr>
            <a:r>
              <a:rPr lang="en-US" sz="2800" b="1" u="sng" kern="0" dirty="0">
                <a:solidFill>
                  <a:srgbClr val="FFFF00"/>
                </a:solidFill>
                <a:latin typeface="Arial"/>
                <a:ea typeface="ＭＳ Ｐゴシック"/>
                <a:cs typeface="ＭＳ Ｐゴシック"/>
              </a:rPr>
              <a:t>1.  God is pleased with you (7b). </a:t>
            </a:r>
          </a:p>
        </p:txBody>
      </p:sp>
      <p:sp>
        <p:nvSpPr>
          <p:cNvPr id="9"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GOD</a:t>
            </a:r>
          </a:p>
        </p:txBody>
      </p:sp>
      <p:sp>
        <p:nvSpPr>
          <p:cNvPr id="10"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YOU</a:t>
            </a:r>
          </a:p>
        </p:txBody>
      </p:sp>
      <p:sp>
        <p:nvSpPr>
          <p:cNvPr id="11" name="Striped Right Arrow 10"/>
          <p:cNvSpPr/>
          <p:nvPr/>
        </p:nvSpPr>
        <p:spPr bwMode="auto">
          <a:xfrm rot="7381776">
            <a:off x="3181350" y="2455863"/>
            <a:ext cx="1333500" cy="1041400"/>
          </a:xfrm>
          <a:prstGeom prst="stripedRightArrow">
            <a:avLst/>
          </a:prstGeom>
          <a:blipFill rotWithShape="1">
            <a:blip r:embed="rId2"/>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defRPr/>
            </a:pPr>
            <a:r>
              <a:rPr lang="en-US" sz="4000" b="1" i="1" kern="0" dirty="0">
                <a:solidFill>
                  <a:srgbClr val="FFFFFF"/>
                </a:solidFill>
                <a:latin typeface="Arial"/>
                <a:ea typeface="ＭＳ Ｐゴシック"/>
                <a:cs typeface="ＭＳ Ｐゴシック"/>
              </a:rPr>
              <a:t>A. God blesses </a:t>
            </a:r>
            <a:r>
              <a:rPr lang="en-US" sz="4000" b="1" i="1" kern="0" dirty="0">
                <a:solidFill>
                  <a:srgbClr val="FFFF00"/>
                </a:solidFill>
                <a:latin typeface="Arial"/>
                <a:ea typeface="ＭＳ Ｐゴシック"/>
                <a:cs typeface="ＭＳ Ｐゴシック"/>
              </a:rPr>
              <a:t>you </a:t>
            </a:r>
            <a:r>
              <a:rPr lang="en-US" sz="4000" b="1" i="1" kern="0" dirty="0">
                <a:solidFill>
                  <a:srgbClr val="FFFFFF"/>
                </a:solidFill>
                <a:latin typeface="Arial"/>
                <a:ea typeface="ＭＳ Ｐゴシック"/>
                <a:cs typeface="ＭＳ Ｐゴシック"/>
              </a:rPr>
              <a:t>(9:7b-11a).</a:t>
            </a:r>
          </a:p>
        </p:txBody>
      </p:sp>
      <p:sp>
        <p:nvSpPr>
          <p:cNvPr id="7" name="Rectangle 2"/>
          <p:cNvSpPr txBox="1">
            <a:spLocks noChangeArrowheads="1"/>
          </p:cNvSpPr>
          <p:nvPr/>
        </p:nvSpPr>
        <p:spPr bwMode="auto">
          <a:xfrm>
            <a:off x="1447800" y="4724400"/>
            <a:ext cx="73914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baseline="30000" dirty="0">
                <a:solidFill>
                  <a:srgbClr val="FFFFFF"/>
                </a:solidFill>
                <a:latin typeface="Arial" charset="0"/>
              </a:rPr>
              <a:t>8</a:t>
            </a:r>
            <a:r>
              <a:rPr lang="en-US" altLang="ja-JP" sz="2800" b="1" baseline="30000" dirty="0">
                <a:solidFill>
                  <a:srgbClr val="FFFFFF"/>
                </a:solidFill>
                <a:latin typeface="Arial" charset="0"/>
              </a:rPr>
              <a:t>"</a:t>
            </a:r>
            <a:r>
              <a:rPr lang="en-US" altLang="ja-JP" sz="2800" b="1" dirty="0">
                <a:solidFill>
                  <a:srgbClr val="FFFFFF"/>
                </a:solidFill>
                <a:latin typeface="Arial" charset="0"/>
              </a:rPr>
              <a:t>And God will generously provide all you need" </a:t>
            </a:r>
            <a:r>
              <a:rPr lang="en-US" altLang="ja-JP" sz="2000" b="1" dirty="0">
                <a:solidFill>
                  <a:srgbClr val="FFFFFF"/>
                </a:solidFill>
                <a:latin typeface="Arial" charset="0"/>
              </a:rPr>
              <a:t>(NLT).</a:t>
            </a:r>
            <a:endParaRPr lang="en-US" sz="2800" b="1" dirty="0">
              <a:solidFill>
                <a:srgbClr val="FFFFFF"/>
              </a:solidFill>
              <a:latin typeface="Arial" charset="0"/>
            </a:endParaRPr>
          </a:p>
        </p:txBody>
      </p:sp>
      <p:sp>
        <p:nvSpPr>
          <p:cNvPr id="8" name="Rectangle 2"/>
          <p:cNvSpPr txBox="1">
            <a:spLocks noChangeArrowheads="1"/>
          </p:cNvSpPr>
          <p:nvPr/>
        </p:nvSpPr>
        <p:spPr bwMode="auto">
          <a:xfrm>
            <a:off x="533400" y="4191000"/>
            <a:ext cx="7620000" cy="685800"/>
          </a:xfrm>
          <a:prstGeom prst="rect">
            <a:avLst/>
          </a:prstGeom>
          <a:noFill/>
          <a:ln w="9525">
            <a:noFill/>
            <a:miter lim="800000"/>
            <a:headEnd/>
            <a:tailEnd/>
          </a:ln>
        </p:spPr>
        <p:txBody>
          <a:bodyPr anchor="ctr"/>
          <a:lstStyle/>
          <a:p>
            <a:pPr>
              <a:defRPr/>
            </a:pPr>
            <a:r>
              <a:rPr lang="en-US" sz="2800" b="1" u="sng" kern="0" dirty="0">
                <a:solidFill>
                  <a:srgbClr val="FFFF00"/>
                </a:solidFill>
                <a:latin typeface="Arial"/>
                <a:ea typeface="ＭＳ Ｐゴシック"/>
                <a:cs typeface="ＭＳ Ｐゴシック"/>
              </a:rPr>
              <a:t>2. God meets your every need (8a). </a:t>
            </a:r>
          </a:p>
        </p:txBody>
      </p:sp>
      <p:sp>
        <p:nvSpPr>
          <p:cNvPr id="12"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GOD</a:t>
            </a:r>
          </a:p>
        </p:txBody>
      </p:sp>
      <p:sp>
        <p:nvSpPr>
          <p:cNvPr id="13"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YOU</a:t>
            </a:r>
          </a:p>
        </p:txBody>
      </p:sp>
      <p:sp>
        <p:nvSpPr>
          <p:cNvPr id="14" name="Striped Right Arrow 13"/>
          <p:cNvSpPr/>
          <p:nvPr/>
        </p:nvSpPr>
        <p:spPr bwMode="auto">
          <a:xfrm rot="7381776">
            <a:off x="3181350" y="2455863"/>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defRPr/>
            </a:pPr>
            <a:r>
              <a:rPr lang="en-US" sz="4000" b="1" i="1" kern="0" dirty="0">
                <a:solidFill>
                  <a:srgbClr val="FFFFFF"/>
                </a:solidFill>
                <a:latin typeface="Arial"/>
                <a:ea typeface="ＭＳ Ｐゴシック"/>
                <a:cs typeface="ＭＳ Ｐゴシック"/>
              </a:rPr>
              <a:t>A.  God blesses </a:t>
            </a:r>
            <a:r>
              <a:rPr lang="en-US" sz="4000" b="1" i="1" kern="0" dirty="0">
                <a:solidFill>
                  <a:srgbClr val="FFFF00"/>
                </a:solidFill>
                <a:latin typeface="Arial"/>
                <a:ea typeface="ＭＳ Ｐゴシック"/>
                <a:cs typeface="ＭＳ Ｐゴシック"/>
              </a:rPr>
              <a:t>you </a:t>
            </a:r>
            <a:r>
              <a:rPr lang="en-US" sz="4000" b="1" i="1" kern="0" dirty="0">
                <a:solidFill>
                  <a:srgbClr val="FFFFFF"/>
                </a:solidFill>
                <a:latin typeface="Arial"/>
                <a:ea typeface="ＭＳ Ｐゴシック"/>
                <a:cs typeface="ＭＳ Ｐゴシック"/>
              </a:rPr>
              <a:t>(9:7b-11a).</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YOU</a:t>
            </a:r>
          </a:p>
        </p:txBody>
      </p:sp>
      <p:sp>
        <p:nvSpPr>
          <p:cNvPr id="6" name="Striped Right Arrow 5"/>
          <p:cNvSpPr/>
          <p:nvPr/>
        </p:nvSpPr>
        <p:spPr bwMode="auto">
          <a:xfrm rot="7381776">
            <a:off x="3181350" y="2455863"/>
            <a:ext cx="1333500" cy="1041400"/>
          </a:xfrm>
          <a:prstGeom prst="stripedRightArrow">
            <a:avLst/>
          </a:prstGeom>
          <a:blipFill rotWithShape="1">
            <a:blip r:embed="rId2"/>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762000" y="5105400"/>
            <a:ext cx="83820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b="1" dirty="0">
                <a:solidFill>
                  <a:srgbClr val="FFFFFF"/>
                </a:solidFill>
                <a:latin typeface="Arial" charset="0"/>
              </a:rPr>
              <a:t>"Then you will always have everything you need and plenty left over to share with others. </a:t>
            </a:r>
            <a:r>
              <a:rPr lang="en-US" altLang="ja-JP" b="1" baseline="30000" dirty="0">
                <a:solidFill>
                  <a:srgbClr val="FFFFFF"/>
                </a:solidFill>
                <a:latin typeface="Arial" charset="0"/>
              </a:rPr>
              <a:t>9</a:t>
            </a:r>
            <a:r>
              <a:rPr lang="en-US" altLang="ja-JP" b="1" dirty="0">
                <a:solidFill>
                  <a:srgbClr val="FFFFFF"/>
                </a:solidFill>
                <a:latin typeface="Arial" charset="0"/>
              </a:rPr>
              <a:t>As the Scriptures say, </a:t>
            </a:r>
            <a:r>
              <a:rPr lang="fr-FR" altLang="ja-JP" b="1" dirty="0">
                <a:solidFill>
                  <a:srgbClr val="FFFFFF"/>
                </a:solidFill>
                <a:latin typeface="Arial" charset="0"/>
              </a:rPr>
              <a:t>'</a:t>
            </a:r>
            <a:r>
              <a:rPr lang="en-US" altLang="ja-JP" b="1" dirty="0">
                <a:solidFill>
                  <a:srgbClr val="FFFFFF"/>
                </a:solidFill>
                <a:latin typeface="Arial" charset="0"/>
              </a:rPr>
              <a:t>They share freely and give generously to the poor. Their good deeds will be remembered forever</a:t>
            </a:r>
            <a:r>
              <a:rPr lang="fr-FR" altLang="ja-JP" b="1" dirty="0">
                <a:solidFill>
                  <a:srgbClr val="FFFFFF"/>
                </a:solidFill>
                <a:latin typeface="Arial" charset="0"/>
              </a:rPr>
              <a:t>'</a:t>
            </a:r>
            <a:r>
              <a:rPr lang="fr-FR" altLang="ja-JP" sz="2800" b="1" dirty="0">
                <a:solidFill>
                  <a:srgbClr val="FFFFFF"/>
                </a:solidFill>
                <a:latin typeface="Arial" charset="0"/>
              </a:rPr>
              <a:t>"</a:t>
            </a:r>
            <a:r>
              <a:rPr lang="en-US" altLang="ja-JP" sz="2800" b="1" dirty="0">
                <a:solidFill>
                  <a:srgbClr val="FFFFFF"/>
                </a:solidFill>
                <a:latin typeface="Arial" charset="0"/>
              </a:rPr>
              <a:t> </a:t>
            </a:r>
            <a:r>
              <a:rPr lang="en-US" altLang="ja-JP" sz="2000" b="1" dirty="0">
                <a:solidFill>
                  <a:srgbClr val="FFFFFF"/>
                </a:solidFill>
                <a:latin typeface="Arial" charset="0"/>
              </a:rPr>
              <a:t>(NLT).</a:t>
            </a:r>
            <a:endParaRPr lang="en-US" sz="2800" b="1" dirty="0">
              <a:solidFill>
                <a:srgbClr val="FFFFFF"/>
              </a:solidFill>
              <a:latin typeface="Arial" charset="0"/>
            </a:endParaRPr>
          </a:p>
        </p:txBody>
      </p:sp>
      <p:sp>
        <p:nvSpPr>
          <p:cNvPr id="8" name="Rectangle 2"/>
          <p:cNvSpPr txBox="1">
            <a:spLocks noChangeArrowheads="1"/>
          </p:cNvSpPr>
          <p:nvPr/>
        </p:nvSpPr>
        <p:spPr bwMode="auto">
          <a:xfrm>
            <a:off x="533400" y="4191000"/>
            <a:ext cx="8610600" cy="685800"/>
          </a:xfrm>
          <a:prstGeom prst="rect">
            <a:avLst/>
          </a:prstGeom>
          <a:noFill/>
          <a:ln w="9525">
            <a:noFill/>
            <a:miter lim="800000"/>
            <a:headEnd/>
            <a:tailEnd/>
          </a:ln>
        </p:spPr>
        <p:txBody>
          <a:bodyPr anchor="ctr"/>
          <a:lstStyle/>
          <a:p>
            <a:pPr>
              <a:defRPr/>
            </a:pPr>
            <a:r>
              <a:rPr lang="en-US" sz="2800" b="1" u="sng" kern="0" dirty="0">
                <a:solidFill>
                  <a:srgbClr val="FFFF00"/>
                </a:solidFill>
                <a:latin typeface="Arial" charset="0"/>
                <a:ea typeface="ＭＳ Ｐゴシック" charset="-128"/>
                <a:cs typeface="ＭＳ Ｐゴシック" charset="-128"/>
              </a:rPr>
              <a:t>3. </a:t>
            </a:r>
            <a:r>
              <a:rPr lang="en-US" sz="2800" b="1" u="sng" dirty="0">
                <a:solidFill>
                  <a:srgbClr val="FFFF00"/>
                </a:solidFill>
                <a:latin typeface="Arial" charset="0"/>
                <a:ea typeface="ＭＳ Ｐゴシック" charset="-128"/>
                <a:cs typeface="ＭＳ Ｐゴシック" charset="-128"/>
              </a:rPr>
              <a:t>God increases your ability to give to others (8b-11a).</a:t>
            </a:r>
            <a:endParaRPr lang="en-US" sz="2800" b="1" u="sng" kern="0" dirty="0">
              <a:solidFill>
                <a:srgbClr val="FFFF00"/>
              </a:solidFill>
              <a:latin typeface="Arial"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defRPr/>
            </a:pPr>
            <a:r>
              <a:rPr lang="en-US" sz="4000" b="1" i="1" kern="0" dirty="0">
                <a:solidFill>
                  <a:srgbClr val="FFFFFF"/>
                </a:solidFill>
                <a:latin typeface="Arial"/>
                <a:ea typeface="ＭＳ Ｐゴシック"/>
                <a:cs typeface="ＭＳ Ｐゴシック"/>
              </a:rPr>
              <a:t>A.  God blesses </a:t>
            </a:r>
            <a:r>
              <a:rPr lang="en-US" sz="4000" b="1" i="1" kern="0" dirty="0">
                <a:solidFill>
                  <a:srgbClr val="FFFF00"/>
                </a:solidFill>
                <a:latin typeface="Arial"/>
                <a:ea typeface="ＭＳ Ｐゴシック"/>
                <a:cs typeface="ＭＳ Ｐゴシック"/>
              </a:rPr>
              <a:t>you </a:t>
            </a:r>
            <a:r>
              <a:rPr lang="en-US" sz="4000" b="1" i="1" kern="0" dirty="0">
                <a:solidFill>
                  <a:srgbClr val="FFFFFF"/>
                </a:solidFill>
                <a:latin typeface="Arial"/>
                <a:ea typeface="ＭＳ Ｐゴシック"/>
                <a:cs typeface="ＭＳ Ｐゴシック"/>
              </a:rPr>
              <a:t>(9:7b-11a).</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YOU</a:t>
            </a:r>
          </a:p>
        </p:txBody>
      </p:sp>
      <p:sp>
        <p:nvSpPr>
          <p:cNvPr id="6" name="Striped Right Arrow 5"/>
          <p:cNvSpPr/>
          <p:nvPr/>
        </p:nvSpPr>
        <p:spPr bwMode="auto">
          <a:xfrm rot="7381776">
            <a:off x="3181350" y="2455863"/>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349190" name="Rectangle 2"/>
          <p:cNvSpPr txBox="1">
            <a:spLocks noChangeArrowheads="1"/>
          </p:cNvSpPr>
          <p:nvPr/>
        </p:nvSpPr>
        <p:spPr bwMode="auto">
          <a:xfrm>
            <a:off x="609600" y="5029200"/>
            <a:ext cx="8382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b="1" dirty="0">
                <a:solidFill>
                  <a:srgbClr val="FFFFFF"/>
                </a:solidFill>
                <a:latin typeface="Arial" charset="0"/>
              </a:rPr>
              <a:t>"</a:t>
            </a:r>
            <a:r>
              <a:rPr lang="en-US" altLang="ja-JP" b="1" baseline="30000" dirty="0">
                <a:solidFill>
                  <a:srgbClr val="FFFFFF"/>
                </a:solidFill>
                <a:latin typeface="Arial" charset="0"/>
              </a:rPr>
              <a:t>10</a:t>
            </a:r>
            <a:r>
              <a:rPr lang="en-US" altLang="ja-JP" b="1" dirty="0">
                <a:solidFill>
                  <a:srgbClr val="FFFFFF"/>
                </a:solidFill>
                <a:latin typeface="Arial" charset="0"/>
              </a:rPr>
              <a:t>For God is the one who provides seed for the farmer and then bread to eat. In the same way, he will provide and increase your resources and then produce a great harvest of generosity in you.  </a:t>
            </a:r>
            <a:r>
              <a:rPr lang="en-US" altLang="ja-JP" b="1" baseline="30000" dirty="0">
                <a:solidFill>
                  <a:srgbClr val="FFFFFF"/>
                </a:solidFill>
                <a:latin typeface="Arial" charset="0"/>
              </a:rPr>
              <a:t>11</a:t>
            </a:r>
            <a:r>
              <a:rPr lang="en-US" altLang="ja-JP" b="1" dirty="0">
                <a:solidFill>
                  <a:srgbClr val="FFFFFF"/>
                </a:solidFill>
                <a:latin typeface="Arial" charset="0"/>
              </a:rPr>
              <a:t>Yes, you will be enriched in every way so that you can always be generous" </a:t>
            </a:r>
            <a:r>
              <a:rPr lang="en-US" altLang="ja-JP" sz="2000" b="1" dirty="0">
                <a:solidFill>
                  <a:srgbClr val="FFFFFF"/>
                </a:solidFill>
                <a:latin typeface="Arial" charset="0"/>
              </a:rPr>
              <a:t>(NLT).</a:t>
            </a:r>
            <a:endParaRPr lang="en-US" sz="2800" b="1" dirty="0">
              <a:solidFill>
                <a:srgbClr val="FFFFFF"/>
              </a:solidFill>
              <a:latin typeface="Arial" charset="0"/>
            </a:endParaRPr>
          </a:p>
        </p:txBody>
      </p:sp>
      <p:sp>
        <p:nvSpPr>
          <p:cNvPr id="8" name="Rectangle 2"/>
          <p:cNvSpPr txBox="1">
            <a:spLocks noChangeArrowheads="1"/>
          </p:cNvSpPr>
          <p:nvPr/>
        </p:nvSpPr>
        <p:spPr bwMode="auto">
          <a:xfrm>
            <a:off x="533400" y="4191000"/>
            <a:ext cx="8610600" cy="685800"/>
          </a:xfrm>
          <a:prstGeom prst="rect">
            <a:avLst/>
          </a:prstGeom>
          <a:noFill/>
          <a:ln w="9525">
            <a:noFill/>
            <a:miter lim="800000"/>
            <a:headEnd/>
            <a:tailEnd/>
          </a:ln>
        </p:spPr>
        <p:txBody>
          <a:bodyPr anchor="ctr"/>
          <a:lstStyle/>
          <a:p>
            <a:pPr>
              <a:defRPr/>
            </a:pPr>
            <a:r>
              <a:rPr lang="en-US" sz="2800" b="1" u="sng" kern="0" dirty="0">
                <a:solidFill>
                  <a:srgbClr val="FFFF00"/>
                </a:solidFill>
                <a:latin typeface="Arial" charset="0"/>
                <a:ea typeface="ＭＳ Ｐゴシック" charset="-128"/>
                <a:cs typeface="ＭＳ Ｐゴシック" charset="-128"/>
              </a:rPr>
              <a:t>3. </a:t>
            </a:r>
            <a:r>
              <a:rPr lang="en-US" sz="2800" b="1" u="sng" dirty="0">
                <a:solidFill>
                  <a:srgbClr val="FFFF00"/>
                </a:solidFill>
                <a:latin typeface="Arial" charset="0"/>
                <a:ea typeface="ＭＳ Ｐゴシック" charset="-128"/>
                <a:cs typeface="ＭＳ Ｐゴシック" charset="-128"/>
              </a:rPr>
              <a:t>God increases your ability to give to others (8b-11a).</a:t>
            </a:r>
            <a:endParaRPr lang="en-US" sz="2800" b="1" u="sng" kern="0" dirty="0">
              <a:solidFill>
                <a:srgbClr val="FFFF00"/>
              </a:solidFill>
              <a:latin typeface="Arial" charset="0"/>
              <a:ea typeface="ＭＳ Ｐゴシック" charset="-128"/>
              <a:cs typeface="ＭＳ Ｐゴシック" charset="-128"/>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defRPr/>
            </a:pPr>
            <a:r>
              <a:rPr lang="en-US" sz="4000" b="1" i="1" kern="0" dirty="0">
                <a:solidFill>
                  <a:srgbClr val="FFFFFF"/>
                </a:solidFill>
                <a:latin typeface="Arial"/>
                <a:ea typeface="ＭＳ Ｐゴシック"/>
                <a:cs typeface="ＭＳ Ｐゴシック"/>
              </a:rPr>
              <a:t>B.  You bless </a:t>
            </a:r>
            <a:r>
              <a:rPr lang="en-US" sz="4000" b="1" i="1" kern="0" dirty="0">
                <a:solidFill>
                  <a:srgbClr val="FFFF00"/>
                </a:solidFill>
                <a:latin typeface="Arial"/>
                <a:ea typeface="ＭＳ Ｐゴシック"/>
                <a:cs typeface="ＭＳ Ｐゴシック"/>
              </a:rPr>
              <a:t>others </a:t>
            </a:r>
            <a:r>
              <a:rPr lang="en-US" sz="4000" b="1" i="1" kern="0" dirty="0">
                <a:solidFill>
                  <a:srgbClr val="FFFFFF"/>
                </a:solidFill>
                <a:latin typeface="Arial"/>
                <a:ea typeface="ＭＳ Ｐゴシック"/>
                <a:cs typeface="ＭＳ Ｐゴシック"/>
              </a:rPr>
              <a:t>(9:11b-12a).</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YOU</a:t>
            </a:r>
          </a:p>
        </p:txBody>
      </p:sp>
      <p:sp>
        <p:nvSpPr>
          <p:cNvPr id="6" name="Striped Right Arrow 5"/>
          <p:cNvSpPr/>
          <p:nvPr/>
        </p:nvSpPr>
        <p:spPr bwMode="auto">
          <a:xfrm>
            <a:off x="3810000" y="3124200"/>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457200" y="4648200"/>
            <a:ext cx="86868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b="1" dirty="0">
                <a:solidFill>
                  <a:srgbClr val="FFFFFF"/>
                </a:solidFill>
                <a:latin typeface="Arial" charset="0"/>
              </a:rPr>
              <a:t>"And when we take your gifts to those who need them, they will thank God"</a:t>
            </a:r>
            <a:r>
              <a:rPr lang="en-US" altLang="ja-JP" sz="1800" b="1" dirty="0">
                <a:solidFill>
                  <a:srgbClr val="FFFFFF"/>
                </a:solidFill>
                <a:latin typeface="Arial" charset="0"/>
              </a:rPr>
              <a:t> (NLT).</a:t>
            </a:r>
            <a:endParaRPr lang="en-US" b="1" dirty="0">
              <a:solidFill>
                <a:srgbClr val="FFFFFF"/>
              </a:solidFill>
              <a:latin typeface="Arial" charset="0"/>
            </a:endParaRPr>
          </a:p>
        </p:txBody>
      </p:sp>
      <p:sp>
        <p:nvSpPr>
          <p:cNvPr id="8" name="Rectangle 2"/>
          <p:cNvSpPr txBox="1">
            <a:spLocks noChangeArrowheads="1"/>
          </p:cNvSpPr>
          <p:nvPr/>
        </p:nvSpPr>
        <p:spPr bwMode="auto">
          <a:xfrm>
            <a:off x="457200" y="4343400"/>
            <a:ext cx="7924800" cy="990600"/>
          </a:xfrm>
          <a:prstGeom prst="rect">
            <a:avLst/>
          </a:prstGeom>
          <a:noFill/>
          <a:ln w="9525">
            <a:noFill/>
            <a:miter lim="800000"/>
            <a:headEnd/>
            <a:tailEnd/>
          </a:ln>
        </p:spPr>
        <p:txBody>
          <a:bodyPr anchor="ctr"/>
          <a:lstStyle/>
          <a:p>
            <a:pPr>
              <a:defRPr/>
            </a:pPr>
            <a:r>
              <a:rPr lang="en-US" sz="2800" b="1" u="sng" kern="0" dirty="0">
                <a:solidFill>
                  <a:srgbClr val="FFFF00"/>
                </a:solidFill>
                <a:latin typeface="Arial"/>
                <a:ea typeface="ＭＳ Ｐゴシック"/>
                <a:cs typeface="ＭＳ Ｐゴシック"/>
              </a:rPr>
              <a:t>1. Recipients of gifts realize God alone meets their needs (11b).</a:t>
            </a: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OTHERS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defRPr/>
            </a:pPr>
            <a:r>
              <a:rPr lang="en-US" sz="4000" b="1" i="1" kern="0" dirty="0">
                <a:solidFill>
                  <a:srgbClr val="FFFFFF"/>
                </a:solidFill>
                <a:latin typeface="Arial"/>
                <a:ea typeface="ＭＳ Ｐゴシック"/>
                <a:cs typeface="ＭＳ Ｐゴシック"/>
              </a:rPr>
              <a:t>B.  You bless </a:t>
            </a:r>
            <a:r>
              <a:rPr lang="en-US" sz="4000" b="1" i="1" kern="0" dirty="0">
                <a:solidFill>
                  <a:srgbClr val="FFFF00"/>
                </a:solidFill>
                <a:latin typeface="Arial"/>
                <a:ea typeface="ＭＳ Ｐゴシック"/>
                <a:cs typeface="ＭＳ Ｐゴシック"/>
              </a:rPr>
              <a:t>others </a:t>
            </a:r>
            <a:r>
              <a:rPr lang="en-US" sz="4000" b="1" i="1" kern="0" dirty="0">
                <a:solidFill>
                  <a:srgbClr val="FFFFFF"/>
                </a:solidFill>
                <a:latin typeface="Arial"/>
                <a:ea typeface="ＭＳ Ｐゴシック"/>
                <a:cs typeface="ＭＳ Ｐゴシック"/>
              </a:rPr>
              <a:t>(9:11b-12a).</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YOU</a:t>
            </a:r>
          </a:p>
        </p:txBody>
      </p:sp>
      <p:sp>
        <p:nvSpPr>
          <p:cNvPr id="6" name="Striped Right Arrow 5"/>
          <p:cNvSpPr/>
          <p:nvPr/>
        </p:nvSpPr>
        <p:spPr bwMode="auto">
          <a:xfrm>
            <a:off x="3810000" y="3124200"/>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457200" y="4648200"/>
            <a:ext cx="86868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b="1" dirty="0">
                <a:solidFill>
                  <a:srgbClr val="FFFFFF"/>
                </a:solidFill>
                <a:latin typeface="Arial" charset="0"/>
              </a:rPr>
              <a:t>"</a:t>
            </a:r>
            <a:r>
              <a:rPr lang="en-US" altLang="ja-JP" b="1" baseline="30000" dirty="0">
                <a:solidFill>
                  <a:srgbClr val="FFFFFF"/>
                </a:solidFill>
                <a:latin typeface="Arial" charset="0"/>
              </a:rPr>
              <a:t>12</a:t>
            </a:r>
            <a:r>
              <a:rPr lang="en-US" altLang="ja-JP" b="1" dirty="0">
                <a:solidFill>
                  <a:srgbClr val="FFFFFF"/>
                </a:solidFill>
                <a:latin typeface="Arial" charset="0"/>
              </a:rPr>
              <a:t>So two good things will result from this ministry of giving—the needs of the believers will be met..."</a:t>
            </a:r>
            <a:endParaRPr lang="en-US" b="1" dirty="0">
              <a:solidFill>
                <a:srgbClr val="FFFFFF"/>
              </a:solidFill>
              <a:latin typeface="Arial" charset="0"/>
            </a:endParaRPr>
          </a:p>
        </p:txBody>
      </p:sp>
      <p:sp>
        <p:nvSpPr>
          <p:cNvPr id="8" name="Rectangle 2"/>
          <p:cNvSpPr txBox="1">
            <a:spLocks noChangeArrowheads="1"/>
          </p:cNvSpPr>
          <p:nvPr/>
        </p:nvSpPr>
        <p:spPr bwMode="auto">
          <a:xfrm>
            <a:off x="457200" y="4343400"/>
            <a:ext cx="7924800" cy="685800"/>
          </a:xfrm>
          <a:prstGeom prst="rect">
            <a:avLst/>
          </a:prstGeom>
          <a:noFill/>
          <a:ln w="9525">
            <a:noFill/>
            <a:miter lim="800000"/>
            <a:headEnd/>
            <a:tailEnd/>
          </a:ln>
        </p:spPr>
        <p:txBody>
          <a:bodyPr anchor="ctr"/>
          <a:lstStyle/>
          <a:p>
            <a:pPr>
              <a:defRPr/>
            </a:pPr>
            <a:r>
              <a:rPr lang="en-US" sz="2800" b="1" u="sng" kern="0" dirty="0">
                <a:solidFill>
                  <a:srgbClr val="FFFF00"/>
                </a:solidFill>
                <a:latin typeface="Arial"/>
                <a:ea typeface="ＭＳ Ｐゴシック"/>
                <a:cs typeface="ＭＳ Ｐゴシック"/>
              </a:rPr>
              <a:t>2. The needs of others are met (12a).</a:t>
            </a: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OTHERS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 name="Rectangle 2"/>
          <p:cNvSpPr txBox="1">
            <a:spLocks noChangeArrowheads="1"/>
          </p:cNvSpPr>
          <p:nvPr/>
        </p:nvSpPr>
        <p:spPr bwMode="auto">
          <a:xfrm>
            <a:off x="685800" y="990600"/>
            <a:ext cx="8458200" cy="762000"/>
          </a:xfrm>
          <a:prstGeom prst="rect">
            <a:avLst/>
          </a:prstGeom>
          <a:noFill/>
          <a:ln w="9525">
            <a:noFill/>
            <a:miter lim="800000"/>
            <a:headEnd/>
            <a:tailEnd/>
          </a:ln>
        </p:spPr>
        <p:txBody>
          <a:bodyPr anchor="ctr"/>
          <a:lstStyle/>
          <a:p>
            <a:pPr>
              <a:defRPr/>
            </a:pPr>
            <a:r>
              <a:rPr lang="en-US" sz="4000" b="1" i="1" kern="0" dirty="0">
                <a:solidFill>
                  <a:srgbClr val="FFFFFF"/>
                </a:solidFill>
                <a:latin typeface="Arial"/>
                <a:ea typeface="ＭＳ Ｐゴシック"/>
                <a:cs typeface="ＭＳ Ｐゴシック"/>
              </a:rPr>
              <a:t>C.  Others bless </a:t>
            </a:r>
            <a:r>
              <a:rPr lang="en-US" sz="4000" b="1" i="1" kern="0" dirty="0">
                <a:solidFill>
                  <a:srgbClr val="FFFF00"/>
                </a:solidFill>
                <a:latin typeface="Arial"/>
                <a:ea typeface="ＭＳ Ｐゴシック"/>
                <a:cs typeface="ＭＳ Ｐゴシック"/>
              </a:rPr>
              <a:t>God </a:t>
            </a:r>
            <a:r>
              <a:rPr lang="en-US" sz="4000" b="1" i="1" kern="0" dirty="0">
                <a:solidFill>
                  <a:srgbClr val="FFFFFF"/>
                </a:solidFill>
                <a:latin typeface="Arial"/>
                <a:ea typeface="ＭＳ Ｐゴシック"/>
                <a:cs typeface="ＭＳ Ｐゴシック"/>
              </a:rPr>
              <a:t>(9:12b-13).</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YOU</a:t>
            </a:r>
          </a:p>
        </p:txBody>
      </p:sp>
      <p:sp>
        <p:nvSpPr>
          <p:cNvPr id="6" name="Striped Right Arrow 5"/>
          <p:cNvSpPr/>
          <p:nvPr/>
        </p:nvSpPr>
        <p:spPr bwMode="auto">
          <a:xfrm rot="13488669">
            <a:off x="4970463" y="2220913"/>
            <a:ext cx="1333500" cy="1041400"/>
          </a:xfrm>
          <a:prstGeom prst="stripedRightArrow">
            <a:avLst/>
          </a:prstGeom>
          <a:blipFill rotWithShape="1">
            <a:blip r:embed="rId3"/>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457200" y="4267200"/>
            <a:ext cx="86868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b="1" dirty="0">
                <a:solidFill>
                  <a:srgbClr val="FFFFFF"/>
                </a:solidFill>
                <a:latin typeface="Arial" charset="0"/>
              </a:rPr>
              <a:t>"and they will joyfully express their thanks to God.</a:t>
            </a:r>
          </a:p>
          <a:p>
            <a:r>
              <a:rPr lang="en-US" b="1" baseline="30000" dirty="0">
                <a:solidFill>
                  <a:srgbClr val="FFFFFF"/>
                </a:solidFill>
                <a:latin typeface="Arial" charset="0"/>
              </a:rPr>
              <a:t>13</a:t>
            </a:r>
            <a:r>
              <a:rPr lang="en-US" b="1" dirty="0">
                <a:solidFill>
                  <a:srgbClr val="FFFFFF"/>
                </a:solidFill>
                <a:latin typeface="Arial" charset="0"/>
              </a:rPr>
              <a:t>As a result of your ministry, they will give glory to God. For your generosity to them and to all believers will prove that you are obedient to the Good News of Christ</a:t>
            </a:r>
            <a:r>
              <a:rPr lang="en-US" altLang="ja-JP" b="1" dirty="0">
                <a:solidFill>
                  <a:srgbClr val="FFFFFF"/>
                </a:solidFill>
                <a:latin typeface="Arial" charset="0"/>
              </a:rPr>
              <a:t>" </a:t>
            </a:r>
            <a:r>
              <a:rPr lang="en-US" altLang="ja-JP" sz="1800" b="1" dirty="0">
                <a:solidFill>
                  <a:srgbClr val="FFFFFF"/>
                </a:solidFill>
                <a:latin typeface="Arial" charset="0"/>
              </a:rPr>
              <a:t>(NLT).</a:t>
            </a:r>
            <a:endParaRPr lang="en-US" b="1" dirty="0">
              <a:solidFill>
                <a:srgbClr val="FFFFFF"/>
              </a:solidFill>
              <a:latin typeface="Arial" charset="0"/>
            </a:endParaRP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OTHERS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29" name="Text Box 84"/>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162</a:t>
            </a:r>
          </a:p>
        </p:txBody>
      </p:sp>
      <p:sp>
        <p:nvSpPr>
          <p:cNvPr id="150530" name="Text Box 85"/>
          <p:cNvSpPr txBox="1">
            <a:spLocks noChangeArrowheads="1"/>
          </p:cNvSpPr>
          <p:nvPr/>
        </p:nvSpPr>
        <p:spPr bwMode="auto">
          <a:xfrm>
            <a:off x="3259138" y="228600"/>
            <a:ext cx="25558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2 Corinthians </a:t>
            </a:r>
            <a:endParaRPr lang="en-US" sz="2800" b="1">
              <a:solidFill>
                <a:srgbClr val="FFFFFF"/>
              </a:solidFill>
              <a:latin typeface="Arial" charset="0"/>
              <a:ea typeface="SimSun" charset="0"/>
              <a:cs typeface="SimSun" charset="0"/>
            </a:endParaRPr>
          </a:p>
        </p:txBody>
      </p:sp>
      <p:sp>
        <p:nvSpPr>
          <p:cNvPr id="14422" name="Text Box 86"/>
          <p:cNvSpPr txBox="1">
            <a:spLocks noChangeArrowheads="1"/>
          </p:cNvSpPr>
          <p:nvPr/>
        </p:nvSpPr>
        <p:spPr bwMode="auto">
          <a:xfrm>
            <a:off x="3443288" y="1219200"/>
            <a:ext cx="2219325" cy="94615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EFDE3"/>
                </a:solidFill>
                <a:latin typeface="Arial" charset="0"/>
                <a:ea typeface="SimSun" charset="0"/>
                <a:cs typeface="SimSun" charset="0"/>
              </a:rPr>
              <a:t>Key Word</a:t>
            </a:r>
            <a:endParaRPr lang="en-US" altLang="zh-CN" sz="2800" b="1">
              <a:solidFill>
                <a:srgbClr val="FEFDE3"/>
              </a:solidFill>
              <a:latin typeface="Arial" charset="0"/>
              <a:ea typeface="SimSun" charset="0"/>
              <a:cs typeface="SimSun" charset="0"/>
            </a:endParaRPr>
          </a:p>
          <a:p>
            <a:pPr algn="ctr" eaLnBrk="1" hangingPunct="1"/>
            <a:r>
              <a:rPr lang="en-US" altLang="zh-CN" sz="2800" b="1">
                <a:solidFill>
                  <a:srgbClr val="FEFDE3"/>
                </a:solidFill>
                <a:latin typeface="Arial" charset="0"/>
                <a:ea typeface="SimSun" charset="0"/>
                <a:cs typeface="SimSun" charset="0"/>
              </a:rPr>
              <a:t>Apostleship</a:t>
            </a:r>
          </a:p>
        </p:txBody>
      </p:sp>
      <p:sp>
        <p:nvSpPr>
          <p:cNvPr id="14423" name="Text Box 87"/>
          <p:cNvSpPr txBox="1">
            <a:spLocks noChangeArrowheads="1"/>
          </p:cNvSpPr>
          <p:nvPr/>
        </p:nvSpPr>
        <p:spPr bwMode="auto">
          <a:xfrm>
            <a:off x="762000" y="2667000"/>
            <a:ext cx="7696200" cy="3540125"/>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dirty="0">
                <a:solidFill>
                  <a:srgbClr val="000000"/>
                </a:solidFill>
                <a:latin typeface="Arial" charset="0"/>
                <a:ea typeface="SimSun" charset="0"/>
                <a:cs typeface="SimSun" charset="0"/>
              </a:rPr>
              <a:t>Key Verse</a:t>
            </a:r>
            <a:endParaRPr lang="en-US" altLang="zh-CN" sz="2800" b="1" dirty="0">
              <a:solidFill>
                <a:srgbClr val="000000"/>
              </a:solidFill>
              <a:latin typeface="Arial" charset="0"/>
              <a:ea typeface="SimSun" charset="0"/>
              <a:cs typeface="SimSun" charset="0"/>
            </a:endParaRPr>
          </a:p>
          <a:p>
            <a:pPr algn="ctr" eaLnBrk="1" hangingPunct="1"/>
            <a:r>
              <a:rPr lang="en-US" altLang="zh-CN" sz="2800" b="1" dirty="0">
                <a:solidFill>
                  <a:srgbClr val="000000"/>
                </a:solidFill>
                <a:latin typeface="Arial" charset="0"/>
                <a:ea typeface="SimSun" charset="0"/>
                <a:cs typeface="SimSun" charset="0"/>
              </a:rPr>
              <a:t>"For we do not preach ourselves, but Jesus Christ as Lord, and ourselves as your servants for Jesus</a:t>
            </a:r>
            <a:r>
              <a:rPr lang="fr-FR" altLang="zh-CN" sz="2800" b="1" dirty="0">
                <a:solidFill>
                  <a:srgbClr val="000000"/>
                </a:solidFill>
                <a:latin typeface="Arial" charset="0"/>
                <a:ea typeface="SimSun" charset="0"/>
                <a:cs typeface="SimSun" charset="0"/>
              </a:rPr>
              <a:t>'</a:t>
            </a:r>
            <a:r>
              <a:rPr lang="en-US" altLang="zh-CN" sz="2800" b="1" dirty="0">
                <a:solidFill>
                  <a:srgbClr val="000000"/>
                </a:solidFill>
                <a:latin typeface="Arial" charset="0"/>
                <a:ea typeface="SimSun" charset="0"/>
                <a:cs typeface="SimSun" charset="0"/>
              </a:rPr>
              <a:t> sake.  For God, who said, </a:t>
            </a:r>
            <a:r>
              <a:rPr lang="fr-FR" altLang="zh-CN" sz="2800" b="1" dirty="0">
                <a:solidFill>
                  <a:srgbClr val="000000"/>
                </a:solidFill>
                <a:latin typeface="Arial" charset="0"/>
                <a:ea typeface="SimSun" charset="0"/>
                <a:cs typeface="SimSun" charset="0"/>
              </a:rPr>
              <a:t>'</a:t>
            </a:r>
            <a:r>
              <a:rPr lang="en-US" altLang="zh-CN" sz="2800" b="1" dirty="0">
                <a:solidFill>
                  <a:srgbClr val="000000"/>
                </a:solidFill>
                <a:latin typeface="Arial" charset="0"/>
                <a:ea typeface="SimSun" charset="0"/>
                <a:cs typeface="SimSun" charset="0"/>
              </a:rPr>
              <a:t>Let light shine out of darkness,</a:t>
            </a:r>
            <a:r>
              <a:rPr lang="fr-FR" altLang="zh-CN" sz="2800" b="1" dirty="0">
                <a:solidFill>
                  <a:srgbClr val="000000"/>
                </a:solidFill>
                <a:latin typeface="Arial" charset="0"/>
                <a:ea typeface="SimSun" charset="0"/>
                <a:cs typeface="SimSun" charset="0"/>
              </a:rPr>
              <a:t>'</a:t>
            </a:r>
            <a:r>
              <a:rPr lang="en-US" altLang="zh-CN" sz="2800" b="1" dirty="0">
                <a:solidFill>
                  <a:srgbClr val="000000"/>
                </a:solidFill>
                <a:latin typeface="Arial" charset="0"/>
                <a:ea typeface="SimSun" charset="0"/>
                <a:cs typeface="SimSun" charset="0"/>
              </a:rPr>
              <a:t> made his light shine in our hearts to give us the light of the knowledge of the glory of God in the face of Christ" (2 Corinthians 4:5-6). </a:t>
            </a:r>
          </a:p>
        </p:txBody>
      </p:sp>
      <p:sp>
        <p:nvSpPr>
          <p:cNvPr id="150533" name="Title 5"/>
          <p:cNvSpPr>
            <a:spLocks noGrp="1"/>
          </p:cNvSpPr>
          <p:nvPr>
            <p:ph type="title" idx="4294967295"/>
          </p:nvPr>
        </p:nvSpPr>
        <p:spPr>
          <a:xfrm>
            <a:off x="0" y="0"/>
            <a:ext cx="3048000" cy="457200"/>
          </a:xfrm>
        </p:spPr>
        <p:txBody>
          <a:bodyPr/>
          <a:lstStyle/>
          <a:p>
            <a:pPr algn="l"/>
            <a:r>
              <a:rPr lang="en-US" sz="2000" b="1">
                <a:latin typeface="Arial" charset="0"/>
                <a:ea typeface="ＭＳ Ｐゴシック" charset="0"/>
                <a:cs typeface="Arial" charset="0"/>
              </a:rPr>
              <a:t>Key Word &amp; Verse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4422"/>
                                        </p:tgtEl>
                                        <p:attrNameLst>
                                          <p:attrName>style.visibility</p:attrName>
                                        </p:attrNameLst>
                                      </p:cBhvr>
                                      <p:to>
                                        <p:strVal val="visible"/>
                                      </p:to>
                                    </p:set>
                                    <p:anim calcmode="lin" valueType="num">
                                      <p:cBhvr additive="base">
                                        <p:cTn id="7" dur="500" fill="hold"/>
                                        <p:tgtEl>
                                          <p:spTgt spid="14422"/>
                                        </p:tgtEl>
                                        <p:attrNameLst>
                                          <p:attrName>ppt_x</p:attrName>
                                        </p:attrNameLst>
                                      </p:cBhvr>
                                      <p:tavLst>
                                        <p:tav tm="0">
                                          <p:val>
                                            <p:strVal val="#ppt_x"/>
                                          </p:val>
                                        </p:tav>
                                        <p:tav tm="100000">
                                          <p:val>
                                            <p:strVal val="#ppt_x"/>
                                          </p:val>
                                        </p:tav>
                                      </p:tavLst>
                                    </p:anim>
                                    <p:anim calcmode="lin" valueType="num">
                                      <p:cBhvr additive="base">
                                        <p:cTn id="8" dur="500" fill="hold"/>
                                        <p:tgtEl>
                                          <p:spTgt spid="1442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423"/>
                                        </p:tgtEl>
                                        <p:attrNameLst>
                                          <p:attrName>style.visibility</p:attrName>
                                        </p:attrNameLst>
                                      </p:cBhvr>
                                      <p:to>
                                        <p:strVal val="visible"/>
                                      </p:to>
                                    </p:set>
                                    <p:anim calcmode="lin" valueType="num">
                                      <p:cBhvr additive="base">
                                        <p:cTn id="13" dur="500" fill="hold"/>
                                        <p:tgtEl>
                                          <p:spTgt spid="14423"/>
                                        </p:tgtEl>
                                        <p:attrNameLst>
                                          <p:attrName>ppt_x</p:attrName>
                                        </p:attrNameLst>
                                      </p:cBhvr>
                                      <p:tavLst>
                                        <p:tav tm="0">
                                          <p:val>
                                            <p:strVal val="#ppt_x"/>
                                          </p:val>
                                        </p:tav>
                                        <p:tav tm="100000">
                                          <p:val>
                                            <p:strVal val="#ppt_x"/>
                                          </p:val>
                                        </p:tav>
                                      </p:tavLst>
                                    </p:anim>
                                    <p:anim calcmode="lin" valueType="num">
                                      <p:cBhvr additive="base">
                                        <p:cTn id="14" dur="500" fill="hold"/>
                                        <p:tgtEl>
                                          <p:spTgt spid="144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22" grpId="0" animBg="1" autoUpdateAnimBg="0"/>
      <p:bldP spid="14423" grpId="0" animBg="1"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9144000" cy="762000"/>
          </a:xfrm>
          <a:solidFill>
            <a:schemeClr val="accent6">
              <a:lumMod val="75000"/>
            </a:schemeClr>
          </a:solidFill>
        </p:spPr>
        <p:txBody>
          <a:bodyPr/>
          <a:lstStyle/>
          <a:p>
            <a:pPr algn="l" eaLnBrk="1" hangingPunct="1">
              <a:defRPr/>
            </a:pPr>
            <a:r>
              <a:rPr lang="en-US" sz="4000" i="1">
                <a:solidFill>
                  <a:srgbClr val="FFFFFF"/>
                </a:solidFill>
                <a:latin typeface="Arial" charset="0"/>
                <a:ea typeface="ＭＳ Ｐゴシック" charset="0"/>
                <a:cs typeface="ＭＳ Ｐゴシック" charset="0"/>
              </a:rPr>
              <a:t>II. Benefits of Generosity...</a:t>
            </a:r>
          </a:p>
        </p:txBody>
      </p:sp>
      <p:sp>
        <p:nvSpPr>
          <p:cNvPr id="357378" name="Rectangle 2"/>
          <p:cNvSpPr txBox="1">
            <a:spLocks noChangeArrowheads="1"/>
          </p:cNvSpPr>
          <p:nvPr/>
        </p:nvSpPr>
        <p:spPr bwMode="auto">
          <a:xfrm>
            <a:off x="685800" y="990600"/>
            <a:ext cx="8458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b="1" i="1">
                <a:solidFill>
                  <a:srgbClr val="FFFFFF"/>
                </a:solidFill>
                <a:latin typeface="Arial" charset="0"/>
              </a:rPr>
              <a:t>D.  Others bless </a:t>
            </a:r>
            <a:r>
              <a:rPr lang="en-US" sz="4000" b="1" i="1">
                <a:solidFill>
                  <a:srgbClr val="FFFF00"/>
                </a:solidFill>
                <a:latin typeface="Arial" charset="0"/>
              </a:rPr>
              <a:t>you </a:t>
            </a:r>
            <a:r>
              <a:rPr lang="en-US" sz="4000" b="1" i="1">
                <a:solidFill>
                  <a:srgbClr val="FFFFFF"/>
                </a:solidFill>
                <a:latin typeface="Arial" charset="0"/>
              </a:rPr>
              <a:t>(9:14-15).</a:t>
            </a:r>
          </a:p>
        </p:txBody>
      </p:sp>
      <p:sp>
        <p:nvSpPr>
          <p:cNvPr id="4" name="Rectangle 2"/>
          <p:cNvSpPr txBox="1">
            <a:spLocks noChangeArrowheads="1"/>
          </p:cNvSpPr>
          <p:nvPr/>
        </p:nvSpPr>
        <p:spPr bwMode="auto">
          <a:xfrm>
            <a:off x="3581400" y="16764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GOD</a:t>
            </a:r>
          </a:p>
        </p:txBody>
      </p:sp>
      <p:sp>
        <p:nvSpPr>
          <p:cNvPr id="5" name="Rectangle 2"/>
          <p:cNvSpPr txBox="1">
            <a:spLocks noChangeArrowheads="1"/>
          </p:cNvSpPr>
          <p:nvPr/>
        </p:nvSpPr>
        <p:spPr bwMode="auto">
          <a:xfrm>
            <a:off x="1905000" y="3352800"/>
            <a:ext cx="19812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YOU</a:t>
            </a:r>
          </a:p>
        </p:txBody>
      </p:sp>
      <p:sp>
        <p:nvSpPr>
          <p:cNvPr id="6" name="Striped Right Arrow 5"/>
          <p:cNvSpPr/>
          <p:nvPr/>
        </p:nvSpPr>
        <p:spPr bwMode="auto">
          <a:xfrm rot="10800000">
            <a:off x="3830638" y="3225800"/>
            <a:ext cx="1333500" cy="1041400"/>
          </a:xfrm>
          <a:prstGeom prst="stripedRightArrow">
            <a:avLst/>
          </a:prstGeom>
          <a:blipFill rotWithShape="1">
            <a:blip r:embed="rId2"/>
            <a:tile tx="0" ty="0" sx="100000" sy="100000" flip="none" algn="tl"/>
          </a:blip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a typeface="ＭＳ Ｐゴシック" charset="-128"/>
              <a:cs typeface="ＭＳ Ｐゴシック" charset="-128"/>
            </a:endParaRPr>
          </a:p>
        </p:txBody>
      </p:sp>
      <p:sp>
        <p:nvSpPr>
          <p:cNvPr id="7" name="Rectangle 2"/>
          <p:cNvSpPr txBox="1">
            <a:spLocks noChangeArrowheads="1"/>
          </p:cNvSpPr>
          <p:nvPr/>
        </p:nvSpPr>
        <p:spPr bwMode="auto">
          <a:xfrm>
            <a:off x="457200" y="4267200"/>
            <a:ext cx="86868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ja-JP" b="1" dirty="0">
                <a:solidFill>
                  <a:srgbClr val="FFFFFF"/>
                </a:solidFill>
                <a:latin typeface="Arial" charset="0"/>
              </a:rPr>
              <a:t>"</a:t>
            </a:r>
            <a:r>
              <a:rPr lang="en-US" altLang="ja-JP" b="1" baseline="30000" dirty="0">
                <a:solidFill>
                  <a:srgbClr val="FFFFFF"/>
                </a:solidFill>
                <a:latin typeface="Arial" charset="0"/>
              </a:rPr>
              <a:t>14</a:t>
            </a:r>
            <a:r>
              <a:rPr lang="en-US" altLang="ja-JP" b="1" dirty="0">
                <a:solidFill>
                  <a:srgbClr val="FFFFFF"/>
                </a:solidFill>
                <a:latin typeface="Arial" charset="0"/>
              </a:rPr>
              <a:t>And they will </a:t>
            </a:r>
            <a:r>
              <a:rPr lang="en-US" altLang="ja-JP" b="1" dirty="0">
                <a:solidFill>
                  <a:srgbClr val="FFFF00"/>
                </a:solidFill>
                <a:latin typeface="Arial" charset="0"/>
              </a:rPr>
              <a:t>pray for you </a:t>
            </a:r>
            <a:r>
              <a:rPr lang="en-US" altLang="ja-JP" b="1" dirty="0">
                <a:solidFill>
                  <a:srgbClr val="FFFFFF"/>
                </a:solidFill>
                <a:latin typeface="Arial" charset="0"/>
              </a:rPr>
              <a:t>with </a:t>
            </a:r>
            <a:r>
              <a:rPr lang="en-US" altLang="ja-JP" b="1" dirty="0">
                <a:solidFill>
                  <a:srgbClr val="FFFF00"/>
                </a:solidFill>
                <a:latin typeface="Arial" charset="0"/>
              </a:rPr>
              <a:t>deep affection </a:t>
            </a:r>
            <a:r>
              <a:rPr lang="en-US" altLang="ja-JP" b="1" dirty="0">
                <a:solidFill>
                  <a:srgbClr val="FFFFFF"/>
                </a:solidFill>
                <a:latin typeface="Arial" charset="0"/>
              </a:rPr>
              <a:t>because of the overflowing grace God has given to you. </a:t>
            </a:r>
            <a:r>
              <a:rPr lang="en-US" altLang="ja-JP" b="1" baseline="30000" dirty="0">
                <a:solidFill>
                  <a:srgbClr val="FFFFFF"/>
                </a:solidFill>
                <a:latin typeface="Arial" charset="0"/>
              </a:rPr>
              <a:t>15</a:t>
            </a:r>
            <a:r>
              <a:rPr lang="en-US" altLang="ja-JP" b="1" dirty="0">
                <a:solidFill>
                  <a:srgbClr val="FFFF00"/>
                </a:solidFill>
                <a:latin typeface="Arial" charset="0"/>
              </a:rPr>
              <a:t>Thank God for his gift</a:t>
            </a:r>
            <a:r>
              <a:rPr lang="en-US" altLang="ja-JP" b="1" dirty="0">
                <a:solidFill>
                  <a:srgbClr val="FFFFFF"/>
                </a:solidFill>
                <a:latin typeface="Arial" charset="0"/>
              </a:rPr>
              <a:t> too wonderful for words!" </a:t>
            </a:r>
            <a:r>
              <a:rPr lang="en-US" altLang="ja-JP" sz="1800" b="1" dirty="0">
                <a:solidFill>
                  <a:srgbClr val="FFFFFF"/>
                </a:solidFill>
                <a:latin typeface="Arial" charset="0"/>
              </a:rPr>
              <a:t>(NLT adapted).</a:t>
            </a:r>
            <a:endParaRPr lang="en-US" b="1" dirty="0">
              <a:solidFill>
                <a:srgbClr val="FFFFFF"/>
              </a:solidFill>
              <a:latin typeface="Arial" charset="0"/>
            </a:endParaRPr>
          </a:p>
        </p:txBody>
      </p:sp>
      <p:sp>
        <p:nvSpPr>
          <p:cNvPr id="9" name="Rectangle 2"/>
          <p:cNvSpPr txBox="1">
            <a:spLocks noChangeArrowheads="1"/>
          </p:cNvSpPr>
          <p:nvPr/>
        </p:nvSpPr>
        <p:spPr bwMode="auto">
          <a:xfrm>
            <a:off x="5257800" y="3352800"/>
            <a:ext cx="2667000" cy="685800"/>
          </a:xfrm>
          <a:prstGeom prst="rect">
            <a:avLst/>
          </a:prstGeom>
          <a:noFill/>
          <a:ln w="9525">
            <a:noFill/>
            <a:miter lim="800000"/>
            <a:headEnd/>
            <a:tailEnd/>
          </a:ln>
        </p:spPr>
        <p:txBody>
          <a:bodyPr anchor="ctr"/>
          <a:lstStyle/>
          <a:p>
            <a:pPr algn="ctr">
              <a:defRPr/>
            </a:pPr>
            <a:r>
              <a:rPr lang="en-US" sz="4000" b="1" i="1" kern="0" dirty="0">
                <a:solidFill>
                  <a:srgbClr val="FFFFFF"/>
                </a:solidFill>
                <a:latin typeface="Arial"/>
                <a:ea typeface="ＭＳ Ｐゴシック"/>
                <a:cs typeface="ＭＳ Ｐゴシック"/>
              </a:rPr>
              <a:t>OTHERS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3" descr="3-crosses.jpg"/>
          <p:cNvPicPr>
            <a:picLocks noChangeAspect="1"/>
          </p:cNvPicPr>
          <p:nvPr/>
        </p:nvPicPr>
        <p:blipFill>
          <a:blip r:embed="rId2" cstate="screen">
            <a:lum bright="-4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0" y="609600"/>
            <a:ext cx="9144000" cy="762000"/>
          </a:xfrm>
        </p:spPr>
        <p:txBody>
          <a:bodyPr/>
          <a:lstStyle/>
          <a:p>
            <a:pPr eaLnBrk="1" hangingPunct="1">
              <a:defRPr/>
            </a:pPr>
            <a:r>
              <a:rPr lang="en-US">
                <a:solidFill>
                  <a:srgbClr val="FFFFFF"/>
                </a:solidFill>
                <a:effectLst>
                  <a:outerShdw blurRad="38100" dist="38100" dir="2700000" algn="tl">
                    <a:srgbClr val="808080"/>
                  </a:outerShdw>
                </a:effectLst>
                <a:latin typeface="Arial" charset="0"/>
                <a:ea typeface="ＭＳ Ｐゴシック" charset="0"/>
                <a:cs typeface="ＭＳ Ｐゴシック" charset="0"/>
              </a:rPr>
              <a:t>The Best Example...</a:t>
            </a:r>
          </a:p>
        </p:txBody>
      </p:sp>
      <p:sp>
        <p:nvSpPr>
          <p:cNvPr id="5" name="Rectangle 2"/>
          <p:cNvSpPr txBox="1">
            <a:spLocks noChangeArrowheads="1"/>
          </p:cNvSpPr>
          <p:nvPr/>
        </p:nvSpPr>
        <p:spPr bwMode="auto">
          <a:xfrm>
            <a:off x="381000" y="1600200"/>
            <a:ext cx="8763000" cy="4953000"/>
          </a:xfrm>
          <a:prstGeom prst="rect">
            <a:avLst/>
          </a:prstGeom>
          <a:noFill/>
          <a:ln w="9525">
            <a:noFill/>
            <a:miter lim="800000"/>
            <a:headEnd/>
            <a:tailEnd/>
          </a:ln>
        </p:spPr>
        <p:txBody>
          <a:bodyPr anchor="ctr"/>
          <a:lstStyle>
            <a:lvl1pPr marL="809625" indent="-809625">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3200" b="1">
                <a:solidFill>
                  <a:srgbClr val="FFFFFF"/>
                </a:solidFill>
                <a:effectLst>
                  <a:outerShdw blurRad="38100" dist="38100" dir="2700000" algn="tl">
                    <a:srgbClr val="808080"/>
                  </a:outerShdw>
                </a:effectLst>
              </a:rPr>
              <a:t>We come into the world with </a:t>
            </a:r>
            <a:r>
              <a:rPr lang="en-US" sz="3200" b="1">
                <a:solidFill>
                  <a:srgbClr val="FFFF00"/>
                </a:solidFill>
                <a:effectLst>
                  <a:outerShdw blurRad="38100" dist="38100" dir="2700000" algn="tl">
                    <a:srgbClr val="FFFFFF"/>
                  </a:outerShdw>
                </a:effectLst>
              </a:rPr>
              <a:t>nothing</a:t>
            </a:r>
          </a:p>
          <a:p>
            <a:pPr eaLnBrk="0" hangingPunct="0">
              <a:defRPr/>
            </a:pPr>
            <a:r>
              <a:rPr lang="en-US" sz="3200" b="1">
                <a:solidFill>
                  <a:srgbClr val="FFFFFF"/>
                </a:solidFill>
                <a:effectLst>
                  <a:outerShdw blurRad="38100" dist="38100" dir="2700000" algn="tl">
                    <a:srgbClr val="808080"/>
                  </a:outerShdw>
                </a:effectLst>
              </a:rPr>
              <a:t>and spend all our days </a:t>
            </a:r>
            <a:r>
              <a:rPr lang="en-US" sz="3200" b="1">
                <a:solidFill>
                  <a:srgbClr val="FFFF00"/>
                </a:solidFill>
                <a:effectLst>
                  <a:outerShdw blurRad="38100" dist="38100" dir="2700000" algn="tl">
                    <a:srgbClr val="FFFFFF"/>
                  </a:outerShdw>
                </a:effectLst>
              </a:rPr>
              <a:t>accumulating </a:t>
            </a:r>
            <a:r>
              <a:rPr lang="en-US" sz="3200" b="1">
                <a:solidFill>
                  <a:srgbClr val="FFFFFF"/>
                </a:solidFill>
                <a:effectLst>
                  <a:outerShdw blurRad="38100" dist="38100" dir="2700000" algn="tl">
                    <a:srgbClr val="808080"/>
                  </a:outerShdw>
                </a:effectLst>
              </a:rPr>
              <a:t>as much as we can.</a:t>
            </a:r>
          </a:p>
          <a:p>
            <a:pPr eaLnBrk="0" hangingPunct="0">
              <a:defRPr/>
            </a:pPr>
            <a:r>
              <a:rPr lang="en-US" sz="3200" b="1">
                <a:solidFill>
                  <a:srgbClr val="FFFFFF"/>
                </a:solidFill>
                <a:effectLst>
                  <a:outerShdw blurRad="38100" dist="38100" dir="2700000" algn="tl">
                    <a:srgbClr val="808080"/>
                  </a:outerShdw>
                </a:effectLst>
              </a:rPr>
              <a:t>Christ came into the world with </a:t>
            </a:r>
            <a:r>
              <a:rPr lang="en-US" sz="3200" b="1">
                <a:solidFill>
                  <a:srgbClr val="FFFF00"/>
                </a:solidFill>
                <a:effectLst>
                  <a:outerShdw blurRad="38100" dist="38100" dir="2700000" algn="tl">
                    <a:srgbClr val="FFFFFF"/>
                  </a:outerShdw>
                </a:effectLst>
              </a:rPr>
              <a:t>everything</a:t>
            </a:r>
          </a:p>
          <a:p>
            <a:pPr eaLnBrk="0" hangingPunct="0">
              <a:defRPr/>
            </a:pPr>
            <a:r>
              <a:rPr lang="en-US" sz="3200" b="1">
                <a:solidFill>
                  <a:srgbClr val="FFFFFF"/>
                </a:solidFill>
                <a:effectLst>
                  <a:outerShdw blurRad="38100" dist="38100" dir="2700000" algn="tl">
                    <a:srgbClr val="808080"/>
                  </a:outerShdw>
                </a:effectLst>
              </a:rPr>
              <a:t>and spent all His days </a:t>
            </a:r>
            <a:r>
              <a:rPr lang="en-US" sz="3200" b="1">
                <a:solidFill>
                  <a:srgbClr val="FFFF00"/>
                </a:solidFill>
                <a:effectLst>
                  <a:outerShdw blurRad="38100" dist="38100" dir="2700000" algn="tl">
                    <a:srgbClr val="FFFFFF"/>
                  </a:outerShdw>
                </a:effectLst>
              </a:rPr>
              <a:t>distributing </a:t>
            </a:r>
            <a:r>
              <a:rPr lang="en-US" sz="3200" b="1">
                <a:solidFill>
                  <a:srgbClr val="FFFFFF"/>
                </a:solidFill>
                <a:effectLst>
                  <a:outerShdw blurRad="38100" dist="38100" dir="2700000" algn="tl">
                    <a:srgbClr val="808080"/>
                  </a:outerShdw>
                </a:effectLst>
              </a:rPr>
              <a:t>as much as He could.</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0" y="0"/>
            <a:ext cx="9144000" cy="1295400"/>
          </a:xfrm>
          <a:gradFill flip="none" rotWithShape="1">
            <a:gsLst>
              <a:gs pos="0">
                <a:srgbClr val="008000"/>
              </a:gs>
              <a:gs pos="100000">
                <a:schemeClr val="tx1"/>
              </a:gs>
            </a:gsLst>
            <a:path path="rect">
              <a:fillToRect l="100000" t="100000"/>
            </a:path>
            <a:tileRect r="-100000" b="-100000"/>
          </a:gradFill>
        </p:spPr>
        <p:txBody>
          <a:bodyPr/>
          <a:lstStyle/>
          <a:p>
            <a:pPr eaLnBrk="1" hangingPunct="1">
              <a:defRPr/>
            </a:pPr>
            <a:r>
              <a:rPr lang="en-US" sz="54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The Main Idea of 9:6-15</a:t>
            </a:r>
          </a:p>
        </p:txBody>
      </p:sp>
      <p:sp>
        <p:nvSpPr>
          <p:cNvPr id="359426" name="Rectangle 3"/>
          <p:cNvSpPr txBox="1">
            <a:spLocks noChangeArrowheads="1"/>
          </p:cNvSpPr>
          <p:nvPr/>
        </p:nvSpPr>
        <p:spPr bwMode="auto">
          <a:xfrm>
            <a:off x="152400" y="1600200"/>
            <a:ext cx="8686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4400" b="1">
                <a:solidFill>
                  <a:srgbClr val="FFFFFF"/>
                </a:solidFill>
                <a:latin typeface="Arial" charset="0"/>
              </a:rPr>
              <a:t>Decide to </a:t>
            </a:r>
            <a:r>
              <a:rPr lang="en-US" sz="4400" b="1">
                <a:solidFill>
                  <a:srgbClr val="FFFF00"/>
                </a:solidFill>
                <a:latin typeface="Arial" charset="0"/>
              </a:rPr>
              <a:t>bless </a:t>
            </a:r>
            <a:r>
              <a:rPr lang="en-US" sz="4400" b="1">
                <a:solidFill>
                  <a:srgbClr val="FFFFFF"/>
                </a:solidFill>
                <a:latin typeface="Arial" charset="0"/>
              </a:rPr>
              <a:t>God, yourself, and others by generous giving</a:t>
            </a:r>
          </a:p>
        </p:txBody>
      </p:sp>
      <p:sp>
        <p:nvSpPr>
          <p:cNvPr id="5" name="Rectangle 3"/>
          <p:cNvSpPr txBox="1">
            <a:spLocks noChangeArrowheads="1"/>
          </p:cNvSpPr>
          <p:nvPr/>
        </p:nvSpPr>
        <p:spPr bwMode="auto">
          <a:xfrm>
            <a:off x="152400" y="2971800"/>
            <a:ext cx="8686800" cy="990600"/>
          </a:xfrm>
          <a:prstGeom prst="rect">
            <a:avLst/>
          </a:prstGeom>
          <a:noFill/>
          <a:ln w="9525">
            <a:noFill/>
            <a:miter lim="800000"/>
            <a:headEnd/>
            <a:tailEnd/>
          </a:ln>
        </p:spPr>
        <p:txBody>
          <a:bodyPr/>
          <a:lstStyle/>
          <a:p>
            <a:pPr algn="ctr" eaLnBrk="0" hangingPunct="0">
              <a:defRPr/>
            </a:pPr>
            <a:r>
              <a:rPr lang="en-US" sz="4400" b="1" kern="0" dirty="0">
                <a:solidFill>
                  <a:srgbClr val="FFFFFF"/>
                </a:solidFill>
                <a:latin typeface="Arial"/>
                <a:ea typeface="ＭＳ Ｐゴシック"/>
                <a:cs typeface="ＭＳ Ｐゴシック"/>
              </a:rPr>
              <a:t>—so at least </a:t>
            </a:r>
            <a:r>
              <a:rPr lang="en-US" sz="4400" b="1" kern="0" dirty="0">
                <a:solidFill>
                  <a:srgbClr val="FFFF00"/>
                </a:solidFill>
                <a:latin typeface="Arial"/>
                <a:ea typeface="ＭＳ Ｐゴシック"/>
                <a:cs typeface="ＭＳ Ｐゴシック"/>
              </a:rPr>
              <a:t>tithe</a:t>
            </a:r>
            <a:r>
              <a:rPr lang="en-US" sz="4400" b="1" kern="0" dirty="0">
                <a:solidFill>
                  <a:srgbClr val="FFFFFF"/>
                </a:solidFill>
                <a:latin typeface="Arial"/>
                <a:ea typeface="ＭＳ Ｐゴシック"/>
                <a:cs typeface="ＭＳ Ｐゴシック"/>
              </a:rPr>
              <a:t>.</a:t>
            </a:r>
          </a:p>
        </p:txBody>
      </p:sp>
      <p:pic>
        <p:nvPicPr>
          <p:cNvPr id="9" name="Picture 8" descr="tithingcoin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4600" y="4267200"/>
            <a:ext cx="4114800" cy="1903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nodeType="afterGroup">
                            <p:stCondLst>
                              <p:cond delay="0"/>
                            </p:stCondLst>
                            <p:childTnLst>
                              <p:par>
                                <p:cTn id="8" presetID="12" presetClass="entr" presetSubtype="4"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lide(fromBottom)">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ChangeArrowheads="1"/>
          </p:cNvSpPr>
          <p:nvPr>
            <p:ph type="ctrTitle"/>
          </p:nvPr>
        </p:nvSpPr>
        <p:spPr>
          <a:xfrm>
            <a:off x="3429000" y="381000"/>
            <a:ext cx="5257800" cy="2514600"/>
          </a:xfrm>
        </p:spPr>
        <p:txBody>
          <a:bodyPr/>
          <a:lstStyle/>
          <a:p>
            <a:pPr eaLnBrk="1" hangingPunct="1"/>
            <a:r>
              <a:rPr lang="en-US" altLang="ja-JP" dirty="0">
                <a:solidFill>
                  <a:srgbClr val="FFFFFF"/>
                </a:solidFill>
                <a:latin typeface="Arial" charset="0"/>
                <a:ea typeface="ＭＳ Ｐゴシック" charset="0"/>
                <a:cs typeface="ＭＳ Ｐゴシック" charset="0"/>
              </a:rPr>
              <a:t>"Tithe?  You</a:t>
            </a:r>
            <a:r>
              <a:rPr lang="fr-FR" altLang="ja-JP" dirty="0">
                <a:solidFill>
                  <a:srgbClr val="FFFFFF"/>
                </a:solidFill>
                <a:latin typeface="Arial" charset="0"/>
                <a:ea typeface="ＭＳ Ｐゴシック" charset="0"/>
                <a:cs typeface="ＭＳ Ｐゴシック" charset="0"/>
              </a:rPr>
              <a:t>'</a:t>
            </a:r>
            <a:r>
              <a:rPr lang="en-US" altLang="ja-JP" dirty="0">
                <a:solidFill>
                  <a:srgbClr val="FFFFFF"/>
                </a:solidFill>
                <a:latin typeface="Arial" charset="0"/>
                <a:ea typeface="ＭＳ Ｐゴシック" charset="0"/>
                <a:cs typeface="ＭＳ Ｐゴシック" charset="0"/>
              </a:rPr>
              <a:t>re kidding!  </a:t>
            </a:r>
            <a:br>
              <a:rPr lang="en-US" altLang="ja-JP" dirty="0">
                <a:solidFill>
                  <a:srgbClr val="FFFFFF"/>
                </a:solidFill>
                <a:latin typeface="Arial" charset="0"/>
                <a:ea typeface="ＭＳ Ｐゴシック" charset="0"/>
                <a:cs typeface="ＭＳ Ｐゴシック" charset="0"/>
              </a:rPr>
            </a:br>
            <a:r>
              <a:rPr lang="en-US" altLang="ja-JP" dirty="0">
                <a:solidFill>
                  <a:srgbClr val="FFFFFF"/>
                </a:solidFill>
                <a:latin typeface="Arial" charset="0"/>
                <a:ea typeface="ＭＳ Ｐゴシック" charset="0"/>
                <a:cs typeface="ＭＳ Ｐゴシック" charset="0"/>
              </a:rPr>
              <a:t>On what </a:t>
            </a:r>
            <a:r>
              <a:rPr lang="en-US" altLang="ja-JP" i="1" dirty="0">
                <a:solidFill>
                  <a:srgbClr val="FFFFFF"/>
                </a:solidFill>
                <a:latin typeface="Arial" charset="0"/>
                <a:ea typeface="ＭＳ Ｐゴシック" charset="0"/>
                <a:cs typeface="ＭＳ Ｐゴシック" charset="0"/>
              </a:rPr>
              <a:t>I</a:t>
            </a:r>
            <a:r>
              <a:rPr lang="en-US" altLang="ja-JP" dirty="0">
                <a:solidFill>
                  <a:srgbClr val="FFFFFF"/>
                </a:solidFill>
                <a:latin typeface="Arial" charset="0"/>
                <a:ea typeface="ＭＳ Ｐゴシック" charset="0"/>
                <a:cs typeface="ＭＳ Ｐゴシック" charset="0"/>
              </a:rPr>
              <a:t> make?"</a:t>
            </a:r>
            <a:endParaRPr lang="en-US" dirty="0">
              <a:solidFill>
                <a:srgbClr val="FFFFFF"/>
              </a:solidFill>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28600" y="3048000"/>
            <a:ext cx="86868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dirty="0">
                <a:solidFill>
                  <a:srgbClr val="FFFFFF"/>
                </a:solidFill>
                <a:latin typeface="Arial" charset="0"/>
              </a:rPr>
              <a:t>John D. Rockefeller, Sr., said, </a:t>
            </a:r>
            <a:br>
              <a:rPr lang="en-US" sz="4000" b="1" dirty="0">
                <a:solidFill>
                  <a:srgbClr val="FFFFFF"/>
                </a:solidFill>
                <a:latin typeface="Arial" charset="0"/>
              </a:rPr>
            </a:br>
            <a:r>
              <a:rPr lang="en-US" altLang="ja-JP" sz="4000" b="1" dirty="0">
                <a:solidFill>
                  <a:srgbClr val="FFFFFF"/>
                </a:solidFill>
                <a:latin typeface="Arial" charset="0"/>
              </a:rPr>
              <a:t>"I never would have been able to tithe the first million dollars I made if I had not tithed my first salary, which was $1.50 a week." </a:t>
            </a:r>
            <a:endParaRPr lang="en-US" sz="4000" b="1" dirty="0">
              <a:solidFill>
                <a:srgbClr val="FFFFFF"/>
              </a:solidFill>
              <a:latin typeface="Arial" charset="0"/>
            </a:endParaRPr>
          </a:p>
        </p:txBody>
      </p:sp>
      <p:pic>
        <p:nvPicPr>
          <p:cNvPr id="4" name="Picture 3" descr="JDR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0"/>
            <a:ext cx="2057400" cy="3379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228600" y="457200"/>
            <a:ext cx="8610600" cy="2514600"/>
          </a:xfrm>
        </p:spPr>
        <p:txBody>
          <a:bodyPr/>
          <a:lstStyle/>
          <a:p>
            <a:pPr eaLnBrk="1" hangingPunct="1"/>
            <a:r>
              <a:rPr lang="en-US" altLang="ja-JP" dirty="0">
                <a:latin typeface="Arial" charset="0"/>
                <a:ea typeface="ＭＳ Ｐゴシック" charset="0"/>
                <a:cs typeface="ＭＳ Ｐゴシック" charset="0"/>
              </a:rPr>
              <a:t>"</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Test me now,</a:t>
            </a:r>
            <a:r>
              <a:rPr lang="fr-FR"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says the Lord."  See if you can tithe </a:t>
            </a:r>
            <a:br>
              <a:rPr lang="en-US" altLang="ja-JP" dirty="0">
                <a:latin typeface="Arial" charset="0"/>
                <a:ea typeface="ＭＳ Ｐゴシック" charset="0"/>
                <a:cs typeface="ＭＳ Ｐゴシック" charset="0"/>
              </a:rPr>
            </a:br>
            <a:r>
              <a:rPr lang="en-US" altLang="ja-JP" dirty="0">
                <a:latin typeface="Arial" charset="0"/>
                <a:ea typeface="ＭＳ Ｐゴシック" charset="0"/>
                <a:cs typeface="ＭＳ Ｐゴシック" charset="0"/>
              </a:rPr>
              <a:t>and still be in need!</a:t>
            </a:r>
            <a:endParaRPr lang="en-US" dirty="0">
              <a:solidFill>
                <a:srgbClr val="FFFFFF"/>
              </a:solidFill>
              <a:latin typeface="Arial" charset="0"/>
              <a:ea typeface="ＭＳ Ｐゴシック" charset="0"/>
              <a:cs typeface="ＭＳ Ｐゴシック" charset="0"/>
            </a:endParaRPr>
          </a:p>
        </p:txBody>
      </p:sp>
      <p:pic>
        <p:nvPicPr>
          <p:cNvPr id="362498" name="Picture 2" descr="Tithes.271230351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8800" y="3962400"/>
            <a:ext cx="5326063"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cliff hel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ctrTitle"/>
          </p:nvPr>
        </p:nvSpPr>
        <p:spPr>
          <a:xfrm>
            <a:off x="76200" y="0"/>
            <a:ext cx="7924800" cy="762000"/>
          </a:xfrm>
        </p:spPr>
        <p:txBody>
          <a:bodyPr/>
          <a:lstStyle/>
          <a:p>
            <a:pPr eaLnBrk="1" hangingPunct="1">
              <a:defRPr/>
            </a:pPr>
            <a:r>
              <a:rPr lang="en-US" altLang="ja-JP" dirty="0">
                <a:solidFill>
                  <a:srgbClr val="FFFFFF"/>
                </a:solidFill>
                <a:effectLst>
                  <a:outerShdw blurRad="38100" dist="38100" dir="2700000" algn="tl">
                    <a:srgbClr val="808080"/>
                  </a:outerShdw>
                </a:effectLst>
                <a:latin typeface="Arial" charset="0"/>
                <a:ea typeface="ＭＳ Ｐゴシック" charset="0"/>
                <a:cs typeface="ＭＳ Ｐゴシック" charset="0"/>
              </a:rPr>
              <a:t>"</a:t>
            </a:r>
            <a:r>
              <a:rPr 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rPr>
              <a:t>Risk</a:t>
            </a:r>
            <a:r>
              <a:rPr lang="en-US" altLang="ja-JP" dirty="0">
                <a:solidFill>
                  <a:srgbClr val="FFFFFF"/>
                </a:solidFill>
                <a:effectLst>
                  <a:outerShdw blurRad="38100" dist="38100" dir="2700000" algn="tl">
                    <a:srgbClr val="808080"/>
                  </a:outerShdw>
                </a:effectLst>
                <a:latin typeface="Arial" charset="0"/>
                <a:ea typeface="ＭＳ Ｐゴシック" charset="0"/>
                <a:cs typeface="ＭＳ Ｐゴシック" charset="0"/>
              </a:rPr>
              <a:t>"</a:t>
            </a:r>
            <a:r>
              <a:rPr lang="en-US" dirty="0">
                <a:solidFill>
                  <a:srgbClr val="FFFFFF"/>
                </a:solidFill>
                <a:effectLst>
                  <a:outerShdw blurRad="38100" dist="38100" dir="2700000" algn="tl">
                    <a:srgbClr val="808080"/>
                  </a:outerShdw>
                </a:effectLst>
                <a:latin typeface="Arial" charset="0"/>
                <a:ea typeface="ＭＳ Ｐゴシック" charset="0"/>
                <a:cs typeface="ＭＳ Ｐゴシック" charset="0"/>
              </a:rPr>
              <a:t> tithing</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2"/>
          <p:cNvSpPr>
            <a:spLocks noGrp="1" noChangeArrowheads="1"/>
          </p:cNvSpPr>
          <p:nvPr>
            <p:ph type="title"/>
          </p:nvPr>
        </p:nvSpPr>
        <p:spPr/>
        <p:txBody>
          <a:bodyPr/>
          <a:lstStyle/>
          <a:p>
            <a:pPr eaLnBrk="1" hangingPunct="1"/>
            <a:endParaRPr lang="en-US">
              <a:latin typeface="Arial" charset="0"/>
            </a:endParaRPr>
          </a:p>
        </p:txBody>
      </p:sp>
      <p:pic>
        <p:nvPicPr>
          <p:cNvPr id="367618" name="Picture 3" descr="Picture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70700"/>
          </a:xfrm>
        </p:spPr>
      </p:pic>
      <p:sp>
        <p:nvSpPr>
          <p:cNvPr id="367619" name="WordArt 4"/>
          <p:cNvSpPr>
            <a:spLocks noChangeArrowheads="1" noChangeShapeType="1" noTextEdit="1"/>
          </p:cNvSpPr>
          <p:nvPr/>
        </p:nvSpPr>
        <p:spPr bwMode="auto">
          <a:xfrm>
            <a:off x="152400" y="152400"/>
            <a:ext cx="6553200" cy="1295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rPr>
              <a:t>MONEY MATTERS</a:t>
            </a:r>
          </a:p>
        </p:txBody>
      </p:sp>
      <p:pic>
        <p:nvPicPr>
          <p:cNvPr id="367620" name="Picture 5" descr="j0283209"/>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086600" y="152400"/>
            <a:ext cx="1857375"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8" name="Text Box 6"/>
          <p:cNvSpPr txBox="1">
            <a:spLocks noChangeArrowheads="1"/>
          </p:cNvSpPr>
          <p:nvPr/>
        </p:nvSpPr>
        <p:spPr bwMode="auto">
          <a:xfrm>
            <a:off x="1600200" y="1905000"/>
            <a:ext cx="7162800" cy="308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pPr>
            <a:r>
              <a:rPr lang="en-US" sz="2800" b="1" i="1" dirty="0">
                <a:latin typeface="Georgia" charset="0"/>
                <a:cs typeface="Arial" charset="0"/>
              </a:rPr>
              <a:t> Jerusalem Collection</a:t>
            </a:r>
          </a:p>
          <a:p>
            <a:pPr eaLnBrk="1" hangingPunct="1">
              <a:spcBef>
                <a:spcPct val="50000"/>
              </a:spcBef>
              <a:buFontTx/>
              <a:buChar char="•"/>
            </a:pPr>
            <a:r>
              <a:rPr lang="en-US" sz="2800" b="1" i="1" dirty="0">
                <a:latin typeface="Georgia" charset="0"/>
                <a:cs typeface="Arial" charset="0"/>
              </a:rPr>
              <a:t> Macedonian Example</a:t>
            </a:r>
          </a:p>
          <a:p>
            <a:pPr eaLnBrk="1" hangingPunct="1">
              <a:spcBef>
                <a:spcPct val="50000"/>
              </a:spcBef>
              <a:buFontTx/>
              <a:buChar char="•"/>
            </a:pPr>
            <a:r>
              <a:rPr lang="en-US" sz="2800" b="1" i="1" dirty="0">
                <a:latin typeface="Georgia" charset="0"/>
                <a:cs typeface="Arial" charset="0"/>
              </a:rPr>
              <a:t> God</a:t>
            </a:r>
            <a:r>
              <a:rPr lang="fr-FR" altLang="ja-JP" sz="2800" b="1" i="1" dirty="0">
                <a:latin typeface="Georgia" charset="0"/>
                <a:cs typeface="Arial" charset="0"/>
              </a:rPr>
              <a:t>'</a:t>
            </a:r>
            <a:r>
              <a:rPr lang="en-US" altLang="ja-JP" sz="2800" b="1" i="1" dirty="0">
                <a:latin typeface="Georgia" charset="0"/>
                <a:cs typeface="Arial" charset="0"/>
              </a:rPr>
              <a:t>s Grace and Generous Giving</a:t>
            </a:r>
          </a:p>
          <a:p>
            <a:pPr eaLnBrk="1" hangingPunct="1">
              <a:spcBef>
                <a:spcPct val="50000"/>
              </a:spcBef>
              <a:buFontTx/>
              <a:buChar char="•"/>
            </a:pPr>
            <a:r>
              <a:rPr lang="en-US" sz="2800" b="1" i="1" dirty="0">
                <a:latin typeface="Georgia" charset="0"/>
                <a:cs typeface="Arial" charset="0"/>
              </a:rPr>
              <a:t> Discipline and Generous Giving</a:t>
            </a:r>
          </a:p>
          <a:p>
            <a:pPr eaLnBrk="1" hangingPunct="1">
              <a:spcBef>
                <a:spcPct val="50000"/>
              </a:spcBef>
              <a:buFontTx/>
              <a:buChar char="•"/>
            </a:pPr>
            <a:r>
              <a:rPr lang="en-US" sz="2800" b="1" i="1" dirty="0">
                <a:latin typeface="Georgia" charset="0"/>
                <a:cs typeface="Arial" charset="0"/>
              </a:rPr>
              <a:t> Lessons about wealth</a:t>
            </a:r>
          </a:p>
        </p:txBody>
      </p:sp>
      <p:pic>
        <p:nvPicPr>
          <p:cNvPr id="367622" name="Picture 7" descr="BUFNO00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38800" y="4495800"/>
            <a:ext cx="33528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iterate type="wd">
                                    <p:tmPct val="10000"/>
                                  </p:iterate>
                                  <p:childTnLst>
                                    <p:set>
                                      <p:cBhvr>
                                        <p:cTn id="6" dur="1" fill="hold">
                                          <p:stCondLst>
                                            <p:cond delay="0"/>
                                          </p:stCondLst>
                                        </p:cTn>
                                        <p:tgtEl>
                                          <p:spTgt spid="79878">
                                            <p:txEl>
                                              <p:pRg st="0" end="0"/>
                                            </p:txEl>
                                          </p:spTgt>
                                        </p:tgtEl>
                                        <p:attrNameLst>
                                          <p:attrName>style.visibility</p:attrName>
                                        </p:attrNameLst>
                                      </p:cBhvr>
                                      <p:to>
                                        <p:strVal val="visible"/>
                                      </p:to>
                                    </p:set>
                                    <p:animEffect transition="in" filter="blinds(horizontal)">
                                      <p:cBhvr>
                                        <p:cTn id="7" dur="500"/>
                                        <p:tgtEl>
                                          <p:spTgt spid="798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iterate type="wd">
                                    <p:tmPct val="10000"/>
                                  </p:iterate>
                                  <p:childTnLst>
                                    <p:set>
                                      <p:cBhvr>
                                        <p:cTn id="11" dur="1" fill="hold">
                                          <p:stCondLst>
                                            <p:cond delay="0"/>
                                          </p:stCondLst>
                                        </p:cTn>
                                        <p:tgtEl>
                                          <p:spTgt spid="79878">
                                            <p:txEl>
                                              <p:pRg st="1" end="1"/>
                                            </p:txEl>
                                          </p:spTgt>
                                        </p:tgtEl>
                                        <p:attrNameLst>
                                          <p:attrName>style.visibility</p:attrName>
                                        </p:attrNameLst>
                                      </p:cBhvr>
                                      <p:to>
                                        <p:strVal val="visible"/>
                                      </p:to>
                                    </p:set>
                                    <p:animEffect transition="in" filter="blinds(horizontal)">
                                      <p:cBhvr>
                                        <p:cTn id="12" dur="500"/>
                                        <p:tgtEl>
                                          <p:spTgt spid="798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iterate type="wd">
                                    <p:tmPct val="10000"/>
                                  </p:iterate>
                                  <p:childTnLst>
                                    <p:set>
                                      <p:cBhvr>
                                        <p:cTn id="16" dur="1" fill="hold">
                                          <p:stCondLst>
                                            <p:cond delay="0"/>
                                          </p:stCondLst>
                                        </p:cTn>
                                        <p:tgtEl>
                                          <p:spTgt spid="79878">
                                            <p:txEl>
                                              <p:pRg st="2" end="2"/>
                                            </p:txEl>
                                          </p:spTgt>
                                        </p:tgtEl>
                                        <p:attrNameLst>
                                          <p:attrName>style.visibility</p:attrName>
                                        </p:attrNameLst>
                                      </p:cBhvr>
                                      <p:to>
                                        <p:strVal val="visible"/>
                                      </p:to>
                                    </p:set>
                                    <p:animEffect transition="in" filter="blinds(horizontal)">
                                      <p:cBhvr>
                                        <p:cTn id="17" dur="500"/>
                                        <p:tgtEl>
                                          <p:spTgt spid="798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iterate type="wd">
                                    <p:tmPct val="10000"/>
                                  </p:iterate>
                                  <p:childTnLst>
                                    <p:set>
                                      <p:cBhvr>
                                        <p:cTn id="21" dur="1" fill="hold">
                                          <p:stCondLst>
                                            <p:cond delay="0"/>
                                          </p:stCondLst>
                                        </p:cTn>
                                        <p:tgtEl>
                                          <p:spTgt spid="79878">
                                            <p:txEl>
                                              <p:pRg st="3" end="3"/>
                                            </p:txEl>
                                          </p:spTgt>
                                        </p:tgtEl>
                                        <p:attrNameLst>
                                          <p:attrName>style.visibility</p:attrName>
                                        </p:attrNameLst>
                                      </p:cBhvr>
                                      <p:to>
                                        <p:strVal val="visible"/>
                                      </p:to>
                                    </p:set>
                                    <p:animEffect transition="in" filter="blinds(horizontal)">
                                      <p:cBhvr>
                                        <p:cTn id="22" dur="500"/>
                                        <p:tgtEl>
                                          <p:spTgt spid="7987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iterate type="wd">
                                    <p:tmPct val="10000"/>
                                  </p:iterate>
                                  <p:childTnLst>
                                    <p:set>
                                      <p:cBhvr>
                                        <p:cTn id="26" dur="1" fill="hold">
                                          <p:stCondLst>
                                            <p:cond delay="0"/>
                                          </p:stCondLst>
                                        </p:cTn>
                                        <p:tgtEl>
                                          <p:spTgt spid="79878">
                                            <p:txEl>
                                              <p:pRg st="4" end="4"/>
                                            </p:txEl>
                                          </p:spTgt>
                                        </p:tgtEl>
                                        <p:attrNameLst>
                                          <p:attrName>style.visibility</p:attrName>
                                        </p:attrNameLst>
                                      </p:cBhvr>
                                      <p:to>
                                        <p:strVal val="visible"/>
                                      </p:to>
                                    </p:set>
                                    <p:animEffect transition="in" filter="blinds(horizontal)">
                                      <p:cBhvr>
                                        <p:cTn id="27" dur="500"/>
                                        <p:tgtEl>
                                          <p:spTgt spid="798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8" grpId="0" build="p"/>
    </p:bldLst>
  </p:timing>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1263" y="-963488"/>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Give to the Needy</a:t>
            </a:r>
          </a:p>
        </p:txBody>
      </p:sp>
      <p:pic>
        <p:nvPicPr>
          <p:cNvPr id="434178" name="Picture 2" descr="http://oyh.wpengine.com/wp-content/uploads/2014/06/OYH-logo.png">
            <a:extLst>
              <a:ext uri="{FF2B5EF4-FFF2-40B4-BE49-F238E27FC236}">
                <a16:creationId xmlns:a16="http://schemas.microsoft.com/office/drawing/2014/main" id="{9849E339-1BF6-FB46-B3ED-E5D304CFE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026745"/>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10</a:t>
            </a:r>
          </a:p>
        </p:txBody>
      </p:sp>
    </p:spTree>
    <p:extLst>
      <p:ext uri="{BB962C8B-B14F-4D97-AF65-F5344CB8AC3E}">
        <p14:creationId xmlns:p14="http://schemas.microsoft.com/office/powerpoint/2010/main" val="403643191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Open your heart to…</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your </a:t>
            </a:r>
            <a:r>
              <a:rPr lang="en-US" sz="4800" b="1" kern="0" dirty="0">
                <a:solidFill>
                  <a:srgbClr val="FFFF00"/>
                </a:solidFill>
                <a:effectLst>
                  <a:glow rad="127000">
                    <a:schemeClr val="tx1"/>
                  </a:glow>
                </a:effectLst>
                <a:latin typeface="Arial" charset="0"/>
                <a:ea typeface="ＭＳ Ｐゴシック" charset="0"/>
                <a:cs typeface="ＭＳ Ｐゴシック" charset="0"/>
              </a:rPr>
              <a:t>leaders</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those in </a:t>
            </a:r>
            <a:r>
              <a:rPr lang="en-US" sz="4800" b="1" kern="0" dirty="0">
                <a:solidFill>
                  <a:srgbClr val="FFFF00"/>
                </a:solidFill>
                <a:effectLst>
                  <a:glow rad="127000">
                    <a:schemeClr val="tx1"/>
                  </a:glow>
                </a:effectLst>
                <a:latin typeface="Arial" charset="0"/>
                <a:ea typeface="ＭＳ Ｐゴシック" charset="0"/>
                <a:cs typeface="ＭＳ Ｐゴシック" charset="0"/>
              </a:rPr>
              <a:t>need</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solidFill>
                  <a:srgbClr val="FFFF00"/>
                </a:solidFill>
                <a:effectLst>
                  <a:glow rad="127000">
                    <a:schemeClr val="tx1"/>
                  </a:glow>
                </a:effectLst>
                <a:latin typeface="Arial" charset="0"/>
                <a:ea typeface="ＭＳ Ｐゴシック" charset="0"/>
                <a:cs typeface="ＭＳ Ｐゴシック" charset="0"/>
              </a:rPr>
              <a:t>God</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en-US" sz="4800" b="1" dirty="0">
                <a:solidFill>
                  <a:srgbClr val="FFFFFF"/>
                </a:solidFill>
                <a:effectLst>
                  <a:glow rad="127000">
                    <a:srgbClr val="000000"/>
                  </a:glow>
                </a:effectLst>
                <a:latin typeface="Arial" charset="0"/>
                <a:ea typeface="ＭＳ Ｐゴシック" charset="0"/>
                <a:cs typeface="ＭＳ Ｐゴシック" charset="0"/>
              </a:rPr>
              <a:t>2</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Corinthians</a:t>
            </a:r>
          </a:p>
        </p:txBody>
      </p:sp>
    </p:spTree>
    <p:extLst>
      <p:ext uri="{BB962C8B-B14F-4D97-AF65-F5344CB8AC3E}">
        <p14:creationId xmlns:p14="http://schemas.microsoft.com/office/powerpoint/2010/main" val="3218885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CB16D5-4C13-ED48-9B8E-4F85BC2CE8E0}" type="slidenum">
              <a:rPr lang="en-US" sz="1400">
                <a:solidFill>
                  <a:srgbClr val="000000"/>
                </a:solidFill>
                <a:latin typeface="Arial" charset="0"/>
                <a:cs typeface="Arial" charset="0"/>
              </a:rPr>
              <a:pPr eaLnBrk="1" hangingPunct="1"/>
              <a:t>26</a:t>
            </a:fld>
            <a:endParaRPr lang="en-US" sz="1400">
              <a:solidFill>
                <a:srgbClr val="000000"/>
              </a:solidFill>
              <a:latin typeface="Arial" charset="0"/>
              <a:cs typeface="Arial" charset="0"/>
            </a:endParaRPr>
          </a:p>
        </p:txBody>
      </p:sp>
      <p:pic>
        <p:nvPicPr>
          <p:cNvPr id="151554" name="Picture 2" descr="bv30217"/>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p:spPr>
      </p:pic>
      <p:sp>
        <p:nvSpPr>
          <p:cNvPr id="35843" name="Rectangle 3"/>
          <p:cNvSpPr>
            <a:spLocks noGrp="1" noChangeArrowheads="1"/>
          </p:cNvSpPr>
          <p:nvPr>
            <p:ph type="title"/>
          </p:nvPr>
        </p:nvSpPr>
        <p:spPr>
          <a:xfrm>
            <a:off x="457200" y="304800"/>
            <a:ext cx="2362200" cy="685800"/>
          </a:xfrm>
          <a:solidFill>
            <a:schemeClr val="accent1">
              <a:alpha val="70979"/>
            </a:schemeClr>
          </a:solidFill>
        </p:spPr>
        <p:txBody>
          <a:bodyPr/>
          <a:lstStyle/>
          <a:p>
            <a:pPr algn="l" eaLnBrk="1" hangingPunct="1"/>
            <a:r>
              <a:rPr lang="en-US" b="1" i="1">
                <a:solidFill>
                  <a:srgbClr val="FF0000"/>
                </a:solidFill>
                <a:latin typeface="Comic Sans MS" charset="0"/>
              </a:rPr>
              <a:t>THEME</a:t>
            </a:r>
          </a:p>
        </p:txBody>
      </p:sp>
      <p:sp>
        <p:nvSpPr>
          <p:cNvPr id="35844" name="WordArt 4"/>
          <p:cNvSpPr>
            <a:spLocks noChangeArrowheads="1" noChangeShapeType="1" noTextEdit="1"/>
          </p:cNvSpPr>
          <p:nvPr/>
        </p:nvSpPr>
        <p:spPr bwMode="auto">
          <a:xfrm>
            <a:off x="914400" y="1143000"/>
            <a:ext cx="3657600" cy="5715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00FFFF"/>
                </a:solidFill>
                <a:effectLst>
                  <a:outerShdw blurRad="63500" dist="46662" dir="2115817" algn="ctr" rotWithShape="0">
                    <a:srgbClr val="B2B2B2">
                      <a:alpha val="79999"/>
                    </a:srgbClr>
                  </a:outerShdw>
                </a:effectLst>
                <a:latin typeface="Impact"/>
                <a:ea typeface="Impact"/>
                <a:cs typeface="Impact"/>
              </a:rPr>
              <a:t>Paul</a:t>
            </a:r>
            <a:r>
              <a:rPr lang="fr-FR" sz="3600" kern="10" dirty="0">
                <a:solidFill>
                  <a:srgbClr val="00FFFF"/>
                </a:solidFill>
                <a:effectLst>
                  <a:outerShdw blurRad="63500" dist="46662" dir="2115817" algn="ctr" rotWithShape="0">
                    <a:srgbClr val="B2B2B2">
                      <a:alpha val="79999"/>
                    </a:srgbClr>
                  </a:outerShdw>
                </a:effectLst>
                <a:latin typeface="Impact"/>
                <a:ea typeface="Impact"/>
                <a:cs typeface="Impact"/>
              </a:rPr>
              <a:t>'</a:t>
            </a:r>
            <a:r>
              <a:rPr lang="en-US" sz="3600" kern="10" dirty="0">
                <a:solidFill>
                  <a:srgbClr val="00FFFF"/>
                </a:solidFill>
                <a:effectLst>
                  <a:outerShdw blurRad="63500" dist="46662" dir="2115817" algn="ctr" rotWithShape="0">
                    <a:srgbClr val="B2B2B2">
                      <a:alpha val="79999"/>
                    </a:srgbClr>
                  </a:outerShdw>
                </a:effectLst>
                <a:latin typeface="Impact"/>
                <a:ea typeface="Impact"/>
                <a:cs typeface="Impact"/>
              </a:rPr>
              <a:t>s defense of his</a:t>
            </a:r>
          </a:p>
        </p:txBody>
      </p:sp>
      <p:sp>
        <p:nvSpPr>
          <p:cNvPr id="35845" name="WordArt 5"/>
          <p:cNvSpPr>
            <a:spLocks noChangeArrowheads="1" noChangeShapeType="1" noTextEdit="1"/>
          </p:cNvSpPr>
          <p:nvPr/>
        </p:nvSpPr>
        <p:spPr bwMode="auto">
          <a:xfrm>
            <a:off x="838200" y="3810000"/>
            <a:ext cx="7086600" cy="1143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MESSAGE</a:t>
            </a:r>
          </a:p>
        </p:txBody>
      </p:sp>
      <p:sp>
        <p:nvSpPr>
          <p:cNvPr id="35846" name="WordArt 6"/>
          <p:cNvSpPr>
            <a:spLocks noChangeArrowheads="1" noChangeShapeType="1" noTextEdit="1"/>
          </p:cNvSpPr>
          <p:nvPr/>
        </p:nvSpPr>
        <p:spPr bwMode="auto">
          <a:xfrm>
            <a:off x="1371600" y="1905000"/>
            <a:ext cx="6324600" cy="15240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b="1" kern="10">
                <a:ln w="9525">
                  <a:round/>
                  <a:headEnd/>
                  <a:tailEnd/>
                </a:ln>
                <a:gradFill rotWithShape="1">
                  <a:gsLst>
                    <a:gs pos="0">
                      <a:srgbClr val="FFFFCC"/>
                    </a:gs>
                    <a:gs pos="100000">
                      <a:srgbClr val="FF9999"/>
                    </a:gs>
                  </a:gsLst>
                  <a:lin ang="5400000" scaled="1"/>
                </a:gradFill>
                <a:latin typeface="Tahoma"/>
                <a:ea typeface="Tahoma"/>
                <a:cs typeface="Tahoma"/>
              </a:rPr>
              <a:t>APOSTLESHIP</a:t>
            </a:r>
          </a:p>
        </p:txBody>
      </p:sp>
      <p:sp>
        <p:nvSpPr>
          <p:cNvPr id="35847" name="Text Box 7"/>
          <p:cNvSpPr txBox="1">
            <a:spLocks noChangeArrowheads="1"/>
          </p:cNvSpPr>
          <p:nvPr/>
        </p:nvSpPr>
        <p:spPr bwMode="auto">
          <a:xfrm>
            <a:off x="0" y="5059363"/>
            <a:ext cx="9144000" cy="145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8800" b="1">
                <a:solidFill>
                  <a:srgbClr val="CCFF33"/>
                </a:solidFill>
                <a:latin typeface="Impact" charset="0"/>
                <a:cs typeface="Arial" charset="0"/>
              </a:rPr>
              <a:t>INTEGRITY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checkerboard(across)">
                                      <p:cBhvr>
                                        <p:cTn id="7" dur="500"/>
                                        <p:tgtEl>
                                          <p:spTgt spid="3584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5844"/>
                                        </p:tgtEl>
                                        <p:attrNameLst>
                                          <p:attrName>style.visibility</p:attrName>
                                        </p:attrNameLst>
                                      </p:cBhvr>
                                      <p:to>
                                        <p:strVal val="visible"/>
                                      </p:to>
                                    </p:set>
                                    <p:animEffect transition="in" filter="dissolve">
                                      <p:cBhvr>
                                        <p:cTn id="11" dur="500"/>
                                        <p:tgtEl>
                                          <p:spTgt spid="35844"/>
                                        </p:tgtEl>
                                      </p:cBhvr>
                                    </p:animEffect>
                                  </p:childTnLst>
                                </p:cTn>
                              </p:par>
                            </p:childTnLst>
                          </p:cTn>
                        </p:par>
                        <p:par>
                          <p:cTn id="12" fill="hold" nodeType="afterGroup">
                            <p:stCondLst>
                              <p:cond delay="1000"/>
                            </p:stCondLst>
                            <p:childTnLst>
                              <p:par>
                                <p:cTn id="13" presetID="23" presetClass="entr" presetSubtype="16" fill="hold" grpId="0" nodeType="afterEffect">
                                  <p:stCondLst>
                                    <p:cond delay="0"/>
                                  </p:stCondLst>
                                  <p:childTnLst>
                                    <p:set>
                                      <p:cBhvr>
                                        <p:cTn id="14" dur="1" fill="hold">
                                          <p:stCondLst>
                                            <p:cond delay="0"/>
                                          </p:stCondLst>
                                        </p:cTn>
                                        <p:tgtEl>
                                          <p:spTgt spid="35846"/>
                                        </p:tgtEl>
                                        <p:attrNameLst>
                                          <p:attrName>style.visibility</p:attrName>
                                        </p:attrNameLst>
                                      </p:cBhvr>
                                      <p:to>
                                        <p:strVal val="visible"/>
                                      </p:to>
                                    </p:set>
                                    <p:anim calcmode="lin" valueType="num">
                                      <p:cBhvr>
                                        <p:cTn id="15" dur="500" fill="hold"/>
                                        <p:tgtEl>
                                          <p:spTgt spid="35846"/>
                                        </p:tgtEl>
                                        <p:attrNameLst>
                                          <p:attrName>ppt_w</p:attrName>
                                        </p:attrNameLst>
                                      </p:cBhvr>
                                      <p:tavLst>
                                        <p:tav tm="0">
                                          <p:val>
                                            <p:fltVal val="0"/>
                                          </p:val>
                                        </p:tav>
                                        <p:tav tm="100000">
                                          <p:val>
                                            <p:strVal val="#ppt_w"/>
                                          </p:val>
                                        </p:tav>
                                      </p:tavLst>
                                    </p:anim>
                                    <p:anim calcmode="lin" valueType="num">
                                      <p:cBhvr>
                                        <p:cTn id="16" dur="500" fill="hold"/>
                                        <p:tgtEl>
                                          <p:spTgt spid="35846"/>
                                        </p:tgtEl>
                                        <p:attrNameLst>
                                          <p:attrName>ppt_h</p:attrName>
                                        </p:attrNameLst>
                                      </p:cBhvr>
                                      <p:tavLst>
                                        <p:tav tm="0">
                                          <p:val>
                                            <p:fltVal val="0"/>
                                          </p:val>
                                        </p:tav>
                                        <p:tav tm="100000">
                                          <p:val>
                                            <p:strVal val="#ppt_h"/>
                                          </p:val>
                                        </p:tav>
                                      </p:tavLst>
                                    </p:anim>
                                  </p:childTnLst>
                                </p:cTn>
                              </p:par>
                            </p:childTnLst>
                          </p:cTn>
                        </p:par>
                        <p:par>
                          <p:cTn id="17" fill="hold" nodeType="afterGroup">
                            <p:stCondLst>
                              <p:cond delay="1500"/>
                            </p:stCondLst>
                            <p:childTnLst>
                              <p:par>
                                <p:cTn id="18" presetID="15" presetClass="entr" presetSubtype="0" fill="hold" grpId="0" nodeType="afterEffect">
                                  <p:stCondLst>
                                    <p:cond delay="0"/>
                                  </p:stCondLst>
                                  <p:childTnLst>
                                    <p:set>
                                      <p:cBhvr>
                                        <p:cTn id="19" dur="1" fill="hold">
                                          <p:stCondLst>
                                            <p:cond delay="0"/>
                                          </p:stCondLst>
                                        </p:cTn>
                                        <p:tgtEl>
                                          <p:spTgt spid="35845"/>
                                        </p:tgtEl>
                                        <p:attrNameLst>
                                          <p:attrName>style.visibility</p:attrName>
                                        </p:attrNameLst>
                                      </p:cBhvr>
                                      <p:to>
                                        <p:strVal val="visible"/>
                                      </p:to>
                                    </p:set>
                                    <p:anim calcmode="lin" valueType="num">
                                      <p:cBhvr>
                                        <p:cTn id="20" dur="1000" fill="hold"/>
                                        <p:tgtEl>
                                          <p:spTgt spid="35845"/>
                                        </p:tgtEl>
                                        <p:attrNameLst>
                                          <p:attrName>ppt_w</p:attrName>
                                        </p:attrNameLst>
                                      </p:cBhvr>
                                      <p:tavLst>
                                        <p:tav tm="0">
                                          <p:val>
                                            <p:fltVal val="0"/>
                                          </p:val>
                                        </p:tav>
                                        <p:tav tm="100000">
                                          <p:val>
                                            <p:strVal val="#ppt_w"/>
                                          </p:val>
                                        </p:tav>
                                      </p:tavLst>
                                    </p:anim>
                                    <p:anim calcmode="lin" valueType="num">
                                      <p:cBhvr>
                                        <p:cTn id="21" dur="1000" fill="hold"/>
                                        <p:tgtEl>
                                          <p:spTgt spid="35845"/>
                                        </p:tgtEl>
                                        <p:attrNameLst>
                                          <p:attrName>ppt_h</p:attrName>
                                        </p:attrNameLst>
                                      </p:cBhvr>
                                      <p:tavLst>
                                        <p:tav tm="0">
                                          <p:val>
                                            <p:fltVal val="0"/>
                                          </p:val>
                                        </p:tav>
                                        <p:tav tm="100000">
                                          <p:val>
                                            <p:strVal val="#ppt_h"/>
                                          </p:val>
                                        </p:tav>
                                      </p:tavLst>
                                    </p:anim>
                                    <p:anim calcmode="lin" valueType="num">
                                      <p:cBhvr>
                                        <p:cTn id="22" dur="1000" fill="hold"/>
                                        <p:tgtEl>
                                          <p:spTgt spid="35845"/>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5845"/>
                                        </p:tgtEl>
                                        <p:attrNameLst>
                                          <p:attrName>ppt_y</p:attrName>
                                        </p:attrNameLst>
                                      </p:cBhvr>
                                      <p:tavLst>
                                        <p:tav tm="0" fmla="#ppt_y+(sin(-2*pi*(1-$))*-#ppt_x+cos(-2*pi*(1-$))*(1-#ppt_y))*(1-$)">
                                          <p:val>
                                            <p:fltVal val="0"/>
                                          </p:val>
                                        </p:tav>
                                        <p:tav tm="100000">
                                          <p:val>
                                            <p:fltVal val="1"/>
                                          </p:val>
                                        </p:tav>
                                      </p:tavLst>
                                    </p:anim>
                                  </p:childTnLst>
                                </p:cTn>
                              </p:par>
                            </p:childTnLst>
                          </p:cTn>
                        </p:par>
                        <p:par>
                          <p:cTn id="24" fill="hold" nodeType="afterGroup">
                            <p:stCondLst>
                              <p:cond delay="2500"/>
                            </p:stCondLst>
                            <p:childTnLst>
                              <p:par>
                                <p:cTn id="25" presetID="40" presetClass="entr" presetSubtype="0" fill="hold" grpId="0" nodeType="afterEffect">
                                  <p:stCondLst>
                                    <p:cond delay="0"/>
                                  </p:stCondLst>
                                  <p:iterate type="lt">
                                    <p:tmPct val="10000"/>
                                  </p:iterate>
                                  <p:childTnLst>
                                    <p:set>
                                      <p:cBhvr>
                                        <p:cTn id="26" dur="1" fill="hold">
                                          <p:stCondLst>
                                            <p:cond delay="0"/>
                                          </p:stCondLst>
                                        </p:cTn>
                                        <p:tgtEl>
                                          <p:spTgt spid="35847"/>
                                        </p:tgtEl>
                                        <p:attrNameLst>
                                          <p:attrName>style.visibility</p:attrName>
                                        </p:attrNameLst>
                                      </p:cBhvr>
                                      <p:to>
                                        <p:strVal val="visible"/>
                                      </p:to>
                                    </p:set>
                                    <p:animEffect transition="in" filter="fade">
                                      <p:cBhvr>
                                        <p:cTn id="27" dur="1000"/>
                                        <p:tgtEl>
                                          <p:spTgt spid="35847"/>
                                        </p:tgtEl>
                                      </p:cBhvr>
                                    </p:animEffect>
                                    <p:anim calcmode="lin" valueType="num">
                                      <p:cBhvr>
                                        <p:cTn id="28" dur="1000" fill="hold"/>
                                        <p:tgtEl>
                                          <p:spTgt spid="35847"/>
                                        </p:tgtEl>
                                        <p:attrNameLst>
                                          <p:attrName>ppt_x</p:attrName>
                                        </p:attrNameLst>
                                      </p:cBhvr>
                                      <p:tavLst>
                                        <p:tav tm="0">
                                          <p:val>
                                            <p:strVal val="#ppt_x-.1"/>
                                          </p:val>
                                        </p:tav>
                                        <p:tav tm="100000">
                                          <p:val>
                                            <p:strVal val="#ppt_x"/>
                                          </p:val>
                                        </p:tav>
                                      </p:tavLst>
                                    </p:anim>
                                    <p:anim calcmode="lin" valueType="num">
                                      <p:cBhvr>
                                        <p:cTn id="29" dur="1000" fill="hold"/>
                                        <p:tgtEl>
                                          <p:spTgt spid="358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P spid="35844" grpId="0" animBg="1"/>
      <p:bldP spid="35845" grpId="0" animBg="1"/>
      <p:bldP spid="35846" grpId="0" animBg="1"/>
      <p:bldP spid="35847"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285224"/>
          </a:xfrm>
          <a:effectLst>
            <a:outerShdw blurRad="63500" dist="35921" dir="2700000" algn="ctr" rotWithShape="0">
              <a:schemeClr val="tx2">
                <a:alpha val="74998"/>
              </a:schemeClr>
            </a:outerShdw>
          </a:effectLst>
        </p:spPr>
        <p:txBody>
          <a:bodyPr/>
          <a:lstStyle/>
          <a:p>
            <a:pPr>
              <a:defRPr/>
            </a:pPr>
            <a:r>
              <a:rPr lang="en-SG" sz="4800" dirty="0">
                <a:effectLst>
                  <a:glow rad="127000">
                    <a:schemeClr val="tx1"/>
                  </a:glow>
                </a:effectLst>
                <a:latin typeface="Arial" charset="0"/>
                <a:ea typeface="ＭＳ Ｐゴシック" charset="0"/>
                <a:cs typeface="ＭＳ Ｐゴシック" charset="0"/>
              </a:rPr>
              <a:t>Corinth should respond to God’s care by submitting to his authority </a:t>
            </a:r>
            <a:br>
              <a:rPr lang="en-SG" sz="4800" dirty="0">
                <a:effectLst>
                  <a:glow rad="127000">
                    <a:schemeClr val="tx1"/>
                  </a:glow>
                </a:effectLst>
                <a:latin typeface="Arial" charset="0"/>
                <a:ea typeface="ＭＳ Ｐゴシック" charset="0"/>
                <a:cs typeface="ＭＳ Ｐゴシック" charset="0"/>
              </a:rPr>
            </a:br>
            <a:r>
              <a:rPr lang="en-SG" sz="4800" dirty="0">
                <a:effectLst>
                  <a:glow rad="127000">
                    <a:schemeClr val="tx1"/>
                  </a:glow>
                </a:effectLst>
                <a:latin typeface="Arial" charset="0"/>
                <a:ea typeface="ＭＳ Ｐゴシック" charset="0"/>
                <a:cs typeface="ＭＳ Ｐゴシック" charset="0"/>
              </a:rPr>
              <a:t>(2 Cor 10–13).</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5107169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Now I, Paul, appeal to you with the gentleness and kindness of Christ—though I realize you think I am timid in person and bold only when I write from far away.  </a:t>
            </a:r>
            <a:r>
              <a:rPr lang="en-SG" sz="3200" b="1" baseline="30000" dirty="0">
                <a:effectLst>
                  <a:glow rad="127000">
                    <a:schemeClr val="tx1"/>
                  </a:glow>
                </a:effectLst>
                <a:latin typeface="Arial" charset="0"/>
                <a:ea typeface="ＭＳ Ｐゴシック" charset="0"/>
                <a:cs typeface="ＭＳ Ｐゴシック" charset="0"/>
              </a:rPr>
              <a:t>2</a:t>
            </a:r>
            <a:r>
              <a:rPr lang="en-SG" sz="3200" b="1" dirty="0">
                <a:effectLst>
                  <a:glow rad="127000">
                    <a:schemeClr val="tx1"/>
                  </a:glow>
                </a:effectLst>
                <a:latin typeface="Arial" charset="0"/>
                <a:ea typeface="ＭＳ Ｐゴシック" charset="0"/>
                <a:cs typeface="ＭＳ Ｐゴシック" charset="0"/>
              </a:rPr>
              <a:t>Well, I am begging you now so that when I come I won’t have to be bold with those who think we act from human motives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Cor 10:1-2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3675450"/>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11</a:t>
            </a:r>
          </a:p>
        </p:txBody>
      </p:sp>
    </p:spTree>
    <p:extLst>
      <p:ext uri="{BB962C8B-B14F-4D97-AF65-F5344CB8AC3E}">
        <p14:creationId xmlns:p14="http://schemas.microsoft.com/office/powerpoint/2010/main" val="311045565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en-US" dirty="0">
                <a:cs typeface="+mj-cs"/>
              </a:rPr>
              <a:t>Paul</a:t>
            </a:r>
            <a:r>
              <a:rPr lang="fr-FR" altLang="ja-JP" dirty="0">
                <a:latin typeface="Arial"/>
                <a:cs typeface="+mj-cs"/>
              </a:rPr>
              <a:t>'</a:t>
            </a:r>
            <a:r>
              <a:rPr lang="en-US" dirty="0">
                <a:cs typeface="+mj-cs"/>
              </a:rPr>
              <a:t>s Sacrifices…</a:t>
            </a:r>
          </a:p>
        </p:txBody>
      </p:sp>
      <p:sp>
        <p:nvSpPr>
          <p:cNvPr id="194562"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563"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4564" name="Text Box 5"/>
          <p:cNvSpPr txBox="1">
            <a:spLocks noChangeArrowheads="1"/>
          </p:cNvSpPr>
          <p:nvPr/>
        </p:nvSpPr>
        <p:spPr bwMode="auto">
          <a:xfrm>
            <a:off x="152400" y="1143000"/>
            <a:ext cx="8915400" cy="5508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2 Corinthians 11:23-28  I have worked much harder, been in prison more frequently, been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flogged</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more severely, and been exposed to death again and again.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24</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Five times I received from the Jews the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forty lashes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minus one.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25</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Three times I was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beaten with rods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once I was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stoned</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three times I was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shipwrecked</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 spent a night and a day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in the open sea</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26</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I have been constantly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on the move</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 have been in danger from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rivers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from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bandits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from my own</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050558602"/>
      </p:ext>
    </p:extLst>
  </p:cSld>
  <p:clrMapOvr>
    <a:masterClrMapping/>
  </p:clrMapOvr>
  <p:transition>
    <p:random/>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52400" y="152400"/>
            <a:ext cx="8686800" cy="1017588"/>
          </a:xfrm>
          <a:effectLst>
            <a:outerShdw blurRad="63500" dist="35921" dir="2700000" algn="ctr" rotWithShape="0">
              <a:schemeClr val="bg2">
                <a:alpha val="74998"/>
              </a:schemeClr>
            </a:outerShdw>
          </a:effectLst>
        </p:spPr>
        <p:txBody>
          <a:bodyPr/>
          <a:lstStyle/>
          <a:p>
            <a:pPr>
              <a:defRPr/>
            </a:pPr>
            <a:r>
              <a:rPr lang="en-US" dirty="0">
                <a:cs typeface="+mj-cs"/>
              </a:rPr>
              <a:t>Paul</a:t>
            </a:r>
            <a:r>
              <a:rPr lang="fr-FR" altLang="ja-JP" dirty="0">
                <a:latin typeface="Arial"/>
                <a:cs typeface="+mj-cs"/>
              </a:rPr>
              <a:t>'</a:t>
            </a:r>
            <a:r>
              <a:rPr lang="en-US" dirty="0">
                <a:cs typeface="+mj-cs"/>
              </a:rPr>
              <a:t>s Sacrifices…</a:t>
            </a:r>
          </a:p>
        </p:txBody>
      </p:sp>
      <p:sp>
        <p:nvSpPr>
          <p:cNvPr id="196610" name="Text Box 3"/>
          <p:cNvSpPr txBox="1">
            <a:spLocks noChangeArrowheads="1"/>
          </p:cNvSpPr>
          <p:nvPr/>
        </p:nvSpPr>
        <p:spPr bwMode="auto">
          <a:xfrm>
            <a:off x="898525" y="1639888"/>
            <a:ext cx="2301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6611" name="Text Box 4"/>
          <p:cNvSpPr txBox="1">
            <a:spLocks noChangeArrowheads="1"/>
          </p:cNvSpPr>
          <p:nvPr/>
        </p:nvSpPr>
        <p:spPr bwMode="auto">
          <a:xfrm>
            <a:off x="746125" y="1639888"/>
            <a:ext cx="20732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6612" name="Text Box 5"/>
          <p:cNvSpPr txBox="1">
            <a:spLocks noChangeArrowheads="1"/>
          </p:cNvSpPr>
          <p:nvPr/>
        </p:nvSpPr>
        <p:spPr bwMode="auto">
          <a:xfrm>
            <a:off x="152400" y="1143000"/>
            <a:ext cx="8915400" cy="45243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countrymen</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from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Gentiles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in the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city</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in the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country</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in danger at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sea</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and in danger from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false brothers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27</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I have labored and toiled and have often gone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without sleep</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I have known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hunger</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and thirst and have often gone without food; I have been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cold and naked</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3200" b="1" i="0" u="none" strike="noStrike" kern="1200" cap="none" spc="0" normalizeH="0" baseline="30000" noProof="0">
                <a:ln>
                  <a:noFill/>
                </a:ln>
                <a:solidFill>
                  <a:srgbClr val="FFFFFF"/>
                </a:solidFill>
                <a:effectLst/>
                <a:uLnTx/>
                <a:uFillTx/>
                <a:latin typeface="Arial" charset="0"/>
                <a:ea typeface="ＭＳ Ｐゴシック" charset="0"/>
              </a:rPr>
              <a:t>28</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Besides everything else, I face daily the pressure of my </a:t>
            </a:r>
            <a:r>
              <a:rPr kumimoji="0" lang="en-US" sz="3200" b="1" i="0" u="none" strike="noStrike" kern="1200" cap="none" spc="0" normalizeH="0" baseline="0" noProof="0">
                <a:ln>
                  <a:noFill/>
                </a:ln>
                <a:solidFill>
                  <a:srgbClr val="FFFF00"/>
                </a:solidFill>
                <a:effectLst/>
                <a:uLnTx/>
                <a:uFillTx/>
                <a:latin typeface="Arial" charset="0"/>
                <a:ea typeface="ＭＳ Ｐゴシック" charset="0"/>
              </a:rPr>
              <a:t>concern for all the churches</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713109136"/>
      </p:ext>
    </p:extLst>
  </p:cSld>
  <p:clrMapOvr>
    <a:masterClrMapping/>
  </p:clrMapOvr>
  <p:transition>
    <p:random/>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title"/>
          </p:nvPr>
        </p:nvSpPr>
        <p:spPr/>
        <p:txBody>
          <a:bodyPr/>
          <a:lstStyle/>
          <a:p>
            <a:pPr eaLnBrk="1" hangingPunct="1"/>
            <a:endParaRPr lang="en-US">
              <a:latin typeface="Arial" charset="0"/>
            </a:endParaRPr>
          </a:p>
        </p:txBody>
      </p:sp>
      <p:pic>
        <p:nvPicPr>
          <p:cNvPr id="305154" name="Picture 3" descr="bv30097"/>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30163"/>
            <a:ext cx="9144000" cy="6827837"/>
          </a:xfrm>
        </p:spPr>
      </p:pic>
      <p:sp>
        <p:nvSpPr>
          <p:cNvPr id="87044" name="WordArt 4"/>
          <p:cNvSpPr>
            <a:spLocks noChangeArrowheads="1" noChangeShapeType="1" noTextEdit="1"/>
          </p:cNvSpPr>
          <p:nvPr/>
        </p:nvSpPr>
        <p:spPr bwMode="auto">
          <a:xfrm>
            <a:off x="685800" y="533400"/>
            <a:ext cx="4495800" cy="990600"/>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00FFFF"/>
                </a:solidFill>
                <a:effectLst>
                  <a:outerShdw blurRad="63500" dist="125724" dir="18900000" algn="ctr" rotWithShape="0">
                    <a:srgbClr val="000099">
                      <a:alpha val="74997"/>
                    </a:srgbClr>
                  </a:outerShdw>
                </a:effectLst>
                <a:latin typeface="Impact"/>
                <a:ea typeface="Impact"/>
                <a:cs typeface="Impact"/>
              </a:rPr>
              <a:t>OUTLINE</a:t>
            </a:r>
          </a:p>
        </p:txBody>
      </p:sp>
      <p:sp>
        <p:nvSpPr>
          <p:cNvPr id="87045" name="Rectangle 5"/>
          <p:cNvSpPr>
            <a:spLocks noChangeArrowheads="1"/>
          </p:cNvSpPr>
          <p:nvPr/>
        </p:nvSpPr>
        <p:spPr bwMode="auto">
          <a:xfrm>
            <a:off x="609600" y="1900238"/>
            <a:ext cx="7110413" cy="83185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dirty="0">
                <a:solidFill>
                  <a:srgbClr val="FFFF00"/>
                </a:solidFill>
                <a:latin typeface="Arial" charset="0"/>
                <a:cs typeface="Arial" charset="0"/>
              </a:rPr>
              <a:t>III. Paul</a:t>
            </a:r>
            <a:r>
              <a:rPr lang="fr-FR" b="1" dirty="0">
                <a:solidFill>
                  <a:srgbClr val="FFFF00"/>
                </a:solidFill>
                <a:latin typeface="Arial" charset="0"/>
                <a:cs typeface="Arial" charset="0"/>
              </a:rPr>
              <a:t>'</a:t>
            </a:r>
            <a:r>
              <a:rPr lang="en-US" b="1" dirty="0">
                <a:solidFill>
                  <a:srgbClr val="FFFF00"/>
                </a:solidFill>
                <a:latin typeface="Arial" charset="0"/>
                <a:cs typeface="Arial" charset="0"/>
              </a:rPr>
              <a:t>s Vindication of His Apostolic Authority </a:t>
            </a:r>
            <a:br>
              <a:rPr lang="en-US" b="1" dirty="0">
                <a:solidFill>
                  <a:srgbClr val="FFFF00"/>
                </a:solidFill>
                <a:latin typeface="Arial" charset="0"/>
                <a:cs typeface="Arial" charset="0"/>
              </a:rPr>
            </a:br>
            <a:r>
              <a:rPr lang="en-US" b="1" dirty="0">
                <a:solidFill>
                  <a:srgbClr val="FFFF00"/>
                </a:solidFill>
                <a:latin typeface="Arial" charset="0"/>
                <a:cs typeface="Arial" charset="0"/>
              </a:rPr>
              <a:t>     (10:1–13:14)</a:t>
            </a:r>
          </a:p>
        </p:txBody>
      </p:sp>
      <p:sp>
        <p:nvSpPr>
          <p:cNvPr id="87046" name="Rectangle 6"/>
          <p:cNvSpPr>
            <a:spLocks noChangeArrowheads="1"/>
          </p:cNvSpPr>
          <p:nvPr/>
        </p:nvSpPr>
        <p:spPr bwMode="auto">
          <a:xfrm>
            <a:off x="914400" y="2967038"/>
            <a:ext cx="7729538" cy="831850"/>
          </a:xfrm>
          <a:prstGeom prst="rect">
            <a:avLst/>
          </a:prstGeom>
          <a:solidFill>
            <a:srgbClr val="F8F8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US" b="1" i="1">
                <a:latin typeface="Arial" charset="0"/>
                <a:cs typeface="Arial" charset="0"/>
              </a:rPr>
              <a:t>A. The Exercise of Apostolic Rights and Authority</a:t>
            </a:r>
            <a:br>
              <a:rPr lang="en-US" b="1" i="1">
                <a:latin typeface="Arial" charset="0"/>
                <a:cs typeface="Arial" charset="0"/>
              </a:rPr>
            </a:br>
            <a:r>
              <a:rPr lang="en-US" b="1" i="1">
                <a:latin typeface="Arial" charset="0"/>
                <a:cs typeface="Arial" charset="0"/>
              </a:rPr>
              <a:t>     (10:1–11:15)</a:t>
            </a:r>
            <a:r>
              <a:rPr lang="en-US" b="1">
                <a:latin typeface="Arial" charset="0"/>
                <a:cs typeface="Arial" charset="0"/>
              </a:rPr>
              <a:t> </a:t>
            </a:r>
          </a:p>
        </p:txBody>
      </p:sp>
      <p:sp>
        <p:nvSpPr>
          <p:cNvPr id="87047" name="Rectangle 7"/>
          <p:cNvSpPr>
            <a:spLocks noChangeArrowheads="1"/>
          </p:cNvSpPr>
          <p:nvPr/>
        </p:nvSpPr>
        <p:spPr bwMode="auto">
          <a:xfrm>
            <a:off x="914400" y="3997325"/>
            <a:ext cx="6477000" cy="460375"/>
          </a:xfrm>
          <a:prstGeom prst="rect">
            <a:avLst/>
          </a:prstGeom>
          <a:solidFill>
            <a:srgbClr val="F8F8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US" b="1" i="1" dirty="0">
                <a:latin typeface="Arial" charset="0"/>
                <a:cs typeface="Arial" charset="0"/>
              </a:rPr>
              <a:t>B. Boasting "As a Fool" (11:16–12:13)</a:t>
            </a:r>
          </a:p>
        </p:txBody>
      </p:sp>
      <p:sp>
        <p:nvSpPr>
          <p:cNvPr id="87048" name="Rectangle 8"/>
          <p:cNvSpPr>
            <a:spLocks noChangeArrowheads="1"/>
          </p:cNvSpPr>
          <p:nvPr/>
        </p:nvSpPr>
        <p:spPr bwMode="auto">
          <a:xfrm>
            <a:off x="914400" y="4656138"/>
            <a:ext cx="5905500" cy="461962"/>
          </a:xfrm>
          <a:prstGeom prst="rect">
            <a:avLst/>
          </a:prstGeom>
          <a:solidFill>
            <a:srgbClr val="F8F8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US" b="1" i="1">
                <a:latin typeface="Arial" charset="0"/>
                <a:cs typeface="Arial" charset="0"/>
              </a:rPr>
              <a:t>C. The Planned Third Visit (12:14-13:10)</a:t>
            </a:r>
          </a:p>
        </p:txBody>
      </p:sp>
      <p:sp>
        <p:nvSpPr>
          <p:cNvPr id="87049" name="Rectangle 9"/>
          <p:cNvSpPr>
            <a:spLocks noChangeArrowheads="1"/>
          </p:cNvSpPr>
          <p:nvPr/>
        </p:nvSpPr>
        <p:spPr bwMode="auto">
          <a:xfrm>
            <a:off x="908050" y="5316538"/>
            <a:ext cx="3740150" cy="461962"/>
          </a:xfrm>
          <a:prstGeom prst="rect">
            <a:avLst/>
          </a:prstGeom>
          <a:solidFill>
            <a:srgbClr val="F8F8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US" b="1" i="1">
                <a:latin typeface="Arial" charset="0"/>
                <a:cs typeface="Arial" charset="0"/>
              </a:rPr>
              <a:t>D. Conclusion (13:11-14)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barn(inHorizontal)">
                                      <p:cBhvr>
                                        <p:cTn id="7" dur="1000"/>
                                        <p:tgtEl>
                                          <p:spTgt spid="87044"/>
                                        </p:tgtEl>
                                      </p:cBhvr>
                                    </p:animEffect>
                                  </p:childTnLst>
                                </p:cTn>
                              </p:par>
                            </p:childTnLst>
                          </p:cTn>
                        </p:par>
                        <p:par>
                          <p:cTn id="8" fill="hold" nodeType="afterGroup">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87045"/>
                                        </p:tgtEl>
                                        <p:attrNameLst>
                                          <p:attrName>style.visibility</p:attrName>
                                        </p:attrNameLst>
                                      </p:cBhvr>
                                      <p:to>
                                        <p:strVal val="visible"/>
                                      </p:to>
                                    </p:set>
                                    <p:animEffect transition="in" filter="checkerboard(across)">
                                      <p:cBhvr>
                                        <p:cTn id="11" dur="1000"/>
                                        <p:tgtEl>
                                          <p:spTgt spid="87045"/>
                                        </p:tgtEl>
                                      </p:cBhvr>
                                    </p:animEffect>
                                  </p:childTnLst>
                                </p:cTn>
                              </p:par>
                            </p:childTnLst>
                          </p:cTn>
                        </p:par>
                        <p:par>
                          <p:cTn id="12" fill="hold" nodeType="afterGroup">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87046"/>
                                        </p:tgtEl>
                                        <p:attrNameLst>
                                          <p:attrName>style.visibility</p:attrName>
                                        </p:attrNameLst>
                                      </p:cBhvr>
                                      <p:to>
                                        <p:strVal val="visible"/>
                                      </p:to>
                                    </p:set>
                                    <p:animEffect transition="in" filter="randombar(horizontal)">
                                      <p:cBhvr>
                                        <p:cTn id="15" dur="1000"/>
                                        <p:tgtEl>
                                          <p:spTgt spid="87046"/>
                                        </p:tgtEl>
                                      </p:cBhvr>
                                    </p:animEffect>
                                  </p:childTnLst>
                                </p:cTn>
                              </p:par>
                            </p:childTnLst>
                          </p:cTn>
                        </p:par>
                        <p:par>
                          <p:cTn id="16" fill="hold" nodeType="afterGroup">
                            <p:stCondLst>
                              <p:cond delay="3000"/>
                            </p:stCondLst>
                            <p:childTnLst>
                              <p:par>
                                <p:cTn id="17" presetID="14" presetClass="entr" presetSubtype="10" fill="hold" grpId="0" nodeType="afterEffect">
                                  <p:stCondLst>
                                    <p:cond delay="0"/>
                                  </p:stCondLst>
                                  <p:childTnLst>
                                    <p:set>
                                      <p:cBhvr>
                                        <p:cTn id="18" dur="1" fill="hold">
                                          <p:stCondLst>
                                            <p:cond delay="0"/>
                                          </p:stCondLst>
                                        </p:cTn>
                                        <p:tgtEl>
                                          <p:spTgt spid="87047"/>
                                        </p:tgtEl>
                                        <p:attrNameLst>
                                          <p:attrName>style.visibility</p:attrName>
                                        </p:attrNameLst>
                                      </p:cBhvr>
                                      <p:to>
                                        <p:strVal val="visible"/>
                                      </p:to>
                                    </p:set>
                                    <p:animEffect transition="in" filter="randombar(horizontal)">
                                      <p:cBhvr>
                                        <p:cTn id="19" dur="1000"/>
                                        <p:tgtEl>
                                          <p:spTgt spid="87047"/>
                                        </p:tgtEl>
                                      </p:cBhvr>
                                    </p:animEffect>
                                  </p:childTnLst>
                                </p:cTn>
                              </p:par>
                            </p:childTnLst>
                          </p:cTn>
                        </p:par>
                        <p:par>
                          <p:cTn id="20" fill="hold" nodeType="afterGroup">
                            <p:stCondLst>
                              <p:cond delay="4000"/>
                            </p:stCondLst>
                            <p:childTnLst>
                              <p:par>
                                <p:cTn id="21" presetID="14" presetClass="entr" presetSubtype="10" fill="hold" grpId="0" nodeType="afterEffect">
                                  <p:stCondLst>
                                    <p:cond delay="0"/>
                                  </p:stCondLst>
                                  <p:childTnLst>
                                    <p:set>
                                      <p:cBhvr>
                                        <p:cTn id="22" dur="1" fill="hold">
                                          <p:stCondLst>
                                            <p:cond delay="0"/>
                                          </p:stCondLst>
                                        </p:cTn>
                                        <p:tgtEl>
                                          <p:spTgt spid="87048"/>
                                        </p:tgtEl>
                                        <p:attrNameLst>
                                          <p:attrName>style.visibility</p:attrName>
                                        </p:attrNameLst>
                                      </p:cBhvr>
                                      <p:to>
                                        <p:strVal val="visible"/>
                                      </p:to>
                                    </p:set>
                                    <p:animEffect transition="in" filter="randombar(horizontal)">
                                      <p:cBhvr>
                                        <p:cTn id="23" dur="1000"/>
                                        <p:tgtEl>
                                          <p:spTgt spid="87048"/>
                                        </p:tgtEl>
                                      </p:cBhvr>
                                    </p:animEffect>
                                  </p:childTnLst>
                                </p:cTn>
                              </p:par>
                            </p:childTnLst>
                          </p:cTn>
                        </p:par>
                        <p:par>
                          <p:cTn id="24" fill="hold" nodeType="afterGroup">
                            <p:stCondLst>
                              <p:cond delay="5000"/>
                            </p:stCondLst>
                            <p:childTnLst>
                              <p:par>
                                <p:cTn id="25" presetID="14" presetClass="entr" presetSubtype="10" fill="hold" grpId="0" nodeType="afterEffect">
                                  <p:stCondLst>
                                    <p:cond delay="0"/>
                                  </p:stCondLst>
                                  <p:childTnLst>
                                    <p:set>
                                      <p:cBhvr>
                                        <p:cTn id="26" dur="1" fill="hold">
                                          <p:stCondLst>
                                            <p:cond delay="0"/>
                                          </p:stCondLst>
                                        </p:cTn>
                                        <p:tgtEl>
                                          <p:spTgt spid="87049"/>
                                        </p:tgtEl>
                                        <p:attrNameLst>
                                          <p:attrName>style.visibility</p:attrName>
                                        </p:attrNameLst>
                                      </p:cBhvr>
                                      <p:to>
                                        <p:strVal val="visible"/>
                                      </p:to>
                                    </p:set>
                                    <p:animEffect transition="in" filter="randombar(horizontal)">
                                      <p:cBhvr>
                                        <p:cTn id="27" dur="1000"/>
                                        <p:tgtEl>
                                          <p:spTgt spid="87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animBg="1"/>
      <p:bldP spid="87045" grpId="0" animBg="1"/>
      <p:bldP spid="87046" grpId="0" animBg="1"/>
      <p:bldP spid="87047" grpId="0" animBg="1"/>
      <p:bldP spid="87048" grpId="0" animBg="1"/>
      <p:bldP spid="87049"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12</a:t>
            </a:r>
          </a:p>
        </p:txBody>
      </p:sp>
    </p:spTree>
    <p:extLst>
      <p:ext uri="{BB962C8B-B14F-4D97-AF65-F5344CB8AC3E}">
        <p14:creationId xmlns:p14="http://schemas.microsoft.com/office/powerpoint/2010/main" val="249053723"/>
      </p:ext>
    </p:extLst>
  </p:cSld>
  <p:clrMapOvr>
    <a:overrideClrMapping bg1="lt1" tx1="dk1" bg2="lt2" tx2="dk2" accent1="accent1" accent2="accent2" accent3="accent3" accent4="accent4" accent5="accent5" accent6="accent6" hlink="hlink" folHlink="folHlink"/>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6099175"/>
          </a:xfrm>
          <a:effectLst>
            <a:outerShdw blurRad="63500" dist="35921" dir="2700000" algn="ctr" rotWithShape="0">
              <a:schemeClr val="tx2">
                <a:alpha val="74998"/>
              </a:schemeClr>
            </a:outerShdw>
          </a:effectLst>
        </p:spPr>
        <p:txBody>
          <a:bodyPr anchor="t"/>
          <a:lstStyle/>
          <a:p>
            <a:pPr>
              <a:defRPr/>
            </a:pPr>
            <a:r>
              <a:rPr lang="en-SG" sz="3200" b="1" dirty="0">
                <a:effectLst>
                  <a:glow rad="127000">
                    <a:schemeClr val="tx1"/>
                  </a:glow>
                </a:effectLst>
                <a:latin typeface="Arial" charset="0"/>
                <a:ea typeface="ＭＳ Ｐゴシック" charset="0"/>
              </a:rPr>
              <a:t>“This boasting will do no good, but I must go on. I will reluctantly tell about visions and revelations from the Lord.  </a:t>
            </a:r>
            <a:r>
              <a:rPr lang="en-SG" sz="3200" b="1" baseline="30000" dirty="0">
                <a:effectLst>
                  <a:glow rad="127000">
                    <a:schemeClr val="tx1"/>
                  </a:glow>
                </a:effectLst>
                <a:latin typeface="Arial" charset="0"/>
                <a:ea typeface="ＭＳ Ｐゴシック" charset="0"/>
              </a:rPr>
              <a:t>2</a:t>
            </a:r>
            <a:r>
              <a:rPr lang="en-SG" sz="3200" b="1" dirty="0">
                <a:effectLst>
                  <a:glow rad="127000">
                    <a:schemeClr val="tx1"/>
                  </a:glow>
                </a:effectLst>
                <a:latin typeface="Arial" charset="0"/>
                <a:ea typeface="ＭＳ Ｐゴシック" charset="0"/>
              </a:rPr>
              <a:t>I was caught up to the third heaven fourteen years ago. Whether I was in my body or out of my body, I don’t know—only God knows.  </a:t>
            </a:r>
            <a:r>
              <a:rPr lang="en-SG" sz="3200" b="1" baseline="30000" dirty="0">
                <a:effectLst>
                  <a:glow rad="127000">
                    <a:schemeClr val="tx1"/>
                  </a:glow>
                </a:effectLst>
                <a:latin typeface="Arial" charset="0"/>
                <a:ea typeface="ＭＳ Ｐゴシック" charset="0"/>
              </a:rPr>
              <a:t>3</a:t>
            </a:r>
            <a:r>
              <a:rPr lang="en-SG" sz="3200" b="1" dirty="0">
                <a:effectLst>
                  <a:glow rad="127000">
                    <a:schemeClr val="tx1"/>
                  </a:glow>
                </a:effectLst>
                <a:latin typeface="Arial" charset="0"/>
                <a:ea typeface="ＭＳ Ｐゴシック" charset="0"/>
              </a:rPr>
              <a:t>Yes, only God knows whether I was in my body or outside my body. But I do know </a:t>
            </a:r>
            <a:r>
              <a:rPr lang="en-SG" sz="3200" b="1" baseline="30000" dirty="0">
                <a:effectLst>
                  <a:glow rad="127000">
                    <a:schemeClr val="tx1"/>
                  </a:glow>
                </a:effectLst>
                <a:latin typeface="Arial" charset="0"/>
                <a:ea typeface="ＭＳ Ｐゴシック" charset="0"/>
              </a:rPr>
              <a:t>4</a:t>
            </a:r>
            <a:r>
              <a:rPr lang="en-SG" sz="3200" b="1" dirty="0">
                <a:effectLst>
                  <a:glow rad="127000">
                    <a:schemeClr val="tx1"/>
                  </a:glow>
                </a:effectLst>
                <a:latin typeface="Arial" charset="0"/>
                <a:ea typeface="ＭＳ Ｐゴシック" charset="0"/>
              </a:rPr>
              <a:t>that I was caught up to paradise and heard things so astounding that they cannot be expressed in words, things no human is allowed to tell” </a:t>
            </a:r>
            <a:br>
              <a:rPr lang="en-SG" sz="3200" b="1" dirty="0">
                <a:effectLst>
                  <a:glow rad="127000">
                    <a:schemeClr val="tx1"/>
                  </a:glow>
                </a:effectLst>
                <a:latin typeface="Arial" charset="0"/>
                <a:ea typeface="ＭＳ Ｐゴシック" charset="0"/>
              </a:rPr>
            </a:br>
            <a:r>
              <a:rPr lang="en-SG" sz="3200" b="1" dirty="0">
                <a:effectLst>
                  <a:glow rad="127000">
                    <a:schemeClr val="tx1"/>
                  </a:glow>
                </a:effectLst>
                <a:latin typeface="Arial" charset="0"/>
                <a:ea typeface="ＭＳ Ｐゴシック" charset="0"/>
              </a:rPr>
              <a:t>(2 Cor 12:1-4 </a:t>
            </a:r>
            <a:r>
              <a:rPr lang="en-SG" sz="2800" b="1" dirty="0">
                <a:effectLst>
                  <a:glow rad="127000">
                    <a:schemeClr val="tx1"/>
                  </a:glow>
                </a:effectLst>
                <a:latin typeface="Arial" charset="0"/>
                <a:ea typeface="ＭＳ Ｐゴシック" charset="0"/>
              </a:rPr>
              <a:t>NLT</a:t>
            </a:r>
            <a:r>
              <a:rPr lang="en-SG" sz="3200" b="1" dirty="0">
                <a:effectLst>
                  <a:glow rad="127000">
                    <a:schemeClr val="tx1"/>
                  </a:glow>
                </a:effectLst>
                <a:latin typeface="Arial" charset="0"/>
                <a:ea typeface="ＭＳ Ｐゴシック" charset="0"/>
              </a:rPr>
              <a:t>).</a:t>
            </a:r>
            <a:br>
              <a:rPr lang="en-SG" sz="4000" dirty="0"/>
            </a:b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95492371"/>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Hell</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E3EBF1"/>
                </a:solidFill>
                <a:effectLst>
                  <a:glow rad="127000">
                    <a:srgbClr val="000000">
                      <a:alpha val="75000"/>
                    </a:srgbClr>
                  </a:glow>
                </a:effectLst>
                <a:uLnTx/>
                <a:uFillTx/>
                <a:latin typeface="Arial" charset="0"/>
                <a:ea typeface="ＭＳ Ｐゴシック" charset="0"/>
                <a:cs typeface="Arial"/>
              </a:rPr>
              <a:t>Gehenna</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Fire</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Burning Sulfur</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Second Death</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S</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H</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E</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O</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L</a:t>
              </a:r>
              <a:endPar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198659" name="Rectangle 3"/>
          <p:cNvSpPr>
            <a:spLocks noGrp="1" noChangeArrowheads="1"/>
          </p:cNvSpPr>
          <p:nvPr>
            <p:ph type="title"/>
          </p:nvPr>
        </p:nvSpPr>
        <p:spPr>
          <a:xfrm>
            <a:off x="0" y="0"/>
            <a:ext cx="3464169"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a:latin typeface="Arial" charset="0"/>
                <a:ea typeface="ＭＳ Ｐゴシック" charset="0"/>
              </a:rPr>
              <a:t>The Transfer to Paradise</a:t>
            </a:r>
            <a:endParaRPr lang="en-US" sz="4000" b="1" i="1" dirty="0">
              <a:latin typeface="Arial" charset="0"/>
              <a:ea typeface="ＭＳ Ｐゴシック" charset="0"/>
            </a:endParaRPr>
          </a:p>
        </p:txBody>
      </p:sp>
      <p:sp>
        <p:nvSpPr>
          <p:cNvPr id="515077" name="Text Box 1041"/>
          <p:cNvSpPr txBox="1">
            <a:spLocks noChangeArrowheads="1"/>
          </p:cNvSpPr>
          <p:nvPr/>
        </p:nvSpPr>
        <p:spPr bwMode="auto">
          <a:xfrm>
            <a:off x="7848600" y="28575"/>
            <a:ext cx="12620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 &amp; 16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Bliss</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pic>
        <p:nvPicPr>
          <p:cNvPr id="515079" name="Picture 1" descr="rev 20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16"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HEAVEN</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pic>
        <p:nvPicPr>
          <p:cNvPr id="20" name="Picture 1" descr="Rev 20.14 Big_Throne1.247160053_st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3"/>
          <p:cNvSpPr txBox="1">
            <a:spLocks noChangeArrowheads="1"/>
          </p:cNvSpPr>
          <p:nvPr/>
        </p:nvSpPr>
        <p:spPr bwMode="auto">
          <a:xfrm>
            <a:off x="5067300"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Rev. 20:14-15</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Eph. 4:8-10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grpSp>
        <p:nvGrpSpPr>
          <p:cNvPr id="3" name="Group 2"/>
          <p:cNvGrpSpPr>
            <a:grpSpLocks/>
          </p:cNvGrpSpPr>
          <p:nvPr/>
        </p:nvGrpSpPr>
        <p:grpSpPr bwMode="auto">
          <a:xfrm>
            <a:off x="0" y="5791200"/>
            <a:ext cx="4114800" cy="1066800"/>
            <a:chOff x="0" y="5791200"/>
            <a:chExt cx="41148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5" name="Rectangle 3"/>
            <p:cNvSpPr txBox="1">
              <a:spLocks noChangeArrowheads="1"/>
            </p:cNvSpPr>
            <p:nvPr/>
          </p:nvSpPr>
          <p:spPr bwMode="auto">
            <a:xfrm>
              <a:off x="0" y="5867400"/>
              <a:ext cx="41148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"…there is a great chasm separating us. No one can cross over to you from here, and no one can cross over to us from there."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515091" name="Text Box 1041"/>
          <p:cNvSpPr txBox="1">
            <a:spLocks noChangeArrowheads="1"/>
          </p:cNvSpPr>
          <p:nvPr/>
        </p:nvSpPr>
        <p:spPr bwMode="auto">
          <a:xfrm>
            <a:off x="8218488" y="381000"/>
            <a:ext cx="6207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NLT</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9" name="Group 8"/>
          <p:cNvGrpSpPr>
            <a:grpSpLocks/>
          </p:cNvGrpSpPr>
          <p:nvPr/>
        </p:nvGrpSpPr>
        <p:grpSpPr bwMode="auto">
          <a:xfrm>
            <a:off x="76200" y="1905000"/>
            <a:ext cx="2514600" cy="609600"/>
            <a:chOff x="76200" y="1905000"/>
            <a:chExt cx="251460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0" name="Rectangle 3"/>
            <p:cNvSpPr txBox="1">
              <a:spLocks noChangeArrowheads="1"/>
            </p:cNvSpPr>
            <p:nvPr/>
          </p:nvSpPr>
          <p:spPr bwMode="auto">
            <a:xfrm>
              <a:off x="76200" y="1917151"/>
              <a:ext cx="251460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"…today you will be with me in paradise."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6" name="Group 5"/>
          <p:cNvGrpSpPr>
            <a:grpSpLocks/>
          </p:cNvGrpSpPr>
          <p:nvPr/>
        </p:nvGrpSpPr>
        <p:grpSpPr bwMode="auto">
          <a:xfrm>
            <a:off x="4724400" y="2667000"/>
            <a:ext cx="4419600" cy="3048000"/>
            <a:chOff x="4648200" y="2667000"/>
            <a:chExt cx="4495800" cy="3048000"/>
          </a:xfrm>
        </p:grpSpPr>
        <p:sp>
          <p:nvSpPr>
            <p:cNvPr id="37" name="Rectangular Callout 36"/>
            <p:cNvSpPr/>
            <p:nvPr/>
          </p:nvSpPr>
          <p:spPr bwMode="auto">
            <a:xfrm>
              <a:off x="4648200" y="2667000"/>
              <a:ext cx="4495800" cy="3048000"/>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8" name="Rectangle 3"/>
            <p:cNvSpPr txBox="1">
              <a:spLocks noChangeArrowheads="1"/>
            </p:cNvSpPr>
            <p:nvPr/>
          </p:nvSpPr>
          <p:spPr bwMode="auto">
            <a:xfrm>
              <a:off x="4800601" y="2743200"/>
              <a:ext cx="4343399" cy="2438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"Christ suffered for our sins once for all time. He never sinned, but he died for sinners to bring you safely home to God. He suffered physical death, but he was raised to life in the Spirit. </a:t>
              </a:r>
            </a:p>
            <a:p>
              <a:pPr marL="0" marR="0" lvl="0" indent="0" algn="l" defTabSz="457200" rtl="0" eaLnBrk="1" fontAlgn="base" latinLnBrk="0" hangingPunct="1">
                <a:lnSpc>
                  <a:spcPct val="8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So he went and preached to the spirits in prison—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20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those who disobeyed God long ago when God waited patiently while Noah was building his boat. Only eight people were saved from drowning in that terrible flood."</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5" name="Group 4"/>
          <p:cNvGrpSpPr>
            <a:grpSpLocks/>
          </p:cNvGrpSpPr>
          <p:nvPr/>
        </p:nvGrpSpPr>
        <p:grpSpPr bwMode="auto">
          <a:xfrm>
            <a:off x="4114800" y="5791200"/>
            <a:ext cx="5037138" cy="1066800"/>
            <a:chOff x="4114800" y="5791200"/>
            <a:chExt cx="5037364" cy="1066800"/>
          </a:xfrm>
        </p:grpSpPr>
        <p:sp>
          <p:nvSpPr>
            <p:cNvPr id="41" name="Rectangular Callout 40"/>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2"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"Then death and [Hades] were thrown into the lake of fire...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15</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anyone whose name was not found recorded in the Book of Life was thrown into the lake of fire."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7" name="Group 6"/>
          <p:cNvGrpSpPr>
            <a:grpSpLocks/>
          </p:cNvGrpSpPr>
          <p:nvPr/>
        </p:nvGrpSpPr>
        <p:grpSpPr bwMode="auto">
          <a:xfrm>
            <a:off x="3733800" y="0"/>
            <a:ext cx="5410200" cy="2133600"/>
            <a:chOff x="3733800" y="0"/>
            <a:chExt cx="5410200" cy="2133600"/>
          </a:xfrm>
        </p:grpSpPr>
        <p:sp>
          <p:nvSpPr>
            <p:cNvPr id="43" name="Rectangular Callout 42"/>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4" name="Rectangle 3"/>
            <p:cNvSpPr txBox="1">
              <a:spLocks noChangeArrowheads="1"/>
            </p:cNvSpPr>
            <p:nvPr/>
          </p:nvSpPr>
          <p:spPr bwMode="auto">
            <a:xfrm>
              <a:off x="3810000" y="0"/>
              <a:ext cx="533400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"That is why the Scriptures say, </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When he ascended to the heights, he led a crowd of captives and gave gifts to his people.</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a:t>
              </a:r>
              <a:b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b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Notice that it says </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 ascended.</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This clearly means that Christ also descended to our lowly world.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the same one who descended is the one who ascended higher than all the heavens, so that he might fill the entire universe with himself."</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16:26</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nvGrpSpPr>
          <p:cNvPr id="50" name="Group 49"/>
          <p:cNvGrpSpPr>
            <a:grpSpLocks/>
          </p:cNvGrpSpPr>
          <p:nvPr/>
        </p:nvGrpSpPr>
        <p:grpSpPr bwMode="auto">
          <a:xfrm>
            <a:off x="6477000" y="1828800"/>
            <a:ext cx="2819400"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"I was caught up to the third heaven…I was caught up to paradise"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1" name="Rectangle 3"/>
          <p:cNvSpPr txBox="1">
            <a:spLocks noChangeArrowheads="1"/>
          </p:cNvSpPr>
          <p:nvPr/>
        </p:nvSpPr>
        <p:spPr bwMode="auto">
          <a:xfrm>
            <a:off x="4460875"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2 Cor. 12:2-4</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23:43</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1 Pet. 3:18-20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411864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aul's Thorn in the Flesh - Terradez Ministries">
            <a:extLst>
              <a:ext uri="{FF2B5EF4-FFF2-40B4-BE49-F238E27FC236}">
                <a16:creationId xmlns:a16="http://schemas.microsoft.com/office/drawing/2014/main" id="{41D536BD-D48A-8749-B59E-FF07931D77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64"/>
          <a:stretch/>
        </p:blipFill>
        <p:spPr bwMode="auto">
          <a:xfrm>
            <a:off x="0" y="-179880"/>
            <a:ext cx="9144000" cy="554636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311638"/>
            <a:ext cx="9144000" cy="1425258"/>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Paul’s Thorn in the Flesh</a:t>
            </a:r>
          </a:p>
        </p:txBody>
      </p:sp>
      <p:sp>
        <p:nvSpPr>
          <p:cNvPr id="4" name="Rectangle 2">
            <a:extLst>
              <a:ext uri="{FF2B5EF4-FFF2-40B4-BE49-F238E27FC236}">
                <a16:creationId xmlns:a16="http://schemas.microsoft.com/office/drawing/2014/main" id="{431D2097-15C4-6542-9A28-ECEEA10BC4A0}"/>
              </a:ext>
            </a:extLst>
          </p:cNvPr>
          <p:cNvSpPr txBox="1">
            <a:spLocks noChangeArrowheads="1"/>
          </p:cNvSpPr>
          <p:nvPr/>
        </p:nvSpPr>
        <p:spPr bwMode="auto">
          <a:xfrm>
            <a:off x="0" y="5366481"/>
            <a:ext cx="9144000" cy="14915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“My grace is sufficient for you,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my power is made perfect in weakness.”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(2 Cor 12:9a)</a:t>
            </a:r>
          </a:p>
        </p:txBody>
      </p:sp>
      <p:sp>
        <p:nvSpPr>
          <p:cNvPr id="5" name="Rectangle 2">
            <a:extLst>
              <a:ext uri="{FF2B5EF4-FFF2-40B4-BE49-F238E27FC236}">
                <a16:creationId xmlns:a16="http://schemas.microsoft.com/office/drawing/2014/main" id="{BF902AFD-7E5A-F141-B375-4CD711C32261}"/>
              </a:ext>
            </a:extLst>
          </p:cNvPr>
          <p:cNvSpPr txBox="1">
            <a:spLocks noChangeArrowheads="1"/>
          </p:cNvSpPr>
          <p:nvPr/>
        </p:nvSpPr>
        <p:spPr bwMode="auto">
          <a:xfrm>
            <a:off x="0" y="3192908"/>
            <a:ext cx="9144000" cy="14915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“That thing you most pray God would remove in your life is what you most want to keep”</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—Dr Don Sunukjian, DTS</a:t>
            </a:r>
          </a:p>
        </p:txBody>
      </p:sp>
    </p:spTree>
    <p:extLst>
      <p:ext uri="{BB962C8B-B14F-4D97-AF65-F5344CB8AC3E}">
        <p14:creationId xmlns:p14="http://schemas.microsoft.com/office/powerpoint/2010/main" val="419862960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25395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25395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395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a:endParaRPr>
          </a:p>
        </p:txBody>
      </p:sp>
      <p:sp>
        <p:nvSpPr>
          <p:cNvPr id="253958"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25395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25396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3961"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3964"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253965"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Overview of Paul</a:t>
            </a:r>
            <a:r>
              <a:rPr lang="fr-FR"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398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Pauline</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3990"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254003"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54004"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ＭＳ Ｐゴシック"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254001"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54002"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9900"/>
                  </a:solidFill>
                  <a:effectLst/>
                  <a:uLnTx/>
                  <a:uFillTx/>
                  <a:latin typeface="Tahoma" charset="0"/>
                  <a:ea typeface="ＭＳ Ｐゴシック"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253999"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54000" name="Text Box 15"/>
            <p:cNvSpPr txBox="1">
              <a:spLocks noChangeArrowheads="1"/>
            </p:cNvSpPr>
            <p:nvPr/>
          </p:nvSpPr>
          <p:spPr bwMode="auto">
            <a:xfrm>
              <a:off x="3744" y="3173"/>
              <a:ext cx="124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Pastoral</a:t>
              </a:r>
            </a:p>
          </p:txBody>
        </p:sp>
      </p:grpSp>
      <p:sp>
        <p:nvSpPr>
          <p:cNvPr id="25399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399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53997"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399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999231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dissolve">
                                      <p:cBhvr>
                                        <p:cTn id="35" dur="500"/>
                                        <p:tgtEl>
                                          <p:spTgt spid="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dissolve">
                                      <p:cBhvr>
                                        <p:cTn id="56" dur="500"/>
                                        <p:tgtEl>
                                          <p:spTgt spid="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noChangeArrowheads="1"/>
          </p:cNvSpPr>
          <p:nvPr>
            <p:ph type="title"/>
          </p:nvPr>
        </p:nvSpPr>
        <p:spPr/>
        <p:txBody>
          <a:bodyPr/>
          <a:lstStyle/>
          <a:p>
            <a:pPr eaLnBrk="1" hangingPunct="1"/>
            <a:endParaRPr lang="en-US">
              <a:latin typeface="Arial" charset="0"/>
            </a:endParaRPr>
          </a:p>
        </p:txBody>
      </p:sp>
      <p:pic>
        <p:nvPicPr>
          <p:cNvPr id="369666" name="Picture 3" descr="bv30014"/>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p:spPr>
      </p:pic>
      <p:sp>
        <p:nvSpPr>
          <p:cNvPr id="369667" name="WordArt 4"/>
          <p:cNvSpPr>
            <a:spLocks noChangeArrowheads="1" noChangeShapeType="1" noTextEdit="1"/>
          </p:cNvSpPr>
          <p:nvPr/>
        </p:nvSpPr>
        <p:spPr bwMode="auto">
          <a:xfrm>
            <a:off x="609600" y="457200"/>
            <a:ext cx="6705600" cy="1143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FF0000"/>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rPr>
              <a:t>Thorn in The Flesh</a:t>
            </a:r>
          </a:p>
        </p:txBody>
      </p:sp>
      <p:sp>
        <p:nvSpPr>
          <p:cNvPr id="81925" name="Text Box 5"/>
          <p:cNvSpPr txBox="1">
            <a:spLocks noChangeArrowheads="1"/>
          </p:cNvSpPr>
          <p:nvPr/>
        </p:nvSpPr>
        <p:spPr bwMode="auto">
          <a:xfrm>
            <a:off x="838200" y="2133600"/>
            <a:ext cx="7620000" cy="1323975"/>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pPr>
            <a:r>
              <a:rPr lang="en-US" sz="3200" b="1" i="1" dirty="0">
                <a:solidFill>
                  <a:srgbClr val="FF0000"/>
                </a:solidFill>
                <a:latin typeface="Georgia" charset="0"/>
                <a:cs typeface="Arial" charset="0"/>
              </a:rPr>
              <a:t> Meaning of Thorn</a:t>
            </a:r>
          </a:p>
          <a:p>
            <a:pPr eaLnBrk="1" hangingPunct="1">
              <a:spcBef>
                <a:spcPct val="50000"/>
              </a:spcBef>
              <a:buFontTx/>
              <a:buChar char="•"/>
            </a:pPr>
            <a:r>
              <a:rPr lang="en-US" sz="3200" b="1" i="1" dirty="0">
                <a:solidFill>
                  <a:srgbClr val="FF0000"/>
                </a:solidFill>
                <a:latin typeface="Georgia" charset="0"/>
                <a:cs typeface="Arial" charset="0"/>
              </a:rPr>
              <a:t> What does these </a:t>
            </a:r>
            <a:r>
              <a:rPr lang="en-US" altLang="ja-JP" sz="3200" b="1" i="1" dirty="0">
                <a:solidFill>
                  <a:srgbClr val="FF0000"/>
                </a:solidFill>
                <a:latin typeface="Georgia" charset="0"/>
                <a:cs typeface="Arial" charset="0"/>
              </a:rPr>
              <a:t>"thorn" refer to?</a:t>
            </a:r>
            <a:endParaRPr lang="en-US" sz="3200" b="1" i="1" dirty="0">
              <a:solidFill>
                <a:srgbClr val="FF0000"/>
              </a:solidFill>
              <a:latin typeface="Georgia" charset="0"/>
              <a:cs typeface="Arial" charset="0"/>
            </a:endParaRPr>
          </a:p>
        </p:txBody>
      </p:sp>
      <p:sp>
        <p:nvSpPr>
          <p:cNvPr id="81926" name="Rectangle 6"/>
          <p:cNvSpPr>
            <a:spLocks noChangeArrowheads="1"/>
          </p:cNvSpPr>
          <p:nvPr/>
        </p:nvSpPr>
        <p:spPr bwMode="auto">
          <a:xfrm>
            <a:off x="838200" y="3503613"/>
            <a:ext cx="7620000" cy="1373187"/>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800" b="1" i="1">
                <a:latin typeface="Arial" charset="0"/>
                <a:cs typeface="Arial" charset="0"/>
              </a:rPr>
              <a:t>	</a:t>
            </a:r>
            <a:r>
              <a:rPr lang="en-US" sz="2800" b="1" i="1">
                <a:solidFill>
                  <a:srgbClr val="FF0000"/>
                </a:solidFill>
                <a:latin typeface="Arial" charset="0"/>
                <a:cs typeface="Arial" charset="0"/>
              </a:rPr>
              <a:t>i.    Spiritual Harassment</a:t>
            </a:r>
            <a:br>
              <a:rPr lang="en-US" sz="2800" b="1" i="1">
                <a:solidFill>
                  <a:srgbClr val="FF0000"/>
                </a:solidFill>
                <a:latin typeface="Arial" charset="0"/>
                <a:cs typeface="Arial" charset="0"/>
              </a:rPr>
            </a:br>
            <a:r>
              <a:rPr lang="en-US" sz="2800" b="1" i="1">
                <a:solidFill>
                  <a:srgbClr val="FF0000"/>
                </a:solidFill>
                <a:latin typeface="Arial" charset="0"/>
                <a:cs typeface="Arial" charset="0"/>
              </a:rPr>
              <a:t>	ii.   Persecution</a:t>
            </a:r>
            <a:br>
              <a:rPr lang="en-US" sz="2800" b="1" i="1">
                <a:solidFill>
                  <a:srgbClr val="FF0000"/>
                </a:solidFill>
                <a:latin typeface="Arial" charset="0"/>
                <a:cs typeface="Arial" charset="0"/>
              </a:rPr>
            </a:br>
            <a:r>
              <a:rPr lang="en-US" sz="2800" b="1" i="1">
                <a:solidFill>
                  <a:srgbClr val="FF0000"/>
                </a:solidFill>
                <a:latin typeface="Arial" charset="0"/>
                <a:cs typeface="Arial" charset="0"/>
              </a:rPr>
              <a:t>	iii.  Physical Ailment</a:t>
            </a:r>
            <a:r>
              <a:rPr lang="en-US" sz="2800">
                <a:solidFill>
                  <a:srgbClr val="FF0000"/>
                </a:solidFill>
                <a:latin typeface="Arial" charset="0"/>
                <a:cs typeface="Arial" charset="0"/>
              </a:rPr>
              <a:t> </a:t>
            </a:r>
          </a:p>
        </p:txBody>
      </p:sp>
      <p:sp>
        <p:nvSpPr>
          <p:cNvPr id="81927" name="Text Box 7"/>
          <p:cNvSpPr txBox="1">
            <a:spLocks noChangeArrowheads="1"/>
          </p:cNvSpPr>
          <p:nvPr/>
        </p:nvSpPr>
        <p:spPr bwMode="auto">
          <a:xfrm>
            <a:off x="838200" y="4953000"/>
            <a:ext cx="7620000" cy="579438"/>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pPr>
            <a:r>
              <a:rPr lang="en-US" sz="3200" b="1" i="1">
                <a:solidFill>
                  <a:srgbClr val="FF0000"/>
                </a:solidFill>
                <a:latin typeface="Georgia" charset="0"/>
                <a:cs typeface="Arial" charset="0"/>
              </a:rPr>
              <a:t> Lessons from Paul</a:t>
            </a:r>
          </a:p>
        </p:txBody>
      </p:sp>
      <p:pic>
        <p:nvPicPr>
          <p:cNvPr id="369671" name="Picture 8" descr="MCj0331780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3200" y="3505200"/>
            <a:ext cx="1900238" cy="293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wd">
                                    <p:tmPct val="50000"/>
                                  </p:iterate>
                                  <p:childTnLst>
                                    <p:set>
                                      <p:cBhvr>
                                        <p:cTn id="6" dur="1" fill="hold">
                                          <p:stCondLst>
                                            <p:cond delay="0"/>
                                          </p:stCondLst>
                                        </p:cTn>
                                        <p:tgtEl>
                                          <p:spTgt spid="81925">
                                            <p:txEl>
                                              <p:pRg st="0" end="0"/>
                                            </p:txEl>
                                          </p:spTgt>
                                        </p:tgtEl>
                                        <p:attrNameLst>
                                          <p:attrName>style.visibility</p:attrName>
                                        </p:attrNameLst>
                                      </p:cBhvr>
                                      <p:to>
                                        <p:strVal val="visible"/>
                                      </p:to>
                                    </p:set>
                                    <p:anim calcmode="discrete" valueType="clr">
                                      <p:cBhvr override="childStyle">
                                        <p:cTn id="7" dur="1000"/>
                                        <p:tgtEl>
                                          <p:spTgt spid="81925">
                                            <p:txEl>
                                              <p:pRg st="0" end="0"/>
                                            </p:txEl>
                                          </p:spTgt>
                                        </p:tgtEl>
                                        <p:attrNameLst>
                                          <p:attrName>style.color</p:attrName>
                                        </p:attrNameLst>
                                      </p:cBhvr>
                                      <p:tavLst>
                                        <p:tav tm="0">
                                          <p:val>
                                            <p:clrVal>
                                              <a:srgbClr val="FF0000"/>
                                            </p:clrVal>
                                          </p:val>
                                        </p:tav>
                                        <p:tav tm="50000">
                                          <p:val>
                                            <p:clrVal>
                                              <a:srgbClr val="FFFF00"/>
                                            </p:clrVal>
                                          </p:val>
                                        </p:tav>
                                      </p:tavLst>
                                    </p:anim>
                                    <p:anim calcmode="discrete" valueType="clr">
                                      <p:cBhvr>
                                        <p:cTn id="8" dur="1000"/>
                                        <p:tgtEl>
                                          <p:spTgt spid="81925">
                                            <p:txEl>
                                              <p:pRg st="0" end="0"/>
                                            </p:txEl>
                                          </p:spTgt>
                                        </p:tgtEl>
                                        <p:attrNameLst>
                                          <p:attrName>fillcolor</p:attrName>
                                        </p:attrNameLst>
                                      </p:cBhvr>
                                      <p:tavLst>
                                        <p:tav tm="0">
                                          <p:val>
                                            <p:clrVal>
                                              <a:schemeClr val="accent2"/>
                                            </p:clrVal>
                                          </p:val>
                                        </p:tav>
                                        <p:tav tm="50000">
                                          <p:val>
                                            <p:clrVal>
                                              <a:schemeClr val="hlink"/>
                                            </p:clrVal>
                                          </p:val>
                                        </p:tav>
                                      </p:tavLst>
                                    </p:anim>
                                    <p:set>
                                      <p:cBhvr>
                                        <p:cTn id="9" dur="1000"/>
                                        <p:tgtEl>
                                          <p:spTgt spid="8192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wd">
                                    <p:tmPct val="50000"/>
                                  </p:iterate>
                                  <p:childTnLst>
                                    <p:set>
                                      <p:cBhvr>
                                        <p:cTn id="13" dur="1" fill="hold">
                                          <p:stCondLst>
                                            <p:cond delay="0"/>
                                          </p:stCondLst>
                                        </p:cTn>
                                        <p:tgtEl>
                                          <p:spTgt spid="81925">
                                            <p:txEl>
                                              <p:pRg st="1" end="1"/>
                                            </p:txEl>
                                          </p:spTgt>
                                        </p:tgtEl>
                                        <p:attrNameLst>
                                          <p:attrName>style.visibility</p:attrName>
                                        </p:attrNameLst>
                                      </p:cBhvr>
                                      <p:to>
                                        <p:strVal val="visible"/>
                                      </p:to>
                                    </p:set>
                                    <p:anim calcmode="discrete" valueType="clr">
                                      <p:cBhvr override="childStyle">
                                        <p:cTn id="14" dur="500"/>
                                        <p:tgtEl>
                                          <p:spTgt spid="81925">
                                            <p:txEl>
                                              <p:pRg st="1" end="1"/>
                                            </p:txEl>
                                          </p:spTgt>
                                        </p:tgtEl>
                                        <p:attrNameLst>
                                          <p:attrName>style.color</p:attrName>
                                        </p:attrNameLst>
                                      </p:cBhvr>
                                      <p:tavLst>
                                        <p:tav tm="0">
                                          <p:val>
                                            <p:clrVal>
                                              <a:srgbClr val="FF0000"/>
                                            </p:clrVal>
                                          </p:val>
                                        </p:tav>
                                        <p:tav tm="50000">
                                          <p:val>
                                            <p:clrVal>
                                              <a:srgbClr val="FFFF00"/>
                                            </p:clrVal>
                                          </p:val>
                                        </p:tav>
                                      </p:tavLst>
                                    </p:anim>
                                    <p:anim calcmode="discrete" valueType="clr">
                                      <p:cBhvr>
                                        <p:cTn id="15" dur="500"/>
                                        <p:tgtEl>
                                          <p:spTgt spid="81925">
                                            <p:txEl>
                                              <p:pRg st="1" end="1"/>
                                            </p:txEl>
                                          </p:spTgt>
                                        </p:tgtEl>
                                        <p:attrNameLst>
                                          <p:attrName>fillcolor</p:attrName>
                                        </p:attrNameLst>
                                      </p:cBhvr>
                                      <p:tavLst>
                                        <p:tav tm="0">
                                          <p:val>
                                            <p:clrVal>
                                              <a:schemeClr val="accent2"/>
                                            </p:clrVal>
                                          </p:val>
                                        </p:tav>
                                        <p:tav tm="50000">
                                          <p:val>
                                            <p:clrVal>
                                              <a:schemeClr val="hlink"/>
                                            </p:clrVal>
                                          </p:val>
                                        </p:tav>
                                      </p:tavLst>
                                    </p:anim>
                                    <p:set>
                                      <p:cBhvr>
                                        <p:cTn id="16" dur="500"/>
                                        <p:tgtEl>
                                          <p:spTgt spid="81925">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iterate type="lt">
                                    <p:tmPct val="10000"/>
                                  </p:iterate>
                                  <p:childTnLst>
                                    <p:set>
                                      <p:cBhvr>
                                        <p:cTn id="20" dur="1" fill="hold">
                                          <p:stCondLst>
                                            <p:cond delay="0"/>
                                          </p:stCondLst>
                                        </p:cTn>
                                        <p:tgtEl>
                                          <p:spTgt spid="81926">
                                            <p:txEl>
                                              <p:pRg st="0" end="0"/>
                                            </p:txEl>
                                          </p:spTgt>
                                        </p:tgtEl>
                                        <p:attrNameLst>
                                          <p:attrName>style.visibility</p:attrName>
                                        </p:attrNameLst>
                                      </p:cBhvr>
                                      <p:to>
                                        <p:strVal val="visible"/>
                                      </p:to>
                                    </p:set>
                                    <p:animEffect transition="in" filter="fade">
                                      <p:cBhvr>
                                        <p:cTn id="21" dur="500"/>
                                        <p:tgtEl>
                                          <p:spTgt spid="81926">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wd">
                                    <p:tmPct val="50000"/>
                                  </p:iterate>
                                  <p:childTnLst>
                                    <p:set>
                                      <p:cBhvr>
                                        <p:cTn id="25" dur="1" fill="hold">
                                          <p:stCondLst>
                                            <p:cond delay="0"/>
                                          </p:stCondLst>
                                        </p:cTn>
                                        <p:tgtEl>
                                          <p:spTgt spid="81927">
                                            <p:txEl>
                                              <p:pRg st="0" end="0"/>
                                            </p:txEl>
                                          </p:spTgt>
                                        </p:tgtEl>
                                        <p:attrNameLst>
                                          <p:attrName>style.visibility</p:attrName>
                                        </p:attrNameLst>
                                      </p:cBhvr>
                                      <p:to>
                                        <p:strVal val="visible"/>
                                      </p:to>
                                    </p:set>
                                    <p:anim calcmode="discrete" valueType="clr">
                                      <p:cBhvr override="childStyle">
                                        <p:cTn id="26" dur="1000"/>
                                        <p:tgtEl>
                                          <p:spTgt spid="81927">
                                            <p:txEl>
                                              <p:pRg st="0" end="0"/>
                                            </p:txEl>
                                          </p:spTgt>
                                        </p:tgtEl>
                                        <p:attrNameLst>
                                          <p:attrName>style.color</p:attrName>
                                        </p:attrNameLst>
                                      </p:cBhvr>
                                      <p:tavLst>
                                        <p:tav tm="0">
                                          <p:val>
                                            <p:clrVal>
                                              <a:srgbClr val="FF0000"/>
                                            </p:clrVal>
                                          </p:val>
                                        </p:tav>
                                        <p:tav tm="50000">
                                          <p:val>
                                            <p:clrVal>
                                              <a:srgbClr val="FFFF00"/>
                                            </p:clrVal>
                                          </p:val>
                                        </p:tav>
                                      </p:tavLst>
                                    </p:anim>
                                    <p:anim calcmode="discrete" valueType="clr">
                                      <p:cBhvr>
                                        <p:cTn id="27" dur="1000"/>
                                        <p:tgtEl>
                                          <p:spTgt spid="81927">
                                            <p:txEl>
                                              <p:pRg st="0" end="0"/>
                                            </p:txEl>
                                          </p:spTgt>
                                        </p:tgtEl>
                                        <p:attrNameLst>
                                          <p:attrName>fillcolor</p:attrName>
                                        </p:attrNameLst>
                                      </p:cBhvr>
                                      <p:tavLst>
                                        <p:tav tm="0">
                                          <p:val>
                                            <p:clrVal>
                                              <a:schemeClr val="accent2"/>
                                            </p:clrVal>
                                          </p:val>
                                        </p:tav>
                                        <p:tav tm="50000">
                                          <p:val>
                                            <p:clrVal>
                                              <a:schemeClr val="hlink"/>
                                            </p:clrVal>
                                          </p:val>
                                        </p:tav>
                                      </p:tavLst>
                                    </p:anim>
                                    <p:set>
                                      <p:cBhvr>
                                        <p:cTn id="28" dur="1000"/>
                                        <p:tgtEl>
                                          <p:spTgt spid="8192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build="p"/>
      <p:bldP spid="81927" grpId="0" build="p"/>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Grp="1" noChangeArrowheads="1"/>
          </p:cNvSpPr>
          <p:nvPr>
            <p:ph type="title"/>
          </p:nvPr>
        </p:nvSpPr>
        <p:spPr/>
        <p:txBody>
          <a:bodyPr/>
          <a:lstStyle/>
          <a:p>
            <a:pPr eaLnBrk="1" hangingPunct="1"/>
            <a:endParaRPr lang="en-US">
              <a:latin typeface="Arial" charset="0"/>
            </a:endParaRPr>
          </a:p>
        </p:txBody>
      </p:sp>
      <p:pic>
        <p:nvPicPr>
          <p:cNvPr id="370690" name="Picture 3" descr="bv30037"/>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p:spPr>
      </p:pic>
      <p:sp>
        <p:nvSpPr>
          <p:cNvPr id="82948" name="Rectangle 4"/>
          <p:cNvSpPr>
            <a:spLocks noChangeArrowheads="1"/>
          </p:cNvSpPr>
          <p:nvPr/>
        </p:nvSpPr>
        <p:spPr bwMode="auto">
          <a:xfrm>
            <a:off x="762000" y="631369"/>
            <a:ext cx="6172200"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GB" sz="5400" dirty="0">
                <a:solidFill>
                  <a:srgbClr val="FFFF00"/>
                </a:solidFill>
                <a:latin typeface="Impact" charset="0"/>
                <a:cs typeface="Arial" charset="0"/>
              </a:rPr>
              <a:t>Is the word </a:t>
            </a:r>
            <a:r>
              <a:rPr lang="en-GB" sz="7200" dirty="0">
                <a:solidFill>
                  <a:srgbClr val="FFFF00"/>
                </a:solidFill>
                <a:latin typeface="Impact" charset="0"/>
                <a:cs typeface="Arial" charset="0"/>
              </a:rPr>
              <a:t>"boast" </a:t>
            </a:r>
          </a:p>
        </p:txBody>
      </p:sp>
      <p:sp>
        <p:nvSpPr>
          <p:cNvPr id="82949" name="Rectangle 5"/>
          <p:cNvSpPr>
            <a:spLocks noChangeArrowheads="1"/>
          </p:cNvSpPr>
          <p:nvPr/>
        </p:nvSpPr>
        <p:spPr bwMode="auto">
          <a:xfrm>
            <a:off x="4953000" y="2133600"/>
            <a:ext cx="3290888" cy="65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GB" sz="3600">
                <a:solidFill>
                  <a:srgbClr val="FF9900"/>
                </a:solidFill>
                <a:latin typeface="Impact" charset="0"/>
                <a:cs typeface="Arial" charset="0"/>
              </a:rPr>
              <a:t>used as a sign of</a:t>
            </a:r>
            <a:endParaRPr lang="en-US" sz="3600">
              <a:solidFill>
                <a:srgbClr val="FF9900"/>
              </a:solidFill>
              <a:latin typeface="Impact" charset="0"/>
              <a:cs typeface="Arial" charset="0"/>
            </a:endParaRPr>
          </a:p>
        </p:txBody>
      </p:sp>
      <p:sp>
        <p:nvSpPr>
          <p:cNvPr id="82950" name="WordArt 6"/>
          <p:cNvSpPr>
            <a:spLocks noChangeArrowheads="1" noChangeShapeType="1" noTextEdit="1"/>
          </p:cNvSpPr>
          <p:nvPr/>
        </p:nvSpPr>
        <p:spPr bwMode="auto">
          <a:xfrm>
            <a:off x="5638800" y="2895600"/>
            <a:ext cx="2133600" cy="1295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PRIDE?</a:t>
            </a:r>
          </a:p>
        </p:txBody>
      </p:sp>
      <p:pic>
        <p:nvPicPr>
          <p:cNvPr id="82951" name="Picture 7" descr="PMDMO0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914400" y="2133600"/>
            <a:ext cx="3886200" cy="294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82951"/>
                                        </p:tgtEl>
                                        <p:attrNameLst>
                                          <p:attrName>style.visibility</p:attrName>
                                        </p:attrNameLst>
                                      </p:cBhvr>
                                      <p:to>
                                        <p:strVal val="visible"/>
                                      </p:to>
                                    </p:set>
                                    <p:animEffect transition="in" filter="fade">
                                      <p:cBhvr>
                                        <p:cTn id="7" dur="1000"/>
                                        <p:tgtEl>
                                          <p:spTgt spid="82951"/>
                                        </p:tgtEl>
                                      </p:cBhvr>
                                    </p:animEffect>
                                    <p:anim calcmode="lin" valueType="num">
                                      <p:cBhvr>
                                        <p:cTn id="8" dur="1000" fill="hold"/>
                                        <p:tgtEl>
                                          <p:spTgt spid="82951"/>
                                        </p:tgtEl>
                                        <p:attrNameLst>
                                          <p:attrName>ppt_x</p:attrName>
                                        </p:attrNameLst>
                                      </p:cBhvr>
                                      <p:tavLst>
                                        <p:tav tm="0">
                                          <p:val>
                                            <p:strVal val="#ppt_x"/>
                                          </p:val>
                                        </p:tav>
                                        <p:tav tm="100000">
                                          <p:val>
                                            <p:strVal val="#ppt_x"/>
                                          </p:val>
                                        </p:tav>
                                      </p:tavLst>
                                    </p:anim>
                                    <p:anim calcmode="lin" valueType="num">
                                      <p:cBhvr>
                                        <p:cTn id="9" dur="1000" fill="hold"/>
                                        <p:tgtEl>
                                          <p:spTgt spid="82951"/>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2948"/>
                                        </p:tgtEl>
                                        <p:attrNameLst>
                                          <p:attrName>style.visibility</p:attrName>
                                        </p:attrNameLst>
                                      </p:cBhvr>
                                      <p:to>
                                        <p:strVal val="visible"/>
                                      </p:to>
                                    </p:set>
                                    <p:animEffect transition="in" filter="fade">
                                      <p:cBhvr>
                                        <p:cTn id="13" dur="2000"/>
                                        <p:tgtEl>
                                          <p:spTgt spid="82948"/>
                                        </p:tgtEl>
                                      </p:cBhvr>
                                    </p:animEffect>
                                  </p:childTnLst>
                                </p:cTn>
                              </p:par>
                            </p:childTnLst>
                          </p:cTn>
                        </p:par>
                        <p:par>
                          <p:cTn id="14" fill="hold" nodeType="afterGroup">
                            <p:stCondLst>
                              <p:cond delay="3000"/>
                            </p:stCondLst>
                            <p:childTnLst>
                              <p:par>
                                <p:cTn id="15" presetID="29" presetClass="entr" presetSubtype="0" fill="hold" grpId="0" nodeType="afterEffect">
                                  <p:stCondLst>
                                    <p:cond delay="0"/>
                                  </p:stCondLst>
                                  <p:childTnLst>
                                    <p:set>
                                      <p:cBhvr>
                                        <p:cTn id="16" dur="1" fill="hold">
                                          <p:stCondLst>
                                            <p:cond delay="0"/>
                                          </p:stCondLst>
                                        </p:cTn>
                                        <p:tgtEl>
                                          <p:spTgt spid="82949"/>
                                        </p:tgtEl>
                                        <p:attrNameLst>
                                          <p:attrName>style.visibility</p:attrName>
                                        </p:attrNameLst>
                                      </p:cBhvr>
                                      <p:to>
                                        <p:strVal val="visible"/>
                                      </p:to>
                                    </p:set>
                                    <p:anim calcmode="lin" valueType="num">
                                      <p:cBhvr>
                                        <p:cTn id="17" dur="2000" fill="hold"/>
                                        <p:tgtEl>
                                          <p:spTgt spid="82949"/>
                                        </p:tgtEl>
                                        <p:attrNameLst>
                                          <p:attrName>ppt_x</p:attrName>
                                        </p:attrNameLst>
                                      </p:cBhvr>
                                      <p:tavLst>
                                        <p:tav tm="0">
                                          <p:val>
                                            <p:strVal val="#ppt_x-.2"/>
                                          </p:val>
                                        </p:tav>
                                        <p:tav tm="100000">
                                          <p:val>
                                            <p:strVal val="#ppt_x"/>
                                          </p:val>
                                        </p:tav>
                                      </p:tavLst>
                                    </p:anim>
                                    <p:anim calcmode="lin" valueType="num">
                                      <p:cBhvr>
                                        <p:cTn id="18" dur="2000" fill="hold"/>
                                        <p:tgtEl>
                                          <p:spTgt spid="82949"/>
                                        </p:tgtEl>
                                        <p:attrNameLst>
                                          <p:attrName>ppt_y</p:attrName>
                                        </p:attrNameLst>
                                      </p:cBhvr>
                                      <p:tavLst>
                                        <p:tav tm="0">
                                          <p:val>
                                            <p:strVal val="#ppt_y"/>
                                          </p:val>
                                        </p:tav>
                                        <p:tav tm="100000">
                                          <p:val>
                                            <p:strVal val="#ppt_y"/>
                                          </p:val>
                                        </p:tav>
                                      </p:tavLst>
                                    </p:anim>
                                    <p:animEffect transition="in" filter="wipe(right)" prLst="gradientSize: 0.1">
                                      <p:cBhvr>
                                        <p:cTn id="19" dur="2000"/>
                                        <p:tgtEl>
                                          <p:spTgt spid="82949"/>
                                        </p:tgtEl>
                                      </p:cBhvr>
                                    </p:animEffect>
                                  </p:childTnLst>
                                </p:cTn>
                              </p:par>
                            </p:childTnLst>
                          </p:cTn>
                        </p:par>
                        <p:par>
                          <p:cTn id="20" fill="hold" nodeType="afterGroup">
                            <p:stCondLst>
                              <p:cond delay="5000"/>
                            </p:stCondLst>
                            <p:childTnLst>
                              <p:par>
                                <p:cTn id="21" presetID="3" presetClass="entr" presetSubtype="10" fill="hold" grpId="0" nodeType="afterEffect">
                                  <p:stCondLst>
                                    <p:cond delay="0"/>
                                  </p:stCondLst>
                                  <p:childTnLst>
                                    <p:set>
                                      <p:cBhvr>
                                        <p:cTn id="22" dur="1" fill="hold">
                                          <p:stCondLst>
                                            <p:cond delay="0"/>
                                          </p:stCondLst>
                                        </p:cTn>
                                        <p:tgtEl>
                                          <p:spTgt spid="82950"/>
                                        </p:tgtEl>
                                        <p:attrNameLst>
                                          <p:attrName>style.visibility</p:attrName>
                                        </p:attrNameLst>
                                      </p:cBhvr>
                                      <p:to>
                                        <p:strVal val="visible"/>
                                      </p:to>
                                    </p:set>
                                    <p:animEffect transition="in" filter="blinds(horizontal)">
                                      <p:cBhvr>
                                        <p:cTn id="23" dur="500"/>
                                        <p:tgtEl>
                                          <p:spTgt spid="82950"/>
                                        </p:tgtEl>
                                      </p:cBhvr>
                                    </p:animEffect>
                                  </p:childTnLst>
                                </p:cTn>
                              </p:par>
                            </p:childTnLst>
                          </p:cTn>
                        </p:par>
                        <p:par>
                          <p:cTn id="24" fill="hold" nodeType="afterGroup">
                            <p:stCondLst>
                              <p:cond delay="5500"/>
                            </p:stCondLst>
                            <p:childTnLst>
                              <p:par>
                                <p:cTn id="25" presetID="33" presetClass="emph" presetSubtype="0" repeatCount="2000" fill="remove" grpId="1" nodeType="afterEffect">
                                  <p:stCondLst>
                                    <p:cond delay="0"/>
                                  </p:stCondLst>
                                  <p:childTnLst>
                                    <p:animClr clrSpc="rgb" dir="cw">
                                      <p:cBhvr override="childStyle">
                                        <p:cTn id="26" dur="1000" accel="50000" autoRev="1" fill="hold" tmFilter="0, 0; .33333, 1; 1, 1">
                                          <p:stCondLst>
                                            <p:cond delay="0"/>
                                          </p:stCondLst>
                                        </p:cTn>
                                        <p:tgtEl>
                                          <p:spTgt spid="82950"/>
                                        </p:tgtEl>
                                        <p:attrNameLst>
                                          <p:attrName>style.color</p:attrName>
                                        </p:attrNameLst>
                                      </p:cBhvr>
                                      <p:to>
                                        <a:schemeClr val="accent2"/>
                                      </p:to>
                                    </p:animClr>
                                    <p:animClr clrSpc="rgb" dir="cw">
                                      <p:cBhvr>
                                        <p:cTn id="27" dur="1000" accel="50000" autoRev="1" fill="hold" tmFilter="0, 0; .33333, 1; 1, 1">
                                          <p:stCondLst>
                                            <p:cond delay="0"/>
                                          </p:stCondLst>
                                        </p:cTn>
                                        <p:tgtEl>
                                          <p:spTgt spid="82950"/>
                                        </p:tgtEl>
                                        <p:attrNameLst>
                                          <p:attrName>fillcolor</p:attrName>
                                        </p:attrNameLst>
                                      </p:cBhvr>
                                      <p:to>
                                        <a:schemeClr val="accent2"/>
                                      </p:to>
                                    </p:animClr>
                                    <p:set>
                                      <p:cBhvr>
                                        <p:cTn id="28" dur="2000" fill="hold"/>
                                        <p:tgtEl>
                                          <p:spTgt spid="82950"/>
                                        </p:tgtEl>
                                        <p:attrNameLst>
                                          <p:attrName>fill.type</p:attrName>
                                        </p:attrNameLst>
                                      </p:cBhvr>
                                      <p:to>
                                        <p:strVal val="solid"/>
                                      </p:to>
                                    </p:set>
                                    <p:set>
                                      <p:cBhvr>
                                        <p:cTn id="29" dur="2000" fill="hold"/>
                                        <p:tgtEl>
                                          <p:spTgt spid="82950"/>
                                        </p:tgtEl>
                                        <p:attrNameLst>
                                          <p:attrName>fill.on</p:attrName>
                                        </p:attrNameLst>
                                      </p:cBhvr>
                                      <p:to>
                                        <p:strVal val="true"/>
                                      </p:to>
                                    </p:set>
                                    <p:animScale>
                                      <p:cBhvr>
                                        <p:cTn id="30" dur="1000" accel="50000" autoRev="1" fill="hold" tmFilter="0, 0; .33333, 1; 1, 1">
                                          <p:stCondLst>
                                            <p:cond delay="0"/>
                                          </p:stCondLst>
                                        </p:cTn>
                                        <p:tgtEl>
                                          <p:spTgt spid="82950"/>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p:bldP spid="82949" grpId="0"/>
      <p:bldP spid="82950" grpId="0" animBg="1"/>
      <p:bldP spid="82950" grpId="1"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13</a:t>
            </a:r>
          </a:p>
        </p:txBody>
      </p:sp>
    </p:spTree>
    <p:extLst>
      <p:ext uri="{BB962C8B-B14F-4D97-AF65-F5344CB8AC3E}">
        <p14:creationId xmlns:p14="http://schemas.microsoft.com/office/powerpoint/2010/main" val="321486022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340768"/>
            <a:ext cx="9144000" cy="4027288"/>
          </a:xfrm>
          <a:effectLst>
            <a:outerShdw blurRad="63500" dist="35921" dir="2700000" algn="ctr" rotWithShape="0">
              <a:schemeClr val="tx2">
                <a:alpha val="74998"/>
              </a:schemeClr>
            </a:outerShdw>
          </a:effectLst>
        </p:spPr>
        <p:txBody>
          <a:bodyPr anchor="t"/>
          <a:lstStyle/>
          <a:p>
            <a:pPr>
              <a:defRPr/>
            </a:pPr>
            <a:r>
              <a:rPr lang="en-SG" b="1" dirty="0">
                <a:effectLst>
                  <a:glow rad="127000">
                    <a:schemeClr val="tx1"/>
                  </a:glow>
                </a:effectLst>
                <a:latin typeface="Arial" charset="0"/>
                <a:ea typeface="ＭＳ Ｐゴシック" charset="0"/>
                <a:cs typeface="ＭＳ Ｐゴシック" charset="0"/>
              </a:rPr>
              <a:t>“May the grace of the Lord Jesus Christ, the love of God, and the fellowship of the Holy Spirit be with you all”</a:t>
            </a:r>
            <a:br>
              <a:rPr lang="en-SG" b="1" dirty="0">
                <a:effectLst>
                  <a:glow rad="127000">
                    <a:schemeClr val="tx1"/>
                  </a:glow>
                </a:effectLst>
                <a:latin typeface="Arial" charset="0"/>
                <a:ea typeface="ＭＳ Ｐゴシック" charset="0"/>
                <a:cs typeface="ＭＳ Ｐゴシック" charset="0"/>
              </a:rPr>
            </a:br>
            <a:br>
              <a:rPr lang="en-SG" b="1" dirty="0">
                <a:effectLst>
                  <a:glow rad="127000">
                    <a:schemeClr val="tx1"/>
                  </a:glow>
                </a:effectLst>
                <a:latin typeface="Arial" charset="0"/>
                <a:ea typeface="ＭＳ Ｐゴシック" charset="0"/>
                <a:cs typeface="ＭＳ Ｐゴシック" charset="0"/>
              </a:rPr>
            </a:br>
            <a:r>
              <a:rPr lang="en-SG" b="1" dirty="0">
                <a:effectLst>
                  <a:glow rad="127000">
                    <a:schemeClr val="tx1"/>
                  </a:glow>
                </a:effectLst>
                <a:latin typeface="Arial" charset="0"/>
                <a:ea typeface="ＭＳ Ｐゴシック" charset="0"/>
                <a:cs typeface="ＭＳ Ｐゴシック" charset="0"/>
              </a:rPr>
              <a:t>(2 Cor 13:14 </a:t>
            </a:r>
            <a:r>
              <a:rPr lang="en-SG" sz="4000" b="1" dirty="0">
                <a:effectLst>
                  <a:glow rad="127000">
                    <a:schemeClr val="tx1"/>
                  </a:glow>
                </a:effectLst>
                <a:latin typeface="Arial" charset="0"/>
                <a:ea typeface="ＭＳ Ｐゴシック" charset="0"/>
                <a:cs typeface="ＭＳ Ｐゴシック" charset="0"/>
              </a:rPr>
              <a:t>NLT</a:t>
            </a:r>
            <a:r>
              <a:rPr lang="en-SG" b="1" dirty="0">
                <a:effectLst>
                  <a:glow rad="127000">
                    <a:schemeClr val="tx1"/>
                  </a:glow>
                </a:effectLst>
                <a:latin typeface="Arial" charset="0"/>
                <a:ea typeface="ＭＳ Ｐゴシック" charset="0"/>
                <a:cs typeface="ＭＳ Ｐゴシック" charset="0"/>
              </a:rPr>
              <a:t>)</a:t>
            </a:r>
            <a:br>
              <a:rPr lang="en-SG"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82765633"/>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https://dg.imgix.net/prayer-for-beginners-g13leaiz-en/landscape/prayer-for-beginners-g13leaiz.jpg?ts=1461346161&amp;ixlib=rails-3.0.2&amp;auto=format%2Ccompress&amp;fit=min&amp;w=700&amp;h=394&amp;dpr=2&amp;ch=Width%2CDPR">
            <a:extLst>
              <a:ext uri="{FF2B5EF4-FFF2-40B4-BE49-F238E27FC236}">
                <a16:creationId xmlns:a16="http://schemas.microsoft.com/office/drawing/2014/main" id="{92F12538-A09B-C34A-A465-8B10063563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92696"/>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3413016"/>
          </a:xfrm>
          <a:effectLst/>
        </p:spPr>
        <p:txBody>
          <a:bodyPr/>
          <a:lstStyle/>
          <a:p>
            <a:pPr>
              <a:defRPr/>
            </a:pPr>
            <a:r>
              <a:rPr lang="en-SG" sz="4800" b="1" dirty="0">
                <a:solidFill>
                  <a:schemeClr val="tx1"/>
                </a:solidFill>
                <a:effectLst>
                  <a:glow rad="127000">
                    <a:schemeClr val="bg1"/>
                  </a:glow>
                </a:effectLst>
                <a:latin typeface="Arial" charset="0"/>
                <a:ea typeface="ＭＳ Ｐゴシック" charset="0"/>
                <a:cs typeface="ＭＳ Ｐゴシック" charset="0"/>
              </a:rPr>
              <a:t>Do you offer your life to God with open hands and heart?</a:t>
            </a:r>
            <a:endParaRPr lang="en-US" sz="4800" b="1" dirty="0">
              <a:solidFill>
                <a:schemeClr val="tx1"/>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6901188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can you </a:t>
            </a:r>
            <a:br>
              <a:rPr lang="en-SG" sz="5400" b="1" dirty="0">
                <a:effectLst>
                  <a:glow rad="127000">
                    <a:schemeClr val="tx1"/>
                  </a:glow>
                </a:effectLst>
                <a:latin typeface="Arial" charset="0"/>
                <a:ea typeface="ＭＳ Ｐゴシック" charset="0"/>
                <a:cs typeface="ＭＳ Ｐゴシック" charset="0"/>
              </a:rPr>
            </a:br>
            <a:r>
              <a:rPr lang="en-SG" sz="5400" b="1" dirty="0">
                <a:solidFill>
                  <a:srgbClr val="FFFF00"/>
                </a:solidFill>
                <a:effectLst>
                  <a:glow rad="127000">
                    <a:schemeClr val="tx1"/>
                  </a:glow>
                </a:effectLst>
                <a:latin typeface="Arial" charset="0"/>
                <a:ea typeface="ＭＳ Ｐゴシック" charset="0"/>
                <a:cs typeface="ＭＳ Ｐゴシック" charset="0"/>
              </a:rPr>
              <a:t>be responsive </a:t>
            </a:r>
            <a:br>
              <a:rPr lang="en-SG" sz="5400" b="1" dirty="0">
                <a:effectLst>
                  <a:glow rad="127000">
                    <a:schemeClr val="tx1"/>
                  </a:glow>
                </a:effectLst>
                <a:latin typeface="Arial" charset="0"/>
                <a:ea typeface="ＭＳ Ｐゴシック" charset="0"/>
                <a:cs typeface="ＭＳ Ｐゴシック" charset="0"/>
              </a:rPr>
            </a:br>
            <a:r>
              <a:rPr lang="en-SG" sz="5400" b="1" dirty="0">
                <a:effectLst>
                  <a:glow rad="127000">
                    <a:schemeClr val="tx1"/>
                  </a:glow>
                </a:effectLst>
                <a:latin typeface="Arial" charset="0"/>
                <a:ea typeface="ＭＳ Ｐゴシック" charset="0"/>
                <a:cs typeface="ＭＳ Ｐゴシック" charset="0"/>
              </a:rPr>
              <a:t>to God’s heart for you</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6362247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Open your heart to…</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your </a:t>
            </a:r>
            <a:r>
              <a:rPr lang="en-US" sz="4800" b="1" kern="0" dirty="0">
                <a:solidFill>
                  <a:srgbClr val="FFFF00"/>
                </a:solidFill>
                <a:effectLst>
                  <a:glow rad="127000">
                    <a:schemeClr val="tx1"/>
                  </a:glow>
                </a:effectLst>
                <a:latin typeface="Arial" charset="0"/>
                <a:ea typeface="ＭＳ Ｐゴシック" charset="0"/>
                <a:cs typeface="ＭＳ Ｐゴシック" charset="0"/>
              </a:rPr>
              <a:t>leaders</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the </a:t>
            </a:r>
            <a:r>
              <a:rPr lang="en-US" sz="4800" b="1" kern="0" dirty="0">
                <a:solidFill>
                  <a:srgbClr val="FFFF00"/>
                </a:solidFill>
                <a:effectLst>
                  <a:glow rad="127000">
                    <a:schemeClr val="tx1"/>
                  </a:glow>
                </a:effectLst>
                <a:latin typeface="Arial" charset="0"/>
                <a:ea typeface="ＭＳ Ｐゴシック" charset="0"/>
                <a:cs typeface="ＭＳ Ｐゴシック" charset="0"/>
              </a:rPr>
              <a:t>needy</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solidFill>
                  <a:srgbClr val="FFFF00"/>
                </a:solidFill>
                <a:effectLst>
                  <a:glow rad="127000">
                    <a:schemeClr val="tx1"/>
                  </a:glow>
                </a:effectLst>
                <a:latin typeface="Arial" charset="0"/>
                <a:ea typeface="ＭＳ Ｐゴシック" charset="0"/>
                <a:cs typeface="ＭＳ Ｐゴシック" charset="0"/>
              </a:rPr>
              <a:t>God</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en-US" sz="4800" b="1" dirty="0">
                <a:effectLst>
                  <a:glow rad="127000">
                    <a:schemeClr val="tx1"/>
                  </a:glow>
                </a:effectLst>
                <a:latin typeface="Arial" charset="0"/>
                <a:ea typeface="ＭＳ Ｐゴシック" charset="0"/>
                <a:cs typeface="ＭＳ Ｐゴシック" charset="0"/>
              </a:rPr>
              <a:t>Main Idea of </a:t>
            </a:r>
            <a:r>
              <a:rPr lang="en-US" sz="4800" b="1" dirty="0">
                <a:solidFill>
                  <a:srgbClr val="FFFFFF"/>
                </a:solidFill>
                <a:effectLst>
                  <a:glow rad="127000">
                    <a:srgbClr val="000000"/>
                  </a:glow>
                </a:effectLst>
                <a:latin typeface="Arial" charset="0"/>
                <a:ea typeface="ＭＳ Ｐゴシック" charset="0"/>
                <a:cs typeface="ＭＳ Ｐゴシック" charset="0"/>
              </a:rPr>
              <a:t>2</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Corinthians</a:t>
            </a:r>
          </a:p>
        </p:txBody>
      </p:sp>
    </p:spTree>
    <p:extLst>
      <p:ext uri="{BB962C8B-B14F-4D97-AF65-F5344CB8AC3E}">
        <p14:creationId xmlns:p14="http://schemas.microsoft.com/office/powerpoint/2010/main" val="434149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Open your heart to…</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your </a:t>
            </a:r>
            <a:r>
              <a:rPr lang="en-US" sz="4800" b="1" kern="0" dirty="0">
                <a:solidFill>
                  <a:srgbClr val="FFFF00"/>
                </a:solidFill>
                <a:effectLst>
                  <a:glow rad="127000">
                    <a:schemeClr val="tx1"/>
                  </a:glow>
                </a:effectLst>
                <a:latin typeface="Arial" charset="0"/>
                <a:ea typeface="ＭＳ Ｐゴシック" charset="0"/>
                <a:cs typeface="ＭＳ Ｐゴシック" charset="0"/>
              </a:rPr>
              <a:t>leaders</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(1–7)</a:t>
            </a:r>
          </a:p>
        </p:txBody>
      </p:sp>
      <p:sp>
        <p:nvSpPr>
          <p:cNvPr id="6" name="Rectangle 2">
            <a:extLst>
              <a:ext uri="{FF2B5EF4-FFF2-40B4-BE49-F238E27FC236}">
                <a16:creationId xmlns:a16="http://schemas.microsoft.com/office/drawing/2014/main" id="{EB51EF20-33E2-4541-9384-C0DFF322C31E}"/>
              </a:ext>
            </a:extLst>
          </p:cNvPr>
          <p:cNvSpPr txBox="1">
            <a:spLocks noChangeArrowheads="1"/>
          </p:cNvSpPr>
          <p:nvPr/>
        </p:nvSpPr>
        <p:spPr bwMode="auto">
          <a:xfrm>
            <a:off x="28600" y="4225427"/>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those in </a:t>
            </a:r>
            <a:r>
              <a:rPr lang="en-US" sz="4800" b="1" kern="0" dirty="0">
                <a:solidFill>
                  <a:srgbClr val="FFFF00"/>
                </a:solidFill>
                <a:effectLst>
                  <a:glow rad="127000">
                    <a:schemeClr val="tx1"/>
                  </a:glow>
                </a:effectLst>
                <a:latin typeface="Arial" charset="0"/>
                <a:ea typeface="ＭＳ Ｐゴシック" charset="0"/>
                <a:cs typeface="ＭＳ Ｐゴシック" charset="0"/>
              </a:rPr>
              <a:t>need</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(8–9)</a:t>
            </a:r>
          </a:p>
        </p:txBody>
      </p:sp>
      <p:sp>
        <p:nvSpPr>
          <p:cNvPr id="7" name="Rectangle 2">
            <a:extLst>
              <a:ext uri="{FF2B5EF4-FFF2-40B4-BE49-F238E27FC236}">
                <a16:creationId xmlns:a16="http://schemas.microsoft.com/office/drawing/2014/main" id="{0BDFB58C-E8CB-2243-B91F-4A8372C7AFF9}"/>
              </a:ext>
            </a:extLst>
          </p:cNvPr>
          <p:cNvSpPr txBox="1">
            <a:spLocks noChangeArrowheads="1"/>
          </p:cNvSpPr>
          <p:nvPr/>
        </p:nvSpPr>
        <p:spPr bwMode="auto">
          <a:xfrm>
            <a:off x="4710958" y="223897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solidFill>
                  <a:srgbClr val="FFFF00"/>
                </a:solidFill>
                <a:effectLst>
                  <a:glow rad="127000">
                    <a:schemeClr val="tx1"/>
                  </a:glow>
                </a:effectLst>
                <a:latin typeface="Arial" charset="0"/>
                <a:ea typeface="ＭＳ Ｐゴシック" charset="0"/>
                <a:cs typeface="ＭＳ Ｐゴシック" charset="0"/>
              </a:rPr>
              <a:t>God</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(10–13)</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1440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en-US" sz="4800" b="1" i="1" dirty="0">
                <a:solidFill>
                  <a:srgbClr val="FFFFFF"/>
                </a:solidFill>
                <a:effectLst>
                  <a:glow rad="127000">
                    <a:srgbClr val="000000"/>
                  </a:glow>
                </a:effectLst>
                <a:latin typeface="Arial" charset="0"/>
                <a:ea typeface="ＭＳ Ｐゴシック" charset="0"/>
                <a:cs typeface="ＭＳ Ｐゴシック" charset="0"/>
              </a:rPr>
              <a:t>Which relates most to you?</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38202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https://www.scarymommy.com/wp-content/uploads/2015/04/how-to-talk-to-your-kids-about-god-when-youre-not-religious-featured.jpg?w=700">
            <a:extLst>
              <a:ext uri="{FF2B5EF4-FFF2-40B4-BE49-F238E27FC236}">
                <a16:creationId xmlns:a16="http://schemas.microsoft.com/office/drawing/2014/main" id="{0AAD35FE-6CD5-F74C-A9F1-891998E08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0" y="1231200"/>
            <a:ext cx="9086800" cy="560646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ctr"/>
          <a:lstStyle/>
          <a:p>
            <a:pPr>
              <a:defRPr/>
            </a:pPr>
            <a:r>
              <a:rPr lang="en-SG" sz="3600" dirty="0">
                <a:effectLst>
                  <a:glow rad="127000">
                    <a:schemeClr val="tx1"/>
                  </a:glow>
                </a:effectLst>
                <a:latin typeface="Arial" charset="0"/>
                <a:ea typeface="ＭＳ Ｐゴシック" charset="0"/>
                <a:cs typeface="ＭＳ Ｐゴシック" charset="0"/>
              </a:rPr>
              <a:t>I can best open my heart to God by…</a:t>
            </a:r>
            <a:endParaRPr lang="en-US" sz="3600" b="1"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28600" y="5920006"/>
            <a:ext cx="90868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en-US" sz="4800" b="1" dirty="0">
                <a:effectLst>
                  <a:glow rad="127000">
                    <a:schemeClr val="tx1"/>
                  </a:glow>
                </a:effectLst>
                <a:latin typeface="Arial" charset="0"/>
                <a:ea typeface="ＭＳ Ｐゴシック" charset="0"/>
                <a:cs typeface="ＭＳ Ｐゴシック" charset="0"/>
              </a:rPr>
              <a:t>Applying </a:t>
            </a:r>
            <a:r>
              <a:rPr lang="en-US" sz="4800" b="1" dirty="0">
                <a:solidFill>
                  <a:srgbClr val="FFFFFF"/>
                </a:solidFill>
                <a:effectLst>
                  <a:glow rad="127000">
                    <a:srgbClr val="000000"/>
                  </a:glow>
                </a:effectLst>
                <a:latin typeface="Arial" charset="0"/>
                <a:ea typeface="ＭＳ Ｐゴシック" charset="0"/>
                <a:cs typeface="ＭＳ Ｐゴシック" charset="0"/>
              </a:rPr>
              <a:t>2</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Corinthians</a:t>
            </a:r>
          </a:p>
        </p:txBody>
      </p:sp>
    </p:spTree>
    <p:extLst>
      <p:ext uri="{BB962C8B-B14F-4D97-AF65-F5344CB8AC3E}">
        <p14:creationId xmlns:p14="http://schemas.microsoft.com/office/powerpoint/2010/main" val="141098937"/>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89506396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ChangeArrowheads="1"/>
          </p:cNvSpPr>
          <p:nvPr>
            <p:ph type="title"/>
          </p:nvPr>
        </p:nvSpPr>
        <p:spPr/>
        <p:txBody>
          <a:bodyPr/>
          <a:lstStyle/>
          <a:p>
            <a:pPr eaLnBrk="1" hangingPunct="1"/>
            <a:r>
              <a:rPr lang="en-US" sz="1000">
                <a:solidFill>
                  <a:schemeClr val="tx1"/>
                </a:solidFill>
                <a:latin typeface="Arial" charset="0"/>
                <a:ea typeface="ＭＳ Ｐゴシック" charset="0"/>
                <a:cs typeface="ＭＳ Ｐゴシック" charset="0"/>
              </a:rPr>
              <a:t>Be thou my vision 1/4</a:t>
            </a:r>
          </a:p>
        </p:txBody>
      </p:sp>
      <p:pic>
        <p:nvPicPr>
          <p:cNvPr id="153602" name="Picture 3" descr="wo_scn11"/>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1752600" y="762000"/>
            <a:ext cx="5670550" cy="53625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lnSpc>
                <a:spcPct val="120000"/>
              </a:lnSpc>
              <a:defRPr/>
            </a:pPr>
            <a:r>
              <a:rPr lang="en-US" sz="3600" b="1">
                <a:solidFill>
                  <a:srgbClr val="FFFFFF"/>
                </a:solidFill>
                <a:latin typeface="Arial" charset="0"/>
                <a:ea typeface="+mn-ea"/>
                <a:cs typeface="+mn-cs"/>
              </a:rPr>
              <a:t>Be thou my vision, </a:t>
            </a:r>
            <a:br>
              <a:rPr lang="en-US" sz="3600" b="1">
                <a:solidFill>
                  <a:srgbClr val="FFFFFF"/>
                </a:solidFill>
                <a:latin typeface="Arial" charset="0"/>
                <a:ea typeface="+mn-ea"/>
                <a:cs typeface="+mn-cs"/>
              </a:rPr>
            </a:br>
            <a:r>
              <a:rPr lang="en-US" sz="3600" b="1">
                <a:solidFill>
                  <a:srgbClr val="FFFFFF"/>
                </a:solidFill>
                <a:latin typeface="Arial" charset="0"/>
                <a:ea typeface="+mn-ea"/>
                <a:cs typeface="+mn-cs"/>
              </a:rPr>
              <a:t>O Lord of my heart;</a:t>
            </a:r>
          </a:p>
          <a:p>
            <a:pPr algn="ctr" eaLnBrk="0" hangingPunct="0">
              <a:lnSpc>
                <a:spcPct val="120000"/>
              </a:lnSpc>
              <a:defRPr/>
            </a:pPr>
            <a:r>
              <a:rPr lang="en-US" sz="3600" b="1">
                <a:solidFill>
                  <a:srgbClr val="FFFFFF"/>
                </a:solidFill>
                <a:latin typeface="Arial" charset="0"/>
                <a:ea typeface="+mn-ea"/>
                <a:cs typeface="+mn-cs"/>
              </a:rPr>
              <a:t>Naught be all else to me, </a:t>
            </a:r>
            <a:br>
              <a:rPr lang="en-US" sz="3600" b="1">
                <a:solidFill>
                  <a:srgbClr val="FFFFFF"/>
                </a:solidFill>
                <a:latin typeface="Arial" charset="0"/>
                <a:ea typeface="+mn-ea"/>
                <a:cs typeface="+mn-cs"/>
              </a:rPr>
            </a:br>
            <a:r>
              <a:rPr lang="en-US" sz="3600" b="1">
                <a:solidFill>
                  <a:srgbClr val="FFFFFF"/>
                </a:solidFill>
                <a:latin typeface="Arial" charset="0"/>
                <a:ea typeface="+mn-ea"/>
                <a:cs typeface="+mn-cs"/>
              </a:rPr>
              <a:t>save that thou art-</a:t>
            </a:r>
          </a:p>
          <a:p>
            <a:pPr algn="ctr" eaLnBrk="0" hangingPunct="0">
              <a:lnSpc>
                <a:spcPct val="120000"/>
              </a:lnSpc>
              <a:defRPr/>
            </a:pPr>
            <a:r>
              <a:rPr lang="en-US" sz="3600" b="1">
                <a:solidFill>
                  <a:srgbClr val="FFFFFF"/>
                </a:solidFill>
                <a:latin typeface="Arial" charset="0"/>
                <a:ea typeface="+mn-ea"/>
                <a:cs typeface="+mn-cs"/>
              </a:rPr>
              <a:t>Thou my best thought, </a:t>
            </a:r>
            <a:br>
              <a:rPr lang="en-US" sz="3600" b="1">
                <a:solidFill>
                  <a:srgbClr val="FFFFFF"/>
                </a:solidFill>
                <a:latin typeface="Arial" charset="0"/>
                <a:ea typeface="+mn-ea"/>
                <a:cs typeface="+mn-cs"/>
              </a:rPr>
            </a:br>
            <a:r>
              <a:rPr lang="en-US" sz="3600" b="1">
                <a:solidFill>
                  <a:srgbClr val="FFFFFF"/>
                </a:solidFill>
                <a:latin typeface="Arial" charset="0"/>
                <a:ea typeface="+mn-ea"/>
                <a:cs typeface="+mn-cs"/>
              </a:rPr>
              <a:t>by day or by night,</a:t>
            </a:r>
          </a:p>
          <a:p>
            <a:pPr algn="ctr" eaLnBrk="0" hangingPunct="0">
              <a:lnSpc>
                <a:spcPct val="120000"/>
              </a:lnSpc>
              <a:defRPr/>
            </a:pPr>
            <a:r>
              <a:rPr lang="en-US" sz="3600" b="1">
                <a:solidFill>
                  <a:srgbClr val="FFFFFF"/>
                </a:solidFill>
                <a:latin typeface="Arial" charset="0"/>
                <a:ea typeface="+mn-ea"/>
                <a:cs typeface="+mn-cs"/>
              </a:rPr>
              <a:t>Waking or sleeping, </a:t>
            </a:r>
            <a:br>
              <a:rPr lang="en-US" sz="3600" b="1">
                <a:solidFill>
                  <a:srgbClr val="FFFFFF"/>
                </a:solidFill>
                <a:latin typeface="Arial" charset="0"/>
                <a:ea typeface="+mn-ea"/>
                <a:cs typeface="+mn-cs"/>
              </a:rPr>
            </a:br>
            <a:r>
              <a:rPr lang="en-US" sz="3600" b="1">
                <a:solidFill>
                  <a:srgbClr val="FFFFFF"/>
                </a:solidFill>
                <a:latin typeface="Arial" charset="0"/>
                <a:ea typeface="+mn-ea"/>
                <a:cs typeface="+mn-cs"/>
              </a:rPr>
              <a:t>Thy presence my light.</a:t>
            </a:r>
          </a:p>
        </p:txBody>
      </p:sp>
    </p:spTree>
  </p:cSld>
  <p:clrMapOvr>
    <a:masterClrMapping/>
  </p:clrMapOvr>
  <p:transition spd="med">
    <p:fade/>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52820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2" name="Object 2"/>
          <p:cNvGraphicFramePr>
            <a:graphicFrameLocks noGrp="1" noChangeAspect="1"/>
          </p:cNvGraphicFramePr>
          <p:nvPr>
            <p:ph idx="1"/>
          </p:nvPr>
        </p:nvGraphicFramePr>
        <p:xfrm>
          <a:off x="4640263" y="0"/>
          <a:ext cx="4503737" cy="6858000"/>
        </p:xfrm>
        <a:graphic>
          <a:graphicData uri="http://schemas.openxmlformats.org/presentationml/2006/ole">
            <mc:AlternateContent xmlns:mc="http://schemas.openxmlformats.org/markup-compatibility/2006">
              <mc:Choice xmlns:v="urn:schemas-microsoft-com:vml" Requires="v">
                <p:oleObj name="Bitmap Image" r:id="rId2" imgW="5191850" imgH="6323810" progId="Paint.Picture">
                  <p:embed/>
                </p:oleObj>
              </mc:Choice>
              <mc:Fallback>
                <p:oleObj name="Bitmap Image" r:id="rId2" imgW="5191850" imgH="6323810" progId="Paint.Picture">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263" y="0"/>
                        <a:ext cx="450373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71683" name="Picture 3" descr="ISRAEL0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1715" name="Rectangle 4"/>
          <p:cNvSpPr>
            <a:spLocks noChangeArrowheads="1"/>
          </p:cNvSpPr>
          <p:nvPr/>
        </p:nvSpPr>
        <p:spPr bwMode="auto">
          <a:xfrm>
            <a:off x="762000" y="2514600"/>
            <a:ext cx="7848600" cy="1190625"/>
          </a:xfrm>
          <a:prstGeom prst="rect">
            <a:avLst/>
          </a:prstGeom>
          <a:solidFill>
            <a:schemeClr val="accent1">
              <a:alpha val="5490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ctr"/>
            <a:r>
              <a:rPr lang="en-GB" sz="3600" b="1">
                <a:solidFill>
                  <a:srgbClr val="000000"/>
                </a:solidFill>
                <a:latin typeface="Arial" charset="0"/>
                <a:cs typeface="Times New Roman" charset="0"/>
              </a:rPr>
              <a:t>What are some church issues that are relevant to us today?</a:t>
            </a:r>
            <a:r>
              <a:rPr lang="en-GB" sz="3600">
                <a:solidFill>
                  <a:srgbClr val="000000"/>
                </a:solidFill>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71683"/>
                                        </p:tgtEl>
                                        <p:attrNameLst>
                                          <p:attrName>style.visibility</p:attrName>
                                        </p:attrNameLst>
                                      </p:cBhvr>
                                      <p:to>
                                        <p:strVal val="visible"/>
                                      </p:to>
                                    </p:set>
                                    <p:anim calcmode="lin" valueType="num">
                                      <p:cBhvr>
                                        <p:cTn id="7" dur="1000" fill="hold"/>
                                        <p:tgtEl>
                                          <p:spTgt spid="71683"/>
                                        </p:tgtEl>
                                        <p:attrNameLst>
                                          <p:attrName>ppt_w</p:attrName>
                                        </p:attrNameLst>
                                      </p:cBhvr>
                                      <p:tavLst>
                                        <p:tav tm="0">
                                          <p:val>
                                            <p:fltVal val="0"/>
                                          </p:val>
                                        </p:tav>
                                        <p:tav tm="100000">
                                          <p:val>
                                            <p:strVal val="#ppt_w"/>
                                          </p:val>
                                        </p:tav>
                                      </p:tavLst>
                                    </p:anim>
                                    <p:anim calcmode="lin" valueType="num">
                                      <p:cBhvr>
                                        <p:cTn id="8" dur="1000" fill="hold"/>
                                        <p:tgtEl>
                                          <p:spTgt spid="71683"/>
                                        </p:tgtEl>
                                        <p:attrNameLst>
                                          <p:attrName>ppt_h</p:attrName>
                                        </p:attrNameLst>
                                      </p:cBhvr>
                                      <p:tavLst>
                                        <p:tav tm="0">
                                          <p:val>
                                            <p:fltVal val="0"/>
                                          </p:val>
                                        </p:tav>
                                        <p:tav tm="100000">
                                          <p:val>
                                            <p:strVal val="#ppt_h"/>
                                          </p:val>
                                        </p:tav>
                                      </p:tavLst>
                                    </p:anim>
                                    <p:anim calcmode="lin" valueType="num">
                                      <p:cBhvr>
                                        <p:cTn id="9" dur="1000" fill="hold"/>
                                        <p:tgtEl>
                                          <p:spTgt spid="71683"/>
                                        </p:tgtEl>
                                        <p:attrNameLst>
                                          <p:attrName>style.rotation</p:attrName>
                                        </p:attrNameLst>
                                      </p:cBhvr>
                                      <p:tavLst>
                                        <p:tav tm="0">
                                          <p:val>
                                            <p:fltVal val="90"/>
                                          </p:val>
                                        </p:tav>
                                        <p:tav tm="100000">
                                          <p:val>
                                            <p:fltVal val="0"/>
                                          </p:val>
                                        </p:tav>
                                      </p:tavLst>
                                    </p:anim>
                                    <p:animEffect transition="in" filter="fade">
                                      <p:cBhvr>
                                        <p:cTn id="10" dur="1000"/>
                                        <p:tgtEl>
                                          <p:spTgt spid="71683"/>
                                        </p:tgtEl>
                                      </p:cBhvr>
                                    </p:animEffect>
                                  </p:childTnLst>
                                </p:cTn>
                              </p:par>
                            </p:childTnLst>
                          </p:cTn>
                        </p:par>
                        <p:par>
                          <p:cTn id="11" fill="hold" nodeType="afterGroup">
                            <p:stCondLst>
                              <p:cond delay="1000"/>
                            </p:stCondLst>
                            <p:childTnLst>
                              <p:par>
                                <p:cTn id="12" presetID="29" presetClass="entr" presetSubtype="0" fill="hold" nodeType="afterEffect">
                                  <p:stCondLst>
                                    <p:cond delay="0"/>
                                  </p:stCondLst>
                                  <p:childTnLst>
                                    <p:set>
                                      <p:cBhvr>
                                        <p:cTn id="13" dur="1" fill="hold">
                                          <p:stCondLst>
                                            <p:cond delay="0"/>
                                          </p:stCondLst>
                                        </p:cTn>
                                        <p:tgtEl>
                                          <p:spTgt spid="71682"/>
                                        </p:tgtEl>
                                        <p:attrNameLst>
                                          <p:attrName>style.visibility</p:attrName>
                                        </p:attrNameLst>
                                      </p:cBhvr>
                                      <p:to>
                                        <p:strVal val="visible"/>
                                      </p:to>
                                    </p:set>
                                    <p:anim calcmode="lin" valueType="num">
                                      <p:cBhvr>
                                        <p:cTn id="14" dur="1000" fill="hold"/>
                                        <p:tgtEl>
                                          <p:spTgt spid="71682"/>
                                        </p:tgtEl>
                                        <p:attrNameLst>
                                          <p:attrName>ppt_x</p:attrName>
                                        </p:attrNameLst>
                                      </p:cBhvr>
                                      <p:tavLst>
                                        <p:tav tm="0">
                                          <p:val>
                                            <p:strVal val="#ppt_x-.2"/>
                                          </p:val>
                                        </p:tav>
                                        <p:tav tm="100000">
                                          <p:val>
                                            <p:strVal val="#ppt_x"/>
                                          </p:val>
                                        </p:tav>
                                      </p:tavLst>
                                    </p:anim>
                                    <p:anim calcmode="lin" valueType="num">
                                      <p:cBhvr>
                                        <p:cTn id="15" dur="1000" fill="hold"/>
                                        <p:tgtEl>
                                          <p:spTgt spid="7168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1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2737" name="Text Box 2"/>
          <p:cNvSpPr txBox="1">
            <a:spLocks noChangeArrowheads="1"/>
          </p:cNvSpPr>
          <p:nvPr/>
        </p:nvSpPr>
        <p:spPr bwMode="auto">
          <a:xfrm>
            <a:off x="8305800" y="1524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164</a:t>
            </a:r>
          </a:p>
        </p:txBody>
      </p:sp>
      <p:sp>
        <p:nvSpPr>
          <p:cNvPr id="372738" name="Text Box 6"/>
          <p:cNvSpPr txBox="1">
            <a:spLocks noChangeArrowheads="1"/>
          </p:cNvSpPr>
          <p:nvPr/>
        </p:nvSpPr>
        <p:spPr bwMode="auto">
          <a:xfrm>
            <a:off x="3603625" y="242888"/>
            <a:ext cx="1863725" cy="519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Synthesis</a:t>
            </a:r>
          </a:p>
        </p:txBody>
      </p:sp>
      <p:sp>
        <p:nvSpPr>
          <p:cNvPr id="24583" name="Text Box 7"/>
          <p:cNvSpPr txBox="1">
            <a:spLocks noChangeArrowheads="1"/>
          </p:cNvSpPr>
          <p:nvPr/>
        </p:nvSpPr>
        <p:spPr bwMode="auto">
          <a:xfrm>
            <a:off x="1752600" y="3163888"/>
            <a:ext cx="2862263" cy="646112"/>
          </a:xfrm>
          <a:prstGeom prst="rect">
            <a:avLst/>
          </a:prstGeom>
          <a:solidFill>
            <a:srgbClr val="FEFEEF"/>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3600" b="1">
                <a:latin typeface="Arial" charset="0"/>
                <a:ea typeface="SimSun" charset="0"/>
                <a:cs typeface="SimSun" charset="0"/>
              </a:rPr>
              <a:t>8–9	Giving</a:t>
            </a:r>
          </a:p>
        </p:txBody>
      </p:sp>
      <p:sp>
        <p:nvSpPr>
          <p:cNvPr id="24584" name="Text Box 8"/>
          <p:cNvSpPr txBox="1">
            <a:spLocks noChangeArrowheads="1"/>
          </p:cNvSpPr>
          <p:nvPr/>
        </p:nvSpPr>
        <p:spPr bwMode="auto">
          <a:xfrm>
            <a:off x="228600" y="1317625"/>
            <a:ext cx="4953000" cy="646113"/>
          </a:xfrm>
          <a:prstGeom prst="rect">
            <a:avLst/>
          </a:prstGeom>
          <a:solidFill>
            <a:srgbClr val="FEFEEF"/>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3600" b="1">
                <a:latin typeface="Arial" charset="0"/>
                <a:ea typeface="SimSun" charset="0"/>
                <a:cs typeface="SimSun" charset="0"/>
              </a:rPr>
              <a:t>1–7	Ministry sincerity </a:t>
            </a:r>
          </a:p>
        </p:txBody>
      </p:sp>
      <p:sp>
        <p:nvSpPr>
          <p:cNvPr id="24585" name="Text Box 9"/>
          <p:cNvSpPr txBox="1">
            <a:spLocks noChangeArrowheads="1"/>
          </p:cNvSpPr>
          <p:nvPr/>
        </p:nvSpPr>
        <p:spPr bwMode="auto">
          <a:xfrm>
            <a:off x="2522538" y="5011738"/>
            <a:ext cx="6511925" cy="646112"/>
          </a:xfrm>
          <a:prstGeom prst="rect">
            <a:avLst/>
          </a:prstGeom>
          <a:solidFill>
            <a:srgbClr val="FEFEEF"/>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3600" b="1">
                <a:latin typeface="Arial" charset="0"/>
                <a:ea typeface="SimSun" charset="0"/>
                <a:cs typeface="SimSun" charset="0"/>
              </a:rPr>
              <a:t>10–13	Ministry authority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84"/>
                                        </p:tgtEl>
                                        <p:attrNameLst>
                                          <p:attrName>style.visibility</p:attrName>
                                        </p:attrNameLst>
                                      </p:cBhvr>
                                      <p:to>
                                        <p:strVal val="visible"/>
                                      </p:to>
                                    </p:set>
                                    <p:anim calcmode="lin" valueType="num">
                                      <p:cBhvr additive="base">
                                        <p:cTn id="7" dur="500" fill="hold"/>
                                        <p:tgtEl>
                                          <p:spTgt spid="24584"/>
                                        </p:tgtEl>
                                        <p:attrNameLst>
                                          <p:attrName>ppt_x</p:attrName>
                                        </p:attrNameLst>
                                      </p:cBhvr>
                                      <p:tavLst>
                                        <p:tav tm="0">
                                          <p:val>
                                            <p:strVal val="0-#ppt_w/2"/>
                                          </p:val>
                                        </p:tav>
                                        <p:tav tm="100000">
                                          <p:val>
                                            <p:strVal val="#ppt_x"/>
                                          </p:val>
                                        </p:tav>
                                      </p:tavLst>
                                    </p:anim>
                                    <p:anim calcmode="lin" valueType="num">
                                      <p:cBhvr additive="base">
                                        <p:cTn id="8" dur="500" fill="hold"/>
                                        <p:tgtEl>
                                          <p:spTgt spid="245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3"/>
                                        </p:tgtEl>
                                        <p:attrNameLst>
                                          <p:attrName>style.visibility</p:attrName>
                                        </p:attrNameLst>
                                      </p:cBhvr>
                                      <p:to>
                                        <p:strVal val="visible"/>
                                      </p:to>
                                    </p:set>
                                    <p:anim calcmode="lin" valueType="num">
                                      <p:cBhvr additive="base">
                                        <p:cTn id="13" dur="500" fill="hold"/>
                                        <p:tgtEl>
                                          <p:spTgt spid="24583"/>
                                        </p:tgtEl>
                                        <p:attrNameLst>
                                          <p:attrName>ppt_x</p:attrName>
                                        </p:attrNameLst>
                                      </p:cBhvr>
                                      <p:tavLst>
                                        <p:tav tm="0">
                                          <p:val>
                                            <p:strVal val="0-#ppt_w/2"/>
                                          </p:val>
                                        </p:tav>
                                        <p:tav tm="100000">
                                          <p:val>
                                            <p:strVal val="#ppt_x"/>
                                          </p:val>
                                        </p:tav>
                                      </p:tavLst>
                                    </p:anim>
                                    <p:anim calcmode="lin" valueType="num">
                                      <p:cBhvr additive="base">
                                        <p:cTn id="14" dur="500" fill="hold"/>
                                        <p:tgtEl>
                                          <p:spTgt spid="2458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85"/>
                                        </p:tgtEl>
                                        <p:attrNameLst>
                                          <p:attrName>style.visibility</p:attrName>
                                        </p:attrNameLst>
                                      </p:cBhvr>
                                      <p:to>
                                        <p:strVal val="visible"/>
                                      </p:to>
                                    </p:set>
                                    <p:anim calcmode="lin" valueType="num">
                                      <p:cBhvr additive="base">
                                        <p:cTn id="19" dur="500" fill="hold"/>
                                        <p:tgtEl>
                                          <p:spTgt spid="24585"/>
                                        </p:tgtEl>
                                        <p:attrNameLst>
                                          <p:attrName>ppt_x</p:attrName>
                                        </p:attrNameLst>
                                      </p:cBhvr>
                                      <p:tavLst>
                                        <p:tav tm="0">
                                          <p:val>
                                            <p:strVal val="0-#ppt_w/2"/>
                                          </p:val>
                                        </p:tav>
                                        <p:tav tm="100000">
                                          <p:val>
                                            <p:strVal val="#ppt_x"/>
                                          </p:val>
                                        </p:tav>
                                      </p:tavLst>
                                    </p:anim>
                                    <p:anim calcmode="lin" valueType="num">
                                      <p:cBhvr additive="base">
                                        <p:cTn id="20" dur="500" fill="hold"/>
                                        <p:tgtEl>
                                          <p:spTgt spid="245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animBg="1" autoUpdateAnimBg="0"/>
      <p:bldP spid="24584" grpId="0" animBg="1" autoUpdateAnimBg="0"/>
      <p:bldP spid="24585" grpId="0" animBg="1" autoUpdateAnimBg="0"/>
    </p:bldLst>
  </p:timing>
</p:sld>
</file>

<file path=ppt/slides/slide2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3761"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165-166</a:t>
            </a:r>
          </a:p>
        </p:txBody>
      </p:sp>
      <p:sp>
        <p:nvSpPr>
          <p:cNvPr id="373762" name="Text Box 3"/>
          <p:cNvSpPr txBox="1">
            <a:spLocks noChangeArrowheads="1"/>
          </p:cNvSpPr>
          <p:nvPr/>
        </p:nvSpPr>
        <p:spPr bwMode="auto">
          <a:xfrm>
            <a:off x="3843338" y="166688"/>
            <a:ext cx="1409700" cy="519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Outline</a:t>
            </a:r>
            <a:endParaRPr lang="en-US" sz="2800" b="1">
              <a:solidFill>
                <a:srgbClr val="FFFFFF"/>
              </a:solidFill>
              <a:latin typeface="Arial" charset="0"/>
              <a:ea typeface="SimSun" charset="0"/>
              <a:cs typeface="SimSun" charset="0"/>
            </a:endParaRPr>
          </a:p>
        </p:txBody>
      </p:sp>
      <p:sp>
        <p:nvSpPr>
          <p:cNvPr id="23557" name="Text Box 5"/>
          <p:cNvSpPr txBox="1">
            <a:spLocks noChangeArrowheads="1"/>
          </p:cNvSpPr>
          <p:nvPr/>
        </p:nvSpPr>
        <p:spPr bwMode="auto">
          <a:xfrm>
            <a:off x="457200" y="838200"/>
            <a:ext cx="8153400" cy="1927225"/>
          </a:xfrm>
          <a:prstGeom prst="rect">
            <a:avLst/>
          </a:prstGeom>
          <a:solidFill>
            <a:srgbClr val="CCFFFF"/>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000000"/>
                </a:solidFill>
                <a:latin typeface="Arial" charset="0"/>
                <a:ea typeface="SimSun" charset="0"/>
                <a:cs typeface="SimSun" charset="0"/>
              </a:rPr>
              <a:t>(Chs. 1–7) Paul thanks God for His comfort, answers attacks from slanderous false teachers against the </a:t>
            </a:r>
            <a:r>
              <a:rPr lang="en-US" altLang="zh-CN" b="1" u="sng">
                <a:solidFill>
                  <a:srgbClr val="000000"/>
                </a:solidFill>
                <a:latin typeface="Arial" charset="0"/>
                <a:ea typeface="SimSun" charset="0"/>
                <a:cs typeface="SimSun" charset="0"/>
              </a:rPr>
              <a:t>sincerity of his ministry</a:t>
            </a:r>
            <a:r>
              <a:rPr lang="en-US" altLang="zh-CN" b="1">
                <a:solidFill>
                  <a:srgbClr val="000000"/>
                </a:solidFill>
                <a:latin typeface="Arial" charset="0"/>
                <a:ea typeface="SimSun" charset="0"/>
                <a:cs typeface="SimSun" charset="0"/>
              </a:rPr>
              <a:t>, and exhorts restoration of their confidence to assure the foundation he laid at Corinth. </a:t>
            </a:r>
          </a:p>
        </p:txBody>
      </p:sp>
      <p:sp>
        <p:nvSpPr>
          <p:cNvPr id="23558" name="Text Box 6"/>
          <p:cNvSpPr txBox="1">
            <a:spLocks noChangeArrowheads="1"/>
          </p:cNvSpPr>
          <p:nvPr/>
        </p:nvSpPr>
        <p:spPr bwMode="auto">
          <a:xfrm>
            <a:off x="457200" y="3116263"/>
            <a:ext cx="8229600" cy="1562100"/>
          </a:xfrm>
          <a:prstGeom prst="rect">
            <a:avLst/>
          </a:prstGeom>
          <a:solidFill>
            <a:srgbClr val="CCFFFF"/>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000000"/>
                </a:solidFill>
                <a:latin typeface="Arial" charset="0"/>
                <a:ea typeface="SimSun" charset="0"/>
                <a:cs typeface="SimSun" charset="0"/>
              </a:rPr>
              <a:t>(Chs. 8–9) Paul explains examples, the purpose, arrangements, and benefits of </a:t>
            </a:r>
            <a:r>
              <a:rPr lang="en-US" altLang="zh-CN" b="1" u="sng">
                <a:solidFill>
                  <a:srgbClr val="000000"/>
                </a:solidFill>
                <a:latin typeface="Arial" charset="0"/>
                <a:ea typeface="SimSun" charset="0"/>
                <a:cs typeface="SimSun" charset="0"/>
              </a:rPr>
              <a:t>generous giving</a:t>
            </a:r>
            <a:r>
              <a:rPr lang="en-US" altLang="zh-CN" b="1">
                <a:solidFill>
                  <a:srgbClr val="000000"/>
                </a:solidFill>
                <a:latin typeface="Arial" charset="0"/>
                <a:ea typeface="SimSun" charset="0"/>
                <a:cs typeface="SimSun" charset="0"/>
              </a:rPr>
              <a:t> to the Jerusalem church to encourage the Corinthians to fulfill their promise to help these suffering saints.</a:t>
            </a:r>
            <a:r>
              <a:rPr lang="en-US" altLang="zh-CN">
                <a:solidFill>
                  <a:srgbClr val="000000"/>
                </a:solidFill>
                <a:latin typeface="Arial" charset="0"/>
                <a:ea typeface="SimSun" charset="0"/>
                <a:cs typeface="SimSun" charset="0"/>
              </a:rPr>
              <a:t> </a:t>
            </a:r>
            <a:endParaRPr lang="en-US">
              <a:solidFill>
                <a:srgbClr val="000000"/>
              </a:solidFill>
              <a:latin typeface="Arial" charset="0"/>
              <a:ea typeface="SimSun" charset="0"/>
              <a:cs typeface="SimSun" charset="0"/>
            </a:endParaRPr>
          </a:p>
        </p:txBody>
      </p:sp>
      <p:sp>
        <p:nvSpPr>
          <p:cNvPr id="23559" name="Text Box 7"/>
          <p:cNvSpPr txBox="1">
            <a:spLocks noChangeArrowheads="1"/>
          </p:cNvSpPr>
          <p:nvPr/>
        </p:nvSpPr>
        <p:spPr bwMode="auto">
          <a:xfrm>
            <a:off x="457200" y="5029200"/>
            <a:ext cx="8229600" cy="1562100"/>
          </a:xfrm>
          <a:prstGeom prst="rect">
            <a:avLst/>
          </a:prstGeom>
          <a:solidFill>
            <a:srgbClr val="CCFFFF"/>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000000"/>
                </a:solidFill>
                <a:latin typeface="Arial" charset="0"/>
                <a:ea typeface="SimSun" charset="0"/>
                <a:cs typeface="SimSun" charset="0"/>
              </a:rPr>
              <a:t>(Chs. 10–13) Paul proves his </a:t>
            </a:r>
            <a:r>
              <a:rPr lang="en-US" altLang="zh-CN" b="1" u="sng">
                <a:solidFill>
                  <a:srgbClr val="000000"/>
                </a:solidFill>
                <a:latin typeface="Arial" charset="0"/>
                <a:ea typeface="SimSun" charset="0"/>
                <a:cs typeface="SimSun" charset="0"/>
              </a:rPr>
              <a:t>apostolic authority</a:t>
            </a:r>
            <a:r>
              <a:rPr lang="en-US" altLang="zh-CN" b="1">
                <a:solidFill>
                  <a:srgbClr val="000000"/>
                </a:solidFill>
                <a:latin typeface="Arial" charset="0"/>
                <a:ea typeface="SimSun" charset="0"/>
                <a:cs typeface="SimSun" charset="0"/>
              </a:rPr>
              <a:t> against false teachers so that the Corinthians would respect him for his authority and sacrifices for Christ before he visits the church personally.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checkerboard(across)">
                                      <p:cBhvr>
                                        <p:cTn id="7" dur="500"/>
                                        <p:tgtEl>
                                          <p:spTgt spid="235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558"/>
                                        </p:tgtEl>
                                        <p:attrNameLst>
                                          <p:attrName>style.visibility</p:attrName>
                                        </p:attrNameLst>
                                      </p:cBhvr>
                                      <p:to>
                                        <p:strVal val="visible"/>
                                      </p:to>
                                    </p:set>
                                    <p:animEffect transition="in" filter="checkerboard(across)">
                                      <p:cBhvr>
                                        <p:cTn id="12" dur="500"/>
                                        <p:tgtEl>
                                          <p:spTgt spid="235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559"/>
                                        </p:tgtEl>
                                        <p:attrNameLst>
                                          <p:attrName>style.visibility</p:attrName>
                                        </p:attrNameLst>
                                      </p:cBhvr>
                                      <p:to>
                                        <p:strVal val="visible"/>
                                      </p:to>
                                    </p:set>
                                    <p:animEffect transition="in" filter="checkerboard(across)">
                                      <p:cBhvr>
                                        <p:cTn id="17" dur="5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autoUpdateAnimBg="0"/>
      <p:bldP spid="23558" grpId="0" animBg="1" autoUpdateAnimBg="0"/>
      <p:bldP spid="23559" grpId="0" animBg="1" autoUpdateAnimBg="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title"/>
          </p:nvPr>
        </p:nvSpPr>
        <p:spPr/>
        <p:txBody>
          <a:bodyPr/>
          <a:lstStyle/>
          <a:p>
            <a:pPr eaLnBrk="1" hangingPunct="1"/>
            <a:endParaRPr lang="en-US">
              <a:latin typeface="Arial" charset="0"/>
            </a:endParaRPr>
          </a:p>
        </p:txBody>
      </p:sp>
      <p:pic>
        <p:nvPicPr>
          <p:cNvPr id="378882" name="Picture 3" descr="beaches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83972" name="WordArt 4"/>
          <p:cNvSpPr>
            <a:spLocks noChangeArrowheads="1" noChangeShapeType="1" noTextEdit="1"/>
          </p:cNvSpPr>
          <p:nvPr/>
        </p:nvSpPr>
        <p:spPr bwMode="auto">
          <a:xfrm>
            <a:off x="76200" y="76200"/>
            <a:ext cx="6629400" cy="2590800"/>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2 CORINTHIANS</a:t>
            </a:r>
          </a:p>
        </p:txBody>
      </p:sp>
      <p:sp>
        <p:nvSpPr>
          <p:cNvPr id="83973" name="WordArt 5"/>
          <p:cNvSpPr>
            <a:spLocks noChangeArrowheads="1" noChangeShapeType="1" noTextEdit="1"/>
          </p:cNvSpPr>
          <p:nvPr/>
        </p:nvSpPr>
        <p:spPr bwMode="auto">
          <a:xfrm>
            <a:off x="5791200" y="1447800"/>
            <a:ext cx="2667000" cy="914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FFFF99"/>
                </a:solidFill>
                <a:effectLst>
                  <a:outerShdw blurRad="63500" dist="46662" dir="2115817" algn="ctr" rotWithShape="0">
                    <a:srgbClr val="B2B2B2">
                      <a:alpha val="79999"/>
                    </a:srgbClr>
                  </a:outerShdw>
                </a:effectLst>
                <a:latin typeface="Times New Roman"/>
                <a:ea typeface="Times New Roman"/>
                <a:cs typeface="Times New Roman"/>
              </a:rPr>
              <a:t>Presented By</a:t>
            </a:r>
          </a:p>
        </p:txBody>
      </p:sp>
      <p:pic>
        <p:nvPicPr>
          <p:cNvPr id="83974" name="Picture 6" descr="PMDTR0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471738"/>
            <a:ext cx="4267200" cy="4081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5" name="Text Box 7"/>
          <p:cNvSpPr txBox="1">
            <a:spLocks noChangeArrowheads="1"/>
          </p:cNvSpPr>
          <p:nvPr/>
        </p:nvSpPr>
        <p:spPr bwMode="auto">
          <a:xfrm>
            <a:off x="5394325" y="2286000"/>
            <a:ext cx="3521075" cy="42068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000" b="1">
                <a:solidFill>
                  <a:schemeClr val="bg1"/>
                </a:solidFill>
                <a:effectLst>
                  <a:outerShdw blurRad="38100" dist="38100" dir="2700000" algn="tl">
                    <a:srgbClr val="DDDDDD"/>
                  </a:outerShdw>
                </a:effectLst>
                <a:latin typeface="Garamond" charset="0"/>
                <a:cs typeface="Arial" charset="0"/>
              </a:rPr>
              <a:t>Timothy Sng</a:t>
            </a:r>
          </a:p>
          <a:p>
            <a:pPr algn="ctr" eaLnBrk="1" hangingPunct="1">
              <a:defRPr/>
            </a:pPr>
            <a:r>
              <a:rPr lang="en-US" sz="3000" b="1">
                <a:solidFill>
                  <a:schemeClr val="bg1"/>
                </a:solidFill>
                <a:effectLst>
                  <a:outerShdw blurRad="38100" dist="38100" dir="2700000" algn="tl">
                    <a:srgbClr val="DDDDDD"/>
                  </a:outerShdw>
                </a:effectLst>
                <a:latin typeface="Garamond" charset="0"/>
                <a:cs typeface="Arial" charset="0"/>
              </a:rPr>
              <a:t>Jordan Tan</a:t>
            </a:r>
          </a:p>
          <a:p>
            <a:pPr algn="ctr" eaLnBrk="1" hangingPunct="1">
              <a:defRPr/>
            </a:pPr>
            <a:r>
              <a:rPr lang="en-US" sz="3000" b="1">
                <a:solidFill>
                  <a:schemeClr val="bg1"/>
                </a:solidFill>
                <a:effectLst>
                  <a:outerShdw blurRad="38100" dist="38100" dir="2700000" algn="tl">
                    <a:srgbClr val="DDDDDD"/>
                  </a:outerShdw>
                </a:effectLst>
                <a:latin typeface="Garamond" charset="0"/>
                <a:cs typeface="Arial" charset="0"/>
              </a:rPr>
              <a:t>Chong Wong Mui</a:t>
            </a:r>
          </a:p>
          <a:p>
            <a:pPr algn="ctr" eaLnBrk="1" hangingPunct="1">
              <a:defRPr/>
            </a:pPr>
            <a:r>
              <a:rPr lang="en-US" sz="3000" b="1">
                <a:solidFill>
                  <a:schemeClr val="bg1"/>
                </a:solidFill>
                <a:effectLst>
                  <a:outerShdw blurRad="38100" dist="38100" dir="2700000" algn="tl">
                    <a:srgbClr val="DDDDDD"/>
                  </a:outerShdw>
                </a:effectLst>
                <a:latin typeface="Garamond" charset="0"/>
                <a:cs typeface="Arial" charset="0"/>
              </a:rPr>
              <a:t>Timothy Pang</a:t>
            </a:r>
          </a:p>
          <a:p>
            <a:pPr algn="ctr" eaLnBrk="1" hangingPunct="1">
              <a:defRPr/>
            </a:pPr>
            <a:r>
              <a:rPr lang="en-US" sz="3000" b="1">
                <a:solidFill>
                  <a:schemeClr val="bg1"/>
                </a:solidFill>
                <a:effectLst>
                  <a:outerShdw blurRad="38100" dist="38100" dir="2700000" algn="tl">
                    <a:srgbClr val="DDDDDD"/>
                  </a:outerShdw>
                </a:effectLst>
                <a:latin typeface="Garamond" charset="0"/>
                <a:cs typeface="Arial" charset="0"/>
              </a:rPr>
              <a:t>Zajamo</a:t>
            </a:r>
          </a:p>
          <a:p>
            <a:pPr algn="ctr" eaLnBrk="1" hangingPunct="1">
              <a:defRPr/>
            </a:pPr>
            <a:r>
              <a:rPr lang="en-US" sz="3000" b="1">
                <a:solidFill>
                  <a:schemeClr val="bg1"/>
                </a:solidFill>
                <a:effectLst>
                  <a:outerShdw blurRad="38100" dist="38100" dir="2700000" algn="tl">
                    <a:srgbClr val="DDDDDD"/>
                  </a:outerShdw>
                </a:effectLst>
                <a:latin typeface="Garamond" charset="0"/>
                <a:cs typeface="Arial" charset="0"/>
              </a:rPr>
              <a:t>Lochumi</a:t>
            </a:r>
          </a:p>
          <a:p>
            <a:pPr algn="ctr" eaLnBrk="1" hangingPunct="1">
              <a:defRPr/>
            </a:pPr>
            <a:r>
              <a:rPr lang="en-US" sz="3000" b="1">
                <a:solidFill>
                  <a:schemeClr val="bg1"/>
                </a:solidFill>
                <a:effectLst>
                  <a:outerShdw blurRad="38100" dist="38100" dir="2700000" algn="tl">
                    <a:srgbClr val="DDDDDD"/>
                  </a:outerShdw>
                </a:effectLst>
                <a:latin typeface="Garamond" charset="0"/>
                <a:cs typeface="Arial" charset="0"/>
              </a:rPr>
              <a:t>Joyce</a:t>
            </a:r>
          </a:p>
          <a:p>
            <a:pPr algn="ctr" eaLnBrk="1" hangingPunct="1">
              <a:defRPr/>
            </a:pPr>
            <a:r>
              <a:rPr lang="en-US" sz="3000" b="1">
                <a:solidFill>
                  <a:schemeClr val="bg1"/>
                </a:solidFill>
                <a:effectLst>
                  <a:outerShdw blurRad="38100" dist="38100" dir="2700000" algn="tl">
                    <a:srgbClr val="DDDDDD"/>
                  </a:outerShdw>
                </a:effectLst>
                <a:latin typeface="Garamond" charset="0"/>
                <a:cs typeface="Arial" charset="0"/>
              </a:rPr>
              <a:t>Vincent Lee</a:t>
            </a:r>
          </a:p>
          <a:p>
            <a:pPr algn="ctr" eaLnBrk="1" hangingPunct="1">
              <a:defRPr/>
            </a:pPr>
            <a:r>
              <a:rPr lang="en-US" sz="3000" b="1">
                <a:solidFill>
                  <a:schemeClr val="bg1"/>
                </a:solidFill>
                <a:effectLst>
                  <a:outerShdw blurRad="38100" dist="38100" dir="2700000" algn="tl">
                    <a:srgbClr val="DDDDDD"/>
                  </a:outerShdw>
                </a:effectLst>
                <a:latin typeface="Garamond" charset="0"/>
                <a:cs typeface="Arial" charset="0"/>
              </a:rPr>
              <a:t>Patrick Fung</a:t>
            </a:r>
          </a:p>
        </p:txBody>
      </p:sp>
      <p:sp>
        <p:nvSpPr>
          <p:cNvPr id="83976" name="WordArt 8"/>
          <p:cNvSpPr>
            <a:spLocks noChangeArrowheads="1" noChangeShapeType="1" noTextEdit="1"/>
          </p:cNvSpPr>
          <p:nvPr/>
        </p:nvSpPr>
        <p:spPr bwMode="auto">
          <a:xfrm>
            <a:off x="4876800" y="2667000"/>
            <a:ext cx="4800600" cy="243840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707070"/>
                    </a:gs>
                    <a:gs pos="50000">
                      <a:srgbClr val="FFFFFF"/>
                    </a:gs>
                    <a:gs pos="100000">
                      <a:srgbClr val="707070"/>
                    </a:gs>
                  </a:gsLst>
                  <a:lin ang="2700000" scaled="1"/>
                </a:gradFill>
                <a:latin typeface="Impact"/>
                <a:ea typeface="Impact"/>
                <a:cs typeface="Impact"/>
              </a:rPr>
              <a:t>APOSTLESHIP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83974"/>
                                        </p:tgtEl>
                                        <p:attrNameLst>
                                          <p:attrName>style.visibility</p:attrName>
                                        </p:attrNameLst>
                                      </p:cBhvr>
                                      <p:to>
                                        <p:strVal val="visible"/>
                                      </p:to>
                                    </p:set>
                                    <p:anim calcmode="lin" valueType="num">
                                      <p:cBhvr>
                                        <p:cTn id="7" dur="1000" fill="hold"/>
                                        <p:tgtEl>
                                          <p:spTgt spid="83974"/>
                                        </p:tgtEl>
                                        <p:attrNameLst>
                                          <p:attrName>ppt_w</p:attrName>
                                        </p:attrNameLst>
                                      </p:cBhvr>
                                      <p:tavLst>
                                        <p:tav tm="0">
                                          <p:val>
                                            <p:strVal val="#ppt_w*0.70"/>
                                          </p:val>
                                        </p:tav>
                                        <p:tav tm="100000">
                                          <p:val>
                                            <p:strVal val="#ppt_w"/>
                                          </p:val>
                                        </p:tav>
                                      </p:tavLst>
                                    </p:anim>
                                    <p:anim calcmode="lin" valueType="num">
                                      <p:cBhvr>
                                        <p:cTn id="8" dur="1000" fill="hold"/>
                                        <p:tgtEl>
                                          <p:spTgt spid="83974"/>
                                        </p:tgtEl>
                                        <p:attrNameLst>
                                          <p:attrName>ppt_h</p:attrName>
                                        </p:attrNameLst>
                                      </p:cBhvr>
                                      <p:tavLst>
                                        <p:tav tm="0">
                                          <p:val>
                                            <p:strVal val="#ppt_h"/>
                                          </p:val>
                                        </p:tav>
                                        <p:tav tm="100000">
                                          <p:val>
                                            <p:strVal val="#ppt_h"/>
                                          </p:val>
                                        </p:tav>
                                      </p:tavLst>
                                    </p:anim>
                                    <p:animEffect transition="in" filter="fade">
                                      <p:cBhvr>
                                        <p:cTn id="9" dur="1000"/>
                                        <p:tgtEl>
                                          <p:spTgt spid="83974"/>
                                        </p:tgtEl>
                                      </p:cBhvr>
                                    </p:animEffect>
                                  </p:childTnLst>
                                </p:cTn>
                              </p:par>
                            </p:childTnLst>
                          </p:cTn>
                        </p:par>
                        <p:par>
                          <p:cTn id="10" fill="hold" nodeType="afterGroup">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83972"/>
                                        </p:tgtEl>
                                        <p:attrNameLst>
                                          <p:attrName>style.visibility</p:attrName>
                                        </p:attrNameLst>
                                      </p:cBhvr>
                                      <p:to>
                                        <p:strVal val="visible"/>
                                      </p:to>
                                    </p:set>
                                    <p:animEffect transition="in" filter="slide(fromBottom)">
                                      <p:cBhvr>
                                        <p:cTn id="13" dur="500"/>
                                        <p:tgtEl>
                                          <p:spTgt spid="83972"/>
                                        </p:tgtEl>
                                      </p:cBhvr>
                                    </p:animEffect>
                                  </p:childTnLst>
                                </p:cTn>
                              </p:par>
                            </p:childTnLst>
                          </p:cTn>
                        </p:par>
                        <p:par>
                          <p:cTn id="14" fill="hold" nodeType="afterGroup">
                            <p:stCondLst>
                              <p:cond delay="1500"/>
                            </p:stCondLst>
                            <p:childTnLst>
                              <p:par>
                                <p:cTn id="15" presetID="28" presetClass="entr" presetSubtype="0" fill="hold" grpId="0" nodeType="afterEffect">
                                  <p:stCondLst>
                                    <p:cond delay="0"/>
                                  </p:stCondLst>
                                  <p:childTnLst>
                                    <p:set>
                                      <p:cBhvr>
                                        <p:cTn id="16" dur="1" fill="hold">
                                          <p:stCondLst>
                                            <p:cond delay="0"/>
                                          </p:stCondLst>
                                        </p:cTn>
                                        <p:tgtEl>
                                          <p:spTgt spid="83973"/>
                                        </p:tgtEl>
                                        <p:attrNameLst>
                                          <p:attrName>style.visibility</p:attrName>
                                        </p:attrNameLst>
                                      </p:cBhvr>
                                      <p:to>
                                        <p:strVal val="visible"/>
                                      </p:to>
                                    </p:set>
                                    <p:anim calcmode="lin" valueType="num">
                                      <p:cBhvr>
                                        <p:cTn id="17" dur="15000" fill="hold"/>
                                        <p:tgtEl>
                                          <p:spTgt spid="83973"/>
                                        </p:tgtEl>
                                        <p:attrNameLst>
                                          <p:attrName>ppt_x</p:attrName>
                                        </p:attrNameLst>
                                      </p:cBhvr>
                                      <p:tavLst>
                                        <p:tav tm="0">
                                          <p:val>
                                            <p:strVal val="#ppt_x"/>
                                          </p:val>
                                        </p:tav>
                                        <p:tav tm="100000">
                                          <p:val>
                                            <p:strVal val="#ppt_x"/>
                                          </p:val>
                                        </p:tav>
                                      </p:tavLst>
                                    </p:anim>
                                    <p:anim calcmode="lin" valueType="num">
                                      <p:cBhvr>
                                        <p:cTn id="18" dur="15000" fill="hold"/>
                                        <p:tgtEl>
                                          <p:spTgt spid="83973"/>
                                        </p:tgtEl>
                                        <p:attrNameLst>
                                          <p:attrName>ppt_y</p:attrName>
                                        </p:attrNameLst>
                                      </p:cBhvr>
                                      <p:tavLst>
                                        <p:tav tm="0">
                                          <p:val>
                                            <p:strVal val="#ppt_y+1"/>
                                          </p:val>
                                        </p:tav>
                                        <p:tav tm="100000">
                                          <p:val>
                                            <p:strVal val="#ppt_y-1"/>
                                          </p:val>
                                        </p:tav>
                                      </p:tavLst>
                                    </p:anim>
                                  </p:childTnLst>
                                </p:cTn>
                              </p:par>
                              <p:par>
                                <p:cTn id="19" presetID="28" presetClass="entr" presetSubtype="0" fill="hold" grpId="0" nodeType="withEffect">
                                  <p:stCondLst>
                                    <p:cond delay="0"/>
                                  </p:stCondLst>
                                  <p:childTnLst>
                                    <p:set>
                                      <p:cBhvr>
                                        <p:cTn id="20" dur="1" fill="hold">
                                          <p:stCondLst>
                                            <p:cond delay="0"/>
                                          </p:stCondLst>
                                        </p:cTn>
                                        <p:tgtEl>
                                          <p:spTgt spid="83975"/>
                                        </p:tgtEl>
                                        <p:attrNameLst>
                                          <p:attrName>style.visibility</p:attrName>
                                        </p:attrNameLst>
                                      </p:cBhvr>
                                      <p:to>
                                        <p:strVal val="visible"/>
                                      </p:to>
                                    </p:set>
                                    <p:anim calcmode="lin" valueType="num">
                                      <p:cBhvr>
                                        <p:cTn id="21" dur="15000" fill="hold"/>
                                        <p:tgtEl>
                                          <p:spTgt spid="83975"/>
                                        </p:tgtEl>
                                        <p:attrNameLst>
                                          <p:attrName>ppt_x</p:attrName>
                                        </p:attrNameLst>
                                      </p:cBhvr>
                                      <p:tavLst>
                                        <p:tav tm="0">
                                          <p:val>
                                            <p:strVal val="#ppt_x"/>
                                          </p:val>
                                        </p:tav>
                                        <p:tav tm="100000">
                                          <p:val>
                                            <p:strVal val="#ppt_x"/>
                                          </p:val>
                                        </p:tav>
                                      </p:tavLst>
                                    </p:anim>
                                    <p:anim calcmode="lin" valueType="num">
                                      <p:cBhvr>
                                        <p:cTn id="22" dur="15000" fill="hold"/>
                                        <p:tgtEl>
                                          <p:spTgt spid="83975"/>
                                        </p:tgtEl>
                                        <p:attrNameLst>
                                          <p:attrName>ppt_y</p:attrName>
                                        </p:attrNameLst>
                                      </p:cBhvr>
                                      <p:tavLst>
                                        <p:tav tm="0">
                                          <p:val>
                                            <p:strVal val="#ppt_y+1"/>
                                          </p:val>
                                        </p:tav>
                                        <p:tav tm="100000">
                                          <p:val>
                                            <p:strVal val="#ppt_y-1"/>
                                          </p:val>
                                        </p:tav>
                                      </p:tavLst>
                                    </p:anim>
                                  </p:childTnLst>
                                </p:cTn>
                              </p:par>
                            </p:childTnLst>
                          </p:cTn>
                        </p:par>
                        <p:par>
                          <p:cTn id="23" fill="hold" nodeType="afterGroup">
                            <p:stCondLst>
                              <p:cond delay="16500"/>
                            </p:stCondLst>
                            <p:childTnLst>
                              <p:par>
                                <p:cTn id="24" presetID="23" presetClass="entr" presetSubtype="36" fill="hold" grpId="0" nodeType="afterEffect">
                                  <p:stCondLst>
                                    <p:cond delay="0"/>
                                  </p:stCondLst>
                                  <p:childTnLst>
                                    <p:set>
                                      <p:cBhvr>
                                        <p:cTn id="25" dur="1" fill="hold">
                                          <p:stCondLst>
                                            <p:cond delay="0"/>
                                          </p:stCondLst>
                                        </p:cTn>
                                        <p:tgtEl>
                                          <p:spTgt spid="83976"/>
                                        </p:tgtEl>
                                        <p:attrNameLst>
                                          <p:attrName>style.visibility</p:attrName>
                                        </p:attrNameLst>
                                      </p:cBhvr>
                                      <p:to>
                                        <p:strVal val="visible"/>
                                      </p:to>
                                    </p:set>
                                    <p:anim calcmode="lin" valueType="num">
                                      <p:cBhvr>
                                        <p:cTn id="26" dur="1000" fill="hold"/>
                                        <p:tgtEl>
                                          <p:spTgt spid="83976"/>
                                        </p:tgtEl>
                                        <p:attrNameLst>
                                          <p:attrName>ppt_w</p:attrName>
                                        </p:attrNameLst>
                                      </p:cBhvr>
                                      <p:tavLst>
                                        <p:tav tm="0">
                                          <p:val>
                                            <p:strVal val="(6*min(max(#ppt_w*#ppt_h,.3),1)-7.4)/-.7*#ppt_w"/>
                                          </p:val>
                                        </p:tav>
                                        <p:tav tm="100000">
                                          <p:val>
                                            <p:strVal val="#ppt_w"/>
                                          </p:val>
                                        </p:tav>
                                      </p:tavLst>
                                    </p:anim>
                                    <p:anim calcmode="lin" valueType="num">
                                      <p:cBhvr>
                                        <p:cTn id="27" dur="1000" fill="hold"/>
                                        <p:tgtEl>
                                          <p:spTgt spid="83976"/>
                                        </p:tgtEl>
                                        <p:attrNameLst>
                                          <p:attrName>ppt_h</p:attrName>
                                        </p:attrNameLst>
                                      </p:cBhvr>
                                      <p:tavLst>
                                        <p:tav tm="0">
                                          <p:val>
                                            <p:strVal val="(6*min(max(#ppt_w*#ppt_h,.3),1)-7.4)/-.7*#ppt_h"/>
                                          </p:val>
                                        </p:tav>
                                        <p:tav tm="100000">
                                          <p:val>
                                            <p:strVal val="#ppt_h"/>
                                          </p:val>
                                        </p:tav>
                                      </p:tavLst>
                                    </p:anim>
                                    <p:anim calcmode="lin" valueType="num">
                                      <p:cBhvr>
                                        <p:cTn id="28" dur="1000" fill="hold"/>
                                        <p:tgtEl>
                                          <p:spTgt spid="83976"/>
                                        </p:tgtEl>
                                        <p:attrNameLst>
                                          <p:attrName>ppt_x</p:attrName>
                                        </p:attrNameLst>
                                      </p:cBhvr>
                                      <p:tavLst>
                                        <p:tav tm="0">
                                          <p:val>
                                            <p:fltVal val="0.5"/>
                                          </p:val>
                                        </p:tav>
                                        <p:tav tm="100000">
                                          <p:val>
                                            <p:strVal val="#ppt_x"/>
                                          </p:val>
                                        </p:tav>
                                      </p:tavLst>
                                    </p:anim>
                                    <p:anim calcmode="lin" valueType="num">
                                      <p:cBhvr>
                                        <p:cTn id="29" dur="1000" fill="hold"/>
                                        <p:tgtEl>
                                          <p:spTgt spid="8397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P spid="83973" grpId="0" animBg="1"/>
      <p:bldP spid="83975" grpId="0"/>
      <p:bldP spid="83976"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
        <p:nvSpPr>
          <p:cNvPr id="374786"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16" tIns="45709" rIns="91416" bIns="45709" anchor="ctr"/>
          <a:lstStyle/>
          <a:p>
            <a:pPr eaLnBrk="0" hangingPunct="0"/>
            <a:endParaRPr lang="en-US">
              <a:solidFill>
                <a:srgbClr val="000000"/>
              </a:solidFill>
              <a:latin typeface="Arial" charset="0"/>
            </a:endParaRP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6671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p:txBody>
          <a:bodyPr/>
          <a:lstStyle/>
          <a:p>
            <a:pPr eaLnBrk="1" hangingPunct="1"/>
            <a:r>
              <a:rPr lang="en-US" sz="800">
                <a:solidFill>
                  <a:schemeClr val="bg1"/>
                </a:solidFill>
                <a:latin typeface="Arial" charset="0"/>
                <a:ea typeface="ＭＳ Ｐゴシック" charset="0"/>
                <a:cs typeface="ＭＳ Ｐゴシック" charset="0"/>
              </a:rPr>
              <a:t>Be thou my vision 2/4</a:t>
            </a:r>
          </a:p>
        </p:txBody>
      </p:sp>
      <p:pic>
        <p:nvPicPr>
          <p:cNvPr id="155650" name="Picture 3" descr="wo_scn13"/>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76200" y="1087438"/>
            <a:ext cx="9048750" cy="4703762"/>
          </a:xfrm>
          <a:prstGeom prst="rect">
            <a:avLst/>
          </a:prstGeom>
          <a:noFill/>
          <a:ln w="9525">
            <a:noFill/>
            <a:miter lim="800000"/>
            <a:headEnd/>
            <a:tailEnd/>
          </a:ln>
          <a:effectLst>
            <a:outerShdw dist="71842" dir="2700000" algn="ctr" rotWithShape="0">
              <a:schemeClr val="tx1"/>
            </a:outerShdw>
          </a:effectLst>
        </p:spPr>
        <p:txBody>
          <a:bodyPr wrap="none">
            <a:spAutoFit/>
          </a:bodyPr>
          <a:lstStyle/>
          <a:p>
            <a:pPr algn="ctr" eaLnBrk="0" hangingPunct="0">
              <a:lnSpc>
                <a:spcPct val="120000"/>
              </a:lnSpc>
              <a:defRPr/>
            </a:pPr>
            <a:r>
              <a:rPr lang="en-US" sz="3600" b="1">
                <a:solidFill>
                  <a:srgbClr val="FFFFFF"/>
                </a:solidFill>
                <a:latin typeface="Arial" charset="0"/>
                <a:ea typeface="+mn-ea"/>
                <a:cs typeface="+mn-cs"/>
              </a:rPr>
              <a:t>Be Thou my Wisdom, </a:t>
            </a:r>
            <a:br>
              <a:rPr lang="en-US" sz="3600" b="1">
                <a:solidFill>
                  <a:srgbClr val="FFFFFF"/>
                </a:solidFill>
                <a:latin typeface="Arial" charset="0"/>
                <a:ea typeface="+mn-ea"/>
                <a:cs typeface="+mn-cs"/>
              </a:rPr>
            </a:br>
            <a:r>
              <a:rPr lang="en-US" sz="3600" b="1">
                <a:solidFill>
                  <a:srgbClr val="FFFFFF"/>
                </a:solidFill>
                <a:latin typeface="Arial" charset="0"/>
                <a:ea typeface="+mn-ea"/>
                <a:cs typeface="+mn-cs"/>
              </a:rPr>
              <a:t>and Thou my true Word;</a:t>
            </a:r>
          </a:p>
          <a:p>
            <a:pPr algn="ctr" eaLnBrk="0" hangingPunct="0">
              <a:lnSpc>
                <a:spcPct val="120000"/>
              </a:lnSpc>
              <a:defRPr/>
            </a:pPr>
            <a:r>
              <a:rPr lang="en-US" sz="3600" b="1">
                <a:solidFill>
                  <a:srgbClr val="FFFFFF"/>
                </a:solidFill>
                <a:latin typeface="Arial" charset="0"/>
                <a:ea typeface="+mn-ea"/>
                <a:cs typeface="+mn-cs"/>
              </a:rPr>
              <a:t>I ever with Thee and Thou with me, Lord;</a:t>
            </a:r>
          </a:p>
          <a:p>
            <a:pPr algn="ctr" eaLnBrk="0" hangingPunct="0">
              <a:lnSpc>
                <a:spcPct val="120000"/>
              </a:lnSpc>
              <a:defRPr/>
            </a:pPr>
            <a:r>
              <a:rPr lang="en-US" sz="3600" b="1">
                <a:solidFill>
                  <a:srgbClr val="FFFFFF"/>
                </a:solidFill>
                <a:latin typeface="Arial" charset="0"/>
                <a:ea typeface="+mn-ea"/>
                <a:cs typeface="+mn-cs"/>
              </a:rPr>
              <a:t>Thou my great Father, </a:t>
            </a:r>
            <a:br>
              <a:rPr lang="en-US" sz="3600" b="1">
                <a:solidFill>
                  <a:srgbClr val="FFFFFF"/>
                </a:solidFill>
                <a:latin typeface="Arial" charset="0"/>
                <a:ea typeface="+mn-ea"/>
                <a:cs typeface="+mn-cs"/>
              </a:rPr>
            </a:br>
            <a:r>
              <a:rPr lang="en-US" sz="3600" b="1">
                <a:solidFill>
                  <a:srgbClr val="FFFFFF"/>
                </a:solidFill>
                <a:latin typeface="Arial" charset="0"/>
                <a:ea typeface="+mn-ea"/>
                <a:cs typeface="+mn-cs"/>
              </a:rPr>
              <a:t>I Thy true son,</a:t>
            </a:r>
          </a:p>
          <a:p>
            <a:pPr algn="ctr" eaLnBrk="0" hangingPunct="0">
              <a:lnSpc>
                <a:spcPct val="120000"/>
              </a:lnSpc>
              <a:defRPr/>
            </a:pPr>
            <a:r>
              <a:rPr lang="en-US" sz="3600" b="1">
                <a:solidFill>
                  <a:srgbClr val="FFFFFF"/>
                </a:solidFill>
                <a:latin typeface="Arial" charset="0"/>
                <a:ea typeface="+mn-ea"/>
                <a:cs typeface="+mn-cs"/>
              </a:rPr>
              <a:t>Thou in me dwelling, </a:t>
            </a:r>
            <a:br>
              <a:rPr lang="en-US" sz="3600" b="1">
                <a:solidFill>
                  <a:srgbClr val="FFFFFF"/>
                </a:solidFill>
                <a:latin typeface="Arial" charset="0"/>
                <a:ea typeface="+mn-ea"/>
                <a:cs typeface="+mn-cs"/>
              </a:rPr>
            </a:br>
            <a:r>
              <a:rPr lang="en-US" sz="3600" b="1">
                <a:solidFill>
                  <a:srgbClr val="FFFFFF"/>
                </a:solidFill>
                <a:latin typeface="Arial" charset="0"/>
                <a:ea typeface="+mn-ea"/>
                <a:cs typeface="+mn-cs"/>
              </a:rPr>
              <a:t>and I with Thee one.</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302028" y="1341867"/>
            <a:ext cx="8489194"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altLang="zh-CN" sz="4800" b="1" dirty="0">
                <a:solidFill>
                  <a:srgbClr val="F8F8F8"/>
                </a:solidFill>
                <a:latin typeface="Arial" charset="0"/>
                <a:ea typeface="Arial" charset="0"/>
                <a:cs typeface="Arial" charset="0"/>
              </a:rPr>
              <a:t>Defense of Apostolic Authority</a:t>
            </a:r>
            <a:endParaRPr lang="en-US" sz="4800" b="1" dirty="0">
              <a:solidFill>
                <a:srgbClr val="FFFFFF"/>
              </a:solidFill>
              <a:latin typeface="Tahoma"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8" name="Rectangle 2">
            <a:extLst>
              <a:ext uri="{FF2B5EF4-FFF2-40B4-BE49-F238E27FC236}">
                <a16:creationId xmlns:a16="http://schemas.microsoft.com/office/drawing/2014/main" id="{45B40956-2548-7640-9BFB-3D327084311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Corinthians</a:t>
            </a:r>
          </a:p>
        </p:txBody>
      </p:sp>
    </p:spTree>
    <p:extLst>
      <p:ext uri="{BB962C8B-B14F-4D97-AF65-F5344CB8AC3E}">
        <p14:creationId xmlns:p14="http://schemas.microsoft.com/office/powerpoint/2010/main" val="33466100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p:txBody>
          <a:bodyPr/>
          <a:lstStyle/>
          <a:p>
            <a:pPr eaLnBrk="1" hangingPunct="1"/>
            <a:r>
              <a:rPr lang="en-US" sz="1200">
                <a:solidFill>
                  <a:schemeClr val="bg1"/>
                </a:solidFill>
                <a:latin typeface="Arial" charset="0"/>
                <a:ea typeface="ＭＳ Ｐゴシック" charset="0"/>
                <a:cs typeface="ＭＳ Ｐゴシック" charset="0"/>
              </a:rPr>
              <a:t>Be thou my vision 3/4</a:t>
            </a:r>
          </a:p>
        </p:txBody>
      </p:sp>
      <p:pic>
        <p:nvPicPr>
          <p:cNvPr id="157698" name="Picture 3" descr="1776"/>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4" name="Text Box 4"/>
          <p:cNvSpPr txBox="1">
            <a:spLocks noChangeArrowheads="1"/>
          </p:cNvSpPr>
          <p:nvPr/>
        </p:nvSpPr>
        <p:spPr bwMode="auto">
          <a:xfrm>
            <a:off x="2286000" y="885825"/>
            <a:ext cx="4959350" cy="53625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lnSpc>
                <a:spcPct val="120000"/>
              </a:lnSpc>
              <a:defRPr/>
            </a:pPr>
            <a:r>
              <a:rPr lang="en-US" sz="3600" b="1" dirty="0">
                <a:solidFill>
                  <a:srgbClr val="FFFFFF"/>
                </a:solidFill>
                <a:latin typeface="Arial" pitchFamily="-108" charset="0"/>
                <a:ea typeface="+mn-ea"/>
                <a:cs typeface="+mn-cs"/>
              </a:rPr>
              <a:t>Riches I heed not nor </a:t>
            </a:r>
            <a:br>
              <a:rPr lang="en-US" sz="3600" b="1" dirty="0">
                <a:solidFill>
                  <a:srgbClr val="FFFFFF"/>
                </a:solidFill>
                <a:latin typeface="Arial" pitchFamily="-108" charset="0"/>
                <a:ea typeface="+mn-ea"/>
                <a:cs typeface="+mn-cs"/>
              </a:rPr>
            </a:br>
            <a:r>
              <a:rPr lang="en-US" sz="3600" b="1" dirty="0">
                <a:solidFill>
                  <a:srgbClr val="FFFFFF"/>
                </a:solidFill>
                <a:latin typeface="Arial" pitchFamily="-108" charset="0"/>
                <a:ea typeface="+mn-ea"/>
                <a:cs typeface="+mn-cs"/>
              </a:rPr>
              <a:t>man</a:t>
            </a:r>
            <a:r>
              <a:rPr lang="fr-FR" sz="3600" b="1" dirty="0">
                <a:solidFill>
                  <a:srgbClr val="FFFFFF"/>
                </a:solidFill>
                <a:latin typeface="Arial" pitchFamily="-108" charset="0"/>
                <a:ea typeface="+mn-ea"/>
                <a:cs typeface="+mn-cs"/>
              </a:rPr>
              <a:t>'</a:t>
            </a:r>
            <a:r>
              <a:rPr lang="en-US" sz="3600" b="1" dirty="0">
                <a:solidFill>
                  <a:srgbClr val="FFFFFF"/>
                </a:solidFill>
                <a:latin typeface="Arial" pitchFamily="-108" charset="0"/>
                <a:ea typeface="+mn-ea"/>
                <a:cs typeface="+mn-cs"/>
              </a:rPr>
              <a:t>s empty praise,</a:t>
            </a:r>
          </a:p>
          <a:p>
            <a:pPr algn="ctr" eaLnBrk="0" hangingPunct="0">
              <a:lnSpc>
                <a:spcPct val="120000"/>
              </a:lnSpc>
              <a:defRPr/>
            </a:pPr>
            <a:r>
              <a:rPr lang="en-US" sz="3600" b="1" dirty="0">
                <a:solidFill>
                  <a:srgbClr val="FFFFFF"/>
                </a:solidFill>
                <a:latin typeface="Arial" pitchFamily="-108" charset="0"/>
                <a:ea typeface="+mn-ea"/>
                <a:cs typeface="+mn-cs"/>
              </a:rPr>
              <a:t>Thou my inheritance, </a:t>
            </a:r>
            <a:br>
              <a:rPr lang="en-US" sz="3600" b="1" dirty="0">
                <a:solidFill>
                  <a:srgbClr val="FFFFFF"/>
                </a:solidFill>
                <a:latin typeface="Arial" pitchFamily="-108" charset="0"/>
                <a:ea typeface="+mn-ea"/>
                <a:cs typeface="+mn-cs"/>
              </a:rPr>
            </a:br>
            <a:r>
              <a:rPr lang="en-US" sz="3600" b="1" dirty="0">
                <a:solidFill>
                  <a:srgbClr val="FFFFFF"/>
                </a:solidFill>
                <a:latin typeface="Arial" pitchFamily="-108" charset="0"/>
                <a:ea typeface="+mn-ea"/>
                <a:cs typeface="+mn-cs"/>
              </a:rPr>
              <a:t>now and always;</a:t>
            </a:r>
          </a:p>
          <a:p>
            <a:pPr algn="ctr" eaLnBrk="0" hangingPunct="0">
              <a:lnSpc>
                <a:spcPct val="120000"/>
              </a:lnSpc>
              <a:defRPr/>
            </a:pPr>
            <a:r>
              <a:rPr lang="en-US" sz="3600" b="1" dirty="0">
                <a:solidFill>
                  <a:srgbClr val="FFFFFF"/>
                </a:solidFill>
                <a:latin typeface="Arial" pitchFamily="-108" charset="0"/>
                <a:ea typeface="+mn-ea"/>
                <a:cs typeface="+mn-cs"/>
              </a:rPr>
              <a:t>Thou and thou only, </a:t>
            </a:r>
            <a:br>
              <a:rPr lang="en-US" sz="3600" b="1" dirty="0">
                <a:solidFill>
                  <a:srgbClr val="FFFFFF"/>
                </a:solidFill>
                <a:latin typeface="Arial" pitchFamily="-108" charset="0"/>
                <a:ea typeface="+mn-ea"/>
                <a:cs typeface="+mn-cs"/>
              </a:rPr>
            </a:br>
            <a:r>
              <a:rPr lang="en-US" sz="3600" b="1" dirty="0">
                <a:solidFill>
                  <a:srgbClr val="FFFFFF"/>
                </a:solidFill>
                <a:latin typeface="Arial" pitchFamily="-108" charset="0"/>
                <a:ea typeface="+mn-ea"/>
                <a:cs typeface="+mn-cs"/>
              </a:rPr>
              <a:t>first in my heart,</a:t>
            </a:r>
          </a:p>
          <a:p>
            <a:pPr algn="ctr" eaLnBrk="0" hangingPunct="0">
              <a:lnSpc>
                <a:spcPct val="120000"/>
              </a:lnSpc>
              <a:defRPr/>
            </a:pPr>
            <a:r>
              <a:rPr lang="en-US" sz="3600" b="1" dirty="0">
                <a:solidFill>
                  <a:srgbClr val="FFFFFF"/>
                </a:solidFill>
                <a:latin typeface="Arial" pitchFamily="-108" charset="0"/>
                <a:ea typeface="+mn-ea"/>
                <a:cs typeface="+mn-cs"/>
              </a:rPr>
              <a:t>High King of heaven, </a:t>
            </a:r>
            <a:br>
              <a:rPr lang="en-US" sz="3600" b="1" dirty="0">
                <a:solidFill>
                  <a:srgbClr val="FFFFFF"/>
                </a:solidFill>
                <a:latin typeface="Arial" pitchFamily="-108" charset="0"/>
                <a:ea typeface="+mn-ea"/>
                <a:cs typeface="+mn-cs"/>
              </a:rPr>
            </a:br>
            <a:r>
              <a:rPr lang="en-US" sz="3600" b="1" dirty="0">
                <a:solidFill>
                  <a:srgbClr val="FFFFFF"/>
                </a:solidFill>
                <a:latin typeface="Arial" pitchFamily="-108" charset="0"/>
                <a:ea typeface="+mn-ea"/>
                <a:cs typeface="+mn-cs"/>
              </a:rPr>
              <a:t>my treasure Thou art.</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p:txBody>
          <a:bodyPr/>
          <a:lstStyle/>
          <a:p>
            <a:pPr eaLnBrk="1" hangingPunct="1"/>
            <a:r>
              <a:rPr lang="en-US" sz="1000">
                <a:solidFill>
                  <a:schemeClr val="bg1"/>
                </a:solidFill>
                <a:latin typeface="Arial" charset="0"/>
                <a:ea typeface="ＭＳ Ｐゴシック" charset="0"/>
                <a:cs typeface="ＭＳ Ｐゴシック" charset="0"/>
              </a:rPr>
              <a:t>Be thou my vision 4/4</a:t>
            </a:r>
          </a:p>
        </p:txBody>
      </p:sp>
      <p:pic>
        <p:nvPicPr>
          <p:cNvPr id="159746" name="Picture 3" descr="BM26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251520" y="476672"/>
            <a:ext cx="8753475" cy="339725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lnSpc>
                <a:spcPct val="120000"/>
              </a:lnSpc>
              <a:defRPr/>
            </a:pPr>
            <a:r>
              <a:rPr lang="en-US" sz="3600" b="1" dirty="0">
                <a:solidFill>
                  <a:srgbClr val="FFFFFF"/>
                </a:solidFill>
                <a:latin typeface="Arial" pitchFamily="-108" charset="0"/>
                <a:ea typeface="+mn-ea"/>
                <a:cs typeface="+mn-cs"/>
              </a:rPr>
              <a:t>High King of heaven, my victory won,</a:t>
            </a:r>
          </a:p>
          <a:p>
            <a:pPr algn="ctr" eaLnBrk="0" hangingPunct="0">
              <a:lnSpc>
                <a:spcPct val="120000"/>
              </a:lnSpc>
              <a:defRPr/>
            </a:pPr>
            <a:r>
              <a:rPr lang="en-US" sz="3600" b="1" dirty="0">
                <a:solidFill>
                  <a:srgbClr val="FFFFFF"/>
                </a:solidFill>
                <a:latin typeface="Arial" pitchFamily="-108" charset="0"/>
                <a:ea typeface="+mn-ea"/>
                <a:cs typeface="+mn-cs"/>
              </a:rPr>
              <a:t>May I reach heaven</a:t>
            </a:r>
            <a:r>
              <a:rPr lang="fr-FR" sz="3600" b="1" dirty="0">
                <a:solidFill>
                  <a:srgbClr val="FFFFFF"/>
                </a:solidFill>
                <a:latin typeface="Arial" pitchFamily="-108" charset="0"/>
                <a:ea typeface="+mn-ea"/>
                <a:cs typeface="+mn-cs"/>
              </a:rPr>
              <a:t>'</a:t>
            </a:r>
            <a:r>
              <a:rPr lang="en-US" sz="3600" b="1" dirty="0">
                <a:solidFill>
                  <a:srgbClr val="FFFFFF"/>
                </a:solidFill>
                <a:latin typeface="Arial" pitchFamily="-108" charset="0"/>
                <a:ea typeface="+mn-ea"/>
                <a:cs typeface="+mn-cs"/>
              </a:rPr>
              <a:t>s joys,</a:t>
            </a:r>
          </a:p>
          <a:p>
            <a:pPr algn="ctr" eaLnBrk="0" hangingPunct="0">
              <a:lnSpc>
                <a:spcPct val="120000"/>
              </a:lnSpc>
              <a:defRPr/>
            </a:pPr>
            <a:r>
              <a:rPr lang="en-US" sz="3600" b="1" dirty="0">
                <a:solidFill>
                  <a:srgbClr val="FFFFFF"/>
                </a:solidFill>
                <a:latin typeface="Arial" pitchFamily="-108" charset="0"/>
                <a:ea typeface="+mn-ea"/>
                <a:cs typeface="+mn-cs"/>
              </a:rPr>
              <a:t>O bright </a:t>
            </a:r>
            <a:r>
              <a:rPr lang="en-US" sz="3600" b="1" dirty="0" err="1">
                <a:solidFill>
                  <a:srgbClr val="FFFFFF"/>
                </a:solidFill>
                <a:latin typeface="Arial" pitchFamily="-108" charset="0"/>
                <a:ea typeface="+mn-ea"/>
                <a:cs typeface="+mn-cs"/>
              </a:rPr>
              <a:t>heav</a:t>
            </a:r>
            <a:r>
              <a:rPr lang="fr-FR" sz="3600" b="1" dirty="0">
                <a:solidFill>
                  <a:srgbClr val="FFFFFF"/>
                </a:solidFill>
                <a:latin typeface="Arial" pitchFamily="-108" charset="0"/>
                <a:ea typeface="+mn-ea"/>
                <a:cs typeface="+mn-cs"/>
              </a:rPr>
              <a:t>'</a:t>
            </a:r>
            <a:r>
              <a:rPr lang="en-US" sz="3600" b="1" dirty="0">
                <a:solidFill>
                  <a:srgbClr val="FFFFFF"/>
                </a:solidFill>
                <a:latin typeface="Arial" pitchFamily="-108" charset="0"/>
                <a:ea typeface="+mn-ea"/>
                <a:cs typeface="+mn-cs"/>
              </a:rPr>
              <a:t>ns Son!</a:t>
            </a:r>
          </a:p>
          <a:p>
            <a:pPr algn="ctr" eaLnBrk="0" hangingPunct="0">
              <a:lnSpc>
                <a:spcPct val="120000"/>
              </a:lnSpc>
              <a:defRPr/>
            </a:pPr>
            <a:r>
              <a:rPr lang="en-US" sz="3600" b="1" dirty="0">
                <a:solidFill>
                  <a:srgbClr val="FFFFFF"/>
                </a:solidFill>
                <a:latin typeface="Arial" pitchFamily="-108" charset="0"/>
                <a:ea typeface="+mn-ea"/>
                <a:cs typeface="+mn-cs"/>
              </a:rPr>
              <a:t>Heart of my own heart, whatever befall,</a:t>
            </a:r>
          </a:p>
          <a:p>
            <a:pPr algn="ctr" eaLnBrk="0" hangingPunct="0">
              <a:lnSpc>
                <a:spcPct val="120000"/>
              </a:lnSpc>
              <a:defRPr/>
            </a:pPr>
            <a:r>
              <a:rPr lang="en-US" sz="3600" b="1" dirty="0">
                <a:solidFill>
                  <a:srgbClr val="FFFFFF"/>
                </a:solidFill>
                <a:latin typeface="Arial" pitchFamily="-108" charset="0"/>
                <a:ea typeface="+mn-ea"/>
                <a:cs typeface="+mn-cs"/>
              </a:rPr>
              <a:t>Still be my Vision, O ruler of all!</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5"/>
          <p:cNvSpPr>
            <a:spLocks noGrp="1" noChangeArrowheads="1"/>
          </p:cNvSpPr>
          <p:nvPr>
            <p:ph type="title" idx="4294967295"/>
          </p:nvPr>
        </p:nvSpPr>
        <p:spPr>
          <a:xfrm>
            <a:off x="250825" y="-423863"/>
            <a:ext cx="3744913" cy="396875"/>
          </a:xfrm>
        </p:spPr>
        <p:txBody>
          <a:bodyPr/>
          <a:lstStyle/>
          <a:p>
            <a:pPr eaLnBrk="1" hangingPunct="1"/>
            <a:r>
              <a:rPr lang="en-US" sz="2000">
                <a:latin typeface="Times New Roman" charset="0"/>
                <a:ea typeface="ＭＳ Ｐゴシック" charset="0"/>
              </a:rPr>
              <a:t>2 Corinthians Book Chart</a:t>
            </a:r>
          </a:p>
        </p:txBody>
      </p:sp>
      <p:graphicFrame>
        <p:nvGraphicFramePr>
          <p:cNvPr id="25" name="Table 24"/>
          <p:cNvGraphicFramePr>
            <a:graphicFrameLocks noGrp="1"/>
          </p:cNvGraphicFramePr>
          <p:nvPr/>
        </p:nvGraphicFramePr>
        <p:xfrm>
          <a:off x="-2" y="0"/>
          <a:ext cx="9180514" cy="6857998"/>
        </p:xfrm>
        <a:graphic>
          <a:graphicData uri="http://schemas.openxmlformats.org/drawingml/2006/table">
            <a:tbl>
              <a:tblPr/>
              <a:tblGrid>
                <a:gridCol w="765043">
                  <a:extLst>
                    <a:ext uri="{9D8B030D-6E8A-4147-A177-3AD203B41FA5}">
                      <a16:colId xmlns:a16="http://schemas.microsoft.com/office/drawing/2014/main" val="20000"/>
                    </a:ext>
                  </a:extLst>
                </a:gridCol>
                <a:gridCol w="765043">
                  <a:extLst>
                    <a:ext uri="{9D8B030D-6E8A-4147-A177-3AD203B41FA5}">
                      <a16:colId xmlns:a16="http://schemas.microsoft.com/office/drawing/2014/main" val="20001"/>
                    </a:ext>
                  </a:extLst>
                </a:gridCol>
                <a:gridCol w="765043">
                  <a:extLst>
                    <a:ext uri="{9D8B030D-6E8A-4147-A177-3AD203B41FA5}">
                      <a16:colId xmlns:a16="http://schemas.microsoft.com/office/drawing/2014/main" val="20002"/>
                    </a:ext>
                  </a:extLst>
                </a:gridCol>
                <a:gridCol w="849218">
                  <a:extLst>
                    <a:ext uri="{9D8B030D-6E8A-4147-A177-3AD203B41FA5}">
                      <a16:colId xmlns:a16="http://schemas.microsoft.com/office/drawing/2014/main" val="20003"/>
                    </a:ext>
                  </a:extLst>
                </a:gridCol>
                <a:gridCol w="686297">
                  <a:extLst>
                    <a:ext uri="{9D8B030D-6E8A-4147-A177-3AD203B41FA5}">
                      <a16:colId xmlns:a16="http://schemas.microsoft.com/office/drawing/2014/main" val="20004"/>
                    </a:ext>
                  </a:extLst>
                </a:gridCol>
                <a:gridCol w="650660">
                  <a:extLst>
                    <a:ext uri="{9D8B030D-6E8A-4147-A177-3AD203B41FA5}">
                      <a16:colId xmlns:a16="http://schemas.microsoft.com/office/drawing/2014/main" val="20005"/>
                    </a:ext>
                  </a:extLst>
                </a:gridCol>
                <a:gridCol w="867546">
                  <a:extLst>
                    <a:ext uri="{9D8B030D-6E8A-4147-A177-3AD203B41FA5}">
                      <a16:colId xmlns:a16="http://schemas.microsoft.com/office/drawing/2014/main" val="20006"/>
                    </a:ext>
                  </a:extLst>
                </a:gridCol>
                <a:gridCol w="722955">
                  <a:extLst>
                    <a:ext uri="{9D8B030D-6E8A-4147-A177-3AD203B41FA5}">
                      <a16:colId xmlns:a16="http://schemas.microsoft.com/office/drawing/2014/main" val="20007"/>
                    </a:ext>
                  </a:extLst>
                </a:gridCol>
                <a:gridCol w="650660">
                  <a:extLst>
                    <a:ext uri="{9D8B030D-6E8A-4147-A177-3AD203B41FA5}">
                      <a16:colId xmlns:a16="http://schemas.microsoft.com/office/drawing/2014/main" val="20008"/>
                    </a:ext>
                  </a:extLst>
                </a:gridCol>
                <a:gridCol w="795251">
                  <a:extLst>
                    <a:ext uri="{9D8B030D-6E8A-4147-A177-3AD203B41FA5}">
                      <a16:colId xmlns:a16="http://schemas.microsoft.com/office/drawing/2014/main" val="20009"/>
                    </a:ext>
                  </a:extLst>
                </a:gridCol>
                <a:gridCol w="897755">
                  <a:extLst>
                    <a:ext uri="{9D8B030D-6E8A-4147-A177-3AD203B41FA5}">
                      <a16:colId xmlns:a16="http://schemas.microsoft.com/office/drawing/2014/main" val="20010"/>
                    </a:ext>
                  </a:extLst>
                </a:gridCol>
                <a:gridCol w="765043">
                  <a:extLst>
                    <a:ext uri="{9D8B030D-6E8A-4147-A177-3AD203B41FA5}">
                      <a16:colId xmlns:a16="http://schemas.microsoft.com/office/drawing/2014/main" val="20011"/>
                    </a:ext>
                  </a:extLst>
                </a:gridCol>
              </a:tblGrid>
              <a:tr h="638484">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8F8F8"/>
                          </a:solidFill>
                          <a:effectLst/>
                          <a:latin typeface="Arial" charset="0"/>
                          <a:ea typeface="ＭＳ Ｐゴシック" charset="0"/>
                          <a:cs typeface="Arial" charset="0"/>
                        </a:rPr>
                        <a:t>2 Corinthians: </a:t>
                      </a:r>
                      <a:r>
                        <a:rPr kumimoji="0" lang="en-US" altLang="zh-CN" sz="2400" b="1" i="0" u="none" strike="noStrike" cap="none" normalizeH="0" baseline="0" dirty="0">
                          <a:ln>
                            <a:noFill/>
                          </a:ln>
                          <a:solidFill>
                            <a:srgbClr val="F8F8F8"/>
                          </a:solidFill>
                          <a:effectLst/>
                          <a:latin typeface="Arial" charset="0"/>
                          <a:ea typeface="Arial" charset="0"/>
                          <a:cs typeface="Arial" charset="0"/>
                        </a:rPr>
                        <a:t>Defense of Apostolic Authority</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046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 Ministry Sincerity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Giving</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Ministry Authority</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37">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Chapters 1–7</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Chapters 8–9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Chapters 10–13</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0701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Defense of Paul</a:t>
                      </a:r>
                      <a:r>
                        <a:rPr kumimoji="1" lang="fr-FR" sz="2000" b="1" i="0" u="none" strike="noStrike" cap="none" normalizeH="0" baseline="0" dirty="0">
                          <a:ln>
                            <a:noFill/>
                          </a:ln>
                          <a:solidFill>
                            <a:srgbClr val="000090"/>
                          </a:solidFill>
                          <a:effectLst/>
                          <a:latin typeface="Arial"/>
                          <a:ea typeface="ＭＳ Ｐゴシック" charset="0"/>
                          <a:cs typeface="Arial"/>
                        </a:rPr>
                        <a:t>'</a:t>
                      </a:r>
                      <a:r>
                        <a:rPr kumimoji="1" lang="en-US" sz="2000" b="1" i="0" u="none" strike="noStrike" cap="none" normalizeH="0" baseline="0" dirty="0">
                          <a:ln>
                            <a:noFill/>
                          </a:ln>
                          <a:solidFill>
                            <a:srgbClr val="000090"/>
                          </a:solidFill>
                          <a:effectLst/>
                          <a:latin typeface="Arial"/>
                          <a:ea typeface="ＭＳ Ｐゴシック" charset="0"/>
                          <a:cs typeface="Arial"/>
                        </a:rPr>
                        <a:t>s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Motives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Defense of Paul</a:t>
                      </a:r>
                      <a:r>
                        <a:rPr kumimoji="0" lang="fr-FR" sz="2000" b="1" i="0" u="none" strike="noStrike" cap="none" normalizeH="0" baseline="0" dirty="0">
                          <a:ln>
                            <a:noFill/>
                          </a:ln>
                          <a:solidFill>
                            <a:srgbClr val="000090"/>
                          </a:solidFill>
                          <a:effectLst/>
                          <a:latin typeface="Arial"/>
                          <a:ea typeface="ＭＳ Ｐゴシック" charset="0"/>
                          <a:cs typeface="Arial"/>
                        </a:rPr>
                        <a:t>'</a:t>
                      </a:r>
                      <a:r>
                        <a:rPr kumimoji="0" lang="en-US" sz="2000" b="1" i="0" u="none" strike="noStrike" cap="none" normalizeH="0" baseline="0" dirty="0">
                          <a:ln>
                            <a:noFill/>
                          </a:ln>
                          <a:solidFill>
                            <a:srgbClr val="000090"/>
                          </a:solidFill>
                          <a:effectLst/>
                          <a:latin typeface="Arial"/>
                          <a:ea typeface="ＭＳ Ｐゴシック" charset="0"/>
                          <a:cs typeface="Arial"/>
                        </a:rPr>
                        <a:t>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Worth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Defense of Paul</a:t>
                      </a:r>
                      <a:r>
                        <a:rPr kumimoji="1" lang="fr-FR" sz="2000" b="1" i="0" u="none" strike="noStrike" cap="none" normalizeH="0" baseline="0" dirty="0">
                          <a:ln>
                            <a:noFill/>
                          </a:ln>
                          <a:solidFill>
                            <a:srgbClr val="000090"/>
                          </a:solidFill>
                          <a:effectLst/>
                          <a:latin typeface="Arial"/>
                          <a:ea typeface="ＭＳ Ｐゴシック" charset="0"/>
                          <a:cs typeface="Arial"/>
                        </a:rPr>
                        <a:t>'</a:t>
                      </a:r>
                      <a:r>
                        <a:rPr kumimoji="1" lang="en-US" sz="2000" b="1" i="0" u="none" strike="noStrike" cap="none" normalizeH="0" baseline="0" dirty="0">
                          <a:ln>
                            <a:noFill/>
                          </a:ln>
                          <a:solidFill>
                            <a:srgbClr val="000090"/>
                          </a:solidFill>
                          <a:effectLst/>
                          <a:latin typeface="Arial"/>
                          <a:ea typeface="ＭＳ Ｐゴシック" charset="0"/>
                          <a:cs typeface="Arial"/>
                        </a:rPr>
                        <a:t>s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Traits</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22472">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 Character of Paul</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Collection for Saints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dirty="0">
                          <a:ln>
                            <a:noFill/>
                          </a:ln>
                          <a:solidFill>
                            <a:srgbClr val="000090"/>
                          </a:solidFill>
                          <a:effectLst/>
                          <a:latin typeface="Arial"/>
                          <a:ea typeface="ＭＳ Ｐゴシック" charset="0"/>
                          <a:cs typeface="Arial"/>
                        </a:rPr>
                        <a:t>Credentials of Paul</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959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Greetings</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solidFill>
                            <a:srgbClr val="000090"/>
                          </a:solidFill>
                          <a:effectLst/>
                          <a:latin typeface="Arial"/>
                          <a:ea typeface="ＭＳ Ｐゴシック" charset="0"/>
                          <a:cs typeface="Arial"/>
                        </a:rPr>
                        <a:t>Defends Conduct</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Defends Ministry</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Restore Confidence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Example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Purpose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Arrangements</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Benefits</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Defense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Offense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Warning</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Closing</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5"/>
                  </a:ext>
                </a:extLst>
              </a:tr>
              <a:tr h="62247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1:12–2:16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3:1–6:10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6:11–7:16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8:10-16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8:16–9:5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9:6-</a:t>
                      </a:r>
                      <a:br>
                        <a:rPr kumimoji="0" lang="en-US" sz="1600" b="1" i="0" u="none" strike="noStrike" cap="none" normalizeH="0" baseline="0" dirty="0">
                          <a:ln>
                            <a:noFill/>
                          </a:ln>
                          <a:solidFill>
                            <a:srgbClr val="000090"/>
                          </a:solidFill>
                          <a:effectLst/>
                          <a:latin typeface="Arial"/>
                          <a:ea typeface="ＭＳ Ｐゴシック" charset="0"/>
                          <a:cs typeface="Arial"/>
                        </a:rPr>
                      </a:br>
                      <a:r>
                        <a:rPr kumimoji="0" lang="en-US" sz="1600" b="1" i="0" u="none" strike="noStrike" cap="none" normalizeH="0" baseline="0" dirty="0">
                          <a:ln>
                            <a:noFill/>
                          </a:ln>
                          <a:solidFill>
                            <a:srgbClr val="000090"/>
                          </a:solidFill>
                          <a:effectLst/>
                          <a:latin typeface="Arial"/>
                          <a:ea typeface="ＭＳ Ｐゴシック" charset="0"/>
                          <a:cs typeface="Arial"/>
                        </a:rPr>
                        <a:t>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11:1–12:18</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12:19–13:10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13:11-14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Macedonia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Fall AD 56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61795"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162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1" name="Text Box 2"/>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Arial" charset="0"/>
              </a:rPr>
              <a:t>162</a:t>
            </a:r>
          </a:p>
        </p:txBody>
      </p:sp>
      <p:sp>
        <p:nvSpPr>
          <p:cNvPr id="163842" name="Text Box 3"/>
          <p:cNvSpPr txBox="1">
            <a:spLocks noChangeArrowheads="1"/>
          </p:cNvSpPr>
          <p:nvPr/>
        </p:nvSpPr>
        <p:spPr bwMode="auto">
          <a:xfrm>
            <a:off x="3259138" y="228600"/>
            <a:ext cx="25558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2 Corinthians </a:t>
            </a:r>
            <a:endParaRPr lang="en-US" sz="2800" b="1">
              <a:solidFill>
                <a:srgbClr val="FFFFFF"/>
              </a:solidFill>
              <a:latin typeface="Arial" charset="0"/>
              <a:ea typeface="SimSun" charset="0"/>
              <a:cs typeface="SimSun" charset="0"/>
            </a:endParaRPr>
          </a:p>
        </p:txBody>
      </p:sp>
      <p:sp>
        <p:nvSpPr>
          <p:cNvPr id="163843" name="Text Box 6"/>
          <p:cNvSpPr txBox="1">
            <a:spLocks noChangeArrowheads="1"/>
          </p:cNvSpPr>
          <p:nvPr/>
        </p:nvSpPr>
        <p:spPr bwMode="auto">
          <a:xfrm>
            <a:off x="1371600" y="1447800"/>
            <a:ext cx="6400800" cy="4524375"/>
          </a:xfrm>
          <a:prstGeom prst="rect">
            <a:avLst/>
          </a:prstGeom>
          <a:solidFill>
            <a:srgbClr val="F8F8F8"/>
          </a:solidFill>
          <a:ln w="9525">
            <a:solidFill>
              <a:schemeClr val="hlink"/>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sz="3200" b="1" u="sng" dirty="0">
              <a:latin typeface="Arial" charset="0"/>
              <a:ea typeface="SimSun" charset="0"/>
              <a:cs typeface="SimSun" charset="0"/>
            </a:endParaRPr>
          </a:p>
          <a:p>
            <a:pPr algn="ctr" eaLnBrk="1" hangingPunct="1"/>
            <a:r>
              <a:rPr lang="en-US" altLang="zh-CN" sz="3200" b="1" dirty="0">
                <a:latin typeface="Arial" charset="0"/>
                <a:ea typeface="SimSun" charset="0"/>
                <a:cs typeface="SimSun" charset="0"/>
              </a:rPr>
              <a:t>Paul </a:t>
            </a:r>
            <a:r>
              <a:rPr lang="en-US" altLang="zh-CN" sz="3200" b="1" i="1" dirty="0">
                <a:solidFill>
                  <a:schemeClr val="hlink"/>
                </a:solidFill>
                <a:latin typeface="Arial" charset="0"/>
                <a:ea typeface="SimSun" charset="0"/>
                <a:cs typeface="SimSun" charset="0"/>
              </a:rPr>
              <a:t>defends his apostleship</a:t>
            </a:r>
            <a:r>
              <a:rPr lang="en-US" altLang="zh-CN" sz="3200" b="1" dirty="0">
                <a:latin typeface="Arial" charset="0"/>
                <a:ea typeface="SimSun" charset="0"/>
                <a:cs typeface="SimSun" charset="0"/>
              </a:rPr>
              <a:t> against attacking false teachers to assure both the Corinthians</a:t>
            </a:r>
            <a:r>
              <a:rPr lang="fr-FR" altLang="zh-CN" sz="3200" b="1" dirty="0">
                <a:latin typeface="Arial" charset="0"/>
                <a:ea typeface="SimSun" charset="0"/>
                <a:cs typeface="SimSun" charset="0"/>
              </a:rPr>
              <a:t>'</a:t>
            </a:r>
            <a:r>
              <a:rPr lang="en-US" altLang="zh-CN" sz="3200" b="1" i="1" dirty="0">
                <a:latin typeface="Arial" charset="0"/>
                <a:ea typeface="SimSun" charset="0"/>
                <a:cs typeface="SimSun" charset="0"/>
              </a:rPr>
              <a:t> </a:t>
            </a:r>
            <a:r>
              <a:rPr lang="en-US" altLang="zh-CN" sz="3200" b="1" i="1" dirty="0">
                <a:solidFill>
                  <a:schemeClr val="hlink"/>
                </a:solidFill>
                <a:latin typeface="Arial" charset="0"/>
                <a:ea typeface="SimSun" charset="0"/>
                <a:cs typeface="SimSun" charset="0"/>
              </a:rPr>
              <a:t>doctrinal foundation</a:t>
            </a:r>
            <a:r>
              <a:rPr lang="en-US" altLang="zh-CN" sz="3200" b="1" dirty="0">
                <a:latin typeface="Arial" charset="0"/>
                <a:ea typeface="SimSun" charset="0"/>
                <a:cs typeface="SimSun" charset="0"/>
              </a:rPr>
              <a:t> and their promise to give to Jerusalem saints, thus providing an example of respect for and giving to church leaders today. </a:t>
            </a:r>
          </a:p>
        </p:txBody>
      </p:sp>
      <p:sp>
        <p:nvSpPr>
          <p:cNvPr id="2" name="Title 1"/>
          <p:cNvSpPr>
            <a:spLocks noGrp="1"/>
          </p:cNvSpPr>
          <p:nvPr>
            <p:ph type="title" idx="4294967295"/>
          </p:nvPr>
        </p:nvSpPr>
        <p:spPr>
          <a:xfrm>
            <a:off x="827088" y="1373188"/>
            <a:ext cx="7620000" cy="542925"/>
          </a:xfrm>
        </p:spPr>
        <p:txBody>
          <a:bodyPr/>
          <a:lstStyle/>
          <a:p>
            <a:pPr eaLnBrk="1" hangingPunct="1">
              <a:defRPr/>
            </a:pPr>
            <a:r>
              <a:rPr lang="en-US" sz="3200" b="1" u="sng" kern="1200" dirty="0">
                <a:solidFill>
                  <a:srgbClr val="000000"/>
                </a:solidFill>
                <a:ea typeface="SimSun"/>
                <a:cs typeface="SimSun"/>
              </a:rPr>
              <a:t>Summary Statement</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865" name="Text Box 2"/>
          <p:cNvSpPr txBox="1">
            <a:spLocks noChangeArrowheads="1"/>
          </p:cNvSpPr>
          <p:nvPr/>
        </p:nvSpPr>
        <p:spPr bwMode="auto">
          <a:xfrm>
            <a:off x="8305800" y="76200"/>
            <a:ext cx="692150" cy="457200"/>
          </a:xfrm>
          <a:prstGeom prst="rect">
            <a:avLst/>
          </a:prstGeom>
          <a:solidFill>
            <a:srgbClr val="FEFEE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162</a:t>
            </a:r>
          </a:p>
        </p:txBody>
      </p:sp>
      <p:sp>
        <p:nvSpPr>
          <p:cNvPr id="16389" name="Text Box 5"/>
          <p:cNvSpPr txBox="1">
            <a:spLocks noChangeArrowheads="1"/>
          </p:cNvSpPr>
          <p:nvPr/>
        </p:nvSpPr>
        <p:spPr bwMode="auto">
          <a:xfrm>
            <a:off x="152400" y="1301750"/>
            <a:ext cx="8839200" cy="4032250"/>
          </a:xfrm>
          <a:prstGeom prst="rect">
            <a:avLst/>
          </a:prstGeom>
          <a:solidFill>
            <a:srgbClr val="FEFEE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Tx/>
              <a:buAutoNum type="arabicPeriod"/>
            </a:pPr>
            <a:r>
              <a:rPr lang="en-US" altLang="zh-CN" sz="3200" b="1" u="sng">
                <a:solidFill>
                  <a:srgbClr val="000000"/>
                </a:solidFill>
                <a:latin typeface="Arial" charset="0"/>
                <a:ea typeface="SimSun" charset="0"/>
                <a:cs typeface="SimSun" charset="0"/>
              </a:rPr>
              <a:t>For Church Lay People: </a:t>
            </a:r>
          </a:p>
          <a:p>
            <a:pPr algn="ctr" eaLnBrk="1" hangingPunct="1"/>
            <a:r>
              <a:rPr lang="en-US" altLang="zh-CN" sz="3200" b="1">
                <a:solidFill>
                  <a:srgbClr val="000000"/>
                </a:solidFill>
                <a:latin typeface="Arial" charset="0"/>
                <a:ea typeface="SimSun" charset="0"/>
                <a:cs typeface="SimSun" charset="0"/>
              </a:rPr>
              <a:t>Do you often </a:t>
            </a:r>
            <a:r>
              <a:rPr lang="en-US" altLang="zh-CN" sz="3200" b="1" u="sng">
                <a:solidFill>
                  <a:srgbClr val="000000"/>
                </a:solidFill>
                <a:latin typeface="Arial" charset="0"/>
                <a:ea typeface="SimSun" charset="0"/>
                <a:cs typeface="SimSun" charset="0"/>
              </a:rPr>
              <a:t>criticize</a:t>
            </a:r>
            <a:r>
              <a:rPr lang="en-US" altLang="zh-CN" sz="3200" b="1">
                <a:solidFill>
                  <a:srgbClr val="000000"/>
                </a:solidFill>
                <a:latin typeface="Arial" charset="0"/>
                <a:ea typeface="SimSun" charset="0"/>
                <a:cs typeface="SimSun" charset="0"/>
              </a:rPr>
              <a:t> your spiritual leaders?  </a:t>
            </a:r>
          </a:p>
          <a:p>
            <a:pPr algn="ctr" eaLnBrk="1" hangingPunct="1"/>
            <a:r>
              <a:rPr lang="en-US" altLang="zh-CN" sz="3200" b="1">
                <a:solidFill>
                  <a:srgbClr val="000000"/>
                </a:solidFill>
                <a:latin typeface="Arial" charset="0"/>
                <a:ea typeface="SimSun" charset="0"/>
                <a:cs typeface="SimSun" charset="0"/>
              </a:rPr>
              <a:t>(In other words, do you have a problem submitting to authority?)</a:t>
            </a:r>
          </a:p>
          <a:p>
            <a:pPr algn="ctr" eaLnBrk="1" hangingPunct="1"/>
            <a:r>
              <a:rPr lang="en-US" altLang="zh-CN" sz="3200" b="1">
                <a:solidFill>
                  <a:srgbClr val="000000"/>
                </a:solidFill>
                <a:latin typeface="Arial" charset="0"/>
                <a:ea typeface="SimSun" charset="0"/>
                <a:cs typeface="SimSun" charset="0"/>
              </a:rPr>
              <a:t> </a:t>
            </a:r>
          </a:p>
          <a:p>
            <a:pPr algn="ctr" eaLnBrk="1" hangingPunct="1"/>
            <a:r>
              <a:rPr lang="en-US" altLang="zh-CN" sz="3200" b="1">
                <a:solidFill>
                  <a:srgbClr val="000000"/>
                </a:solidFill>
                <a:latin typeface="Arial" charset="0"/>
                <a:ea typeface="SimSun" charset="0"/>
                <a:cs typeface="SimSun" charset="0"/>
              </a:rPr>
              <a:t>2. </a:t>
            </a:r>
            <a:r>
              <a:rPr lang="en-US" altLang="zh-CN" sz="3200" b="1" u="sng">
                <a:solidFill>
                  <a:srgbClr val="000000"/>
                </a:solidFill>
                <a:latin typeface="Arial" charset="0"/>
                <a:ea typeface="SimSun" charset="0"/>
                <a:cs typeface="SimSun" charset="0"/>
              </a:rPr>
              <a:t>For Spiritual Leaders</a:t>
            </a:r>
            <a:r>
              <a:rPr lang="en-US" altLang="zh-CN" sz="3200" b="1">
                <a:solidFill>
                  <a:srgbClr val="000000"/>
                </a:solidFill>
                <a:latin typeface="Arial" charset="0"/>
                <a:ea typeface="SimSun" charset="0"/>
                <a:cs typeface="SimSun" charset="0"/>
              </a:rPr>
              <a:t>: </a:t>
            </a:r>
          </a:p>
          <a:p>
            <a:pPr algn="ctr" eaLnBrk="1" hangingPunct="1"/>
            <a:r>
              <a:rPr lang="en-US" altLang="zh-CN" sz="3200" b="1">
                <a:solidFill>
                  <a:srgbClr val="000000"/>
                </a:solidFill>
                <a:latin typeface="Arial" charset="0"/>
                <a:ea typeface="SimSun" charset="0"/>
                <a:cs typeface="SimSun" charset="0"/>
              </a:rPr>
              <a:t>Are you fearful of </a:t>
            </a:r>
            <a:r>
              <a:rPr lang="en-US" altLang="zh-CN" sz="3200" b="1" u="sng">
                <a:solidFill>
                  <a:srgbClr val="000000"/>
                </a:solidFill>
                <a:latin typeface="Arial" charset="0"/>
                <a:ea typeface="SimSun" charset="0"/>
                <a:cs typeface="SimSun" charset="0"/>
              </a:rPr>
              <a:t>defending</a:t>
            </a:r>
            <a:r>
              <a:rPr lang="en-US" altLang="zh-CN" sz="3200" b="1">
                <a:solidFill>
                  <a:srgbClr val="000000"/>
                </a:solidFill>
                <a:latin typeface="Arial" charset="0"/>
                <a:ea typeface="SimSun" charset="0"/>
                <a:cs typeface="SimSun" charset="0"/>
              </a:rPr>
              <a:t> your God-given spiritual authority? </a:t>
            </a:r>
          </a:p>
        </p:txBody>
      </p:sp>
      <p:sp>
        <p:nvSpPr>
          <p:cNvPr id="2" name="Title 1"/>
          <p:cNvSpPr>
            <a:spLocks noGrp="1"/>
          </p:cNvSpPr>
          <p:nvPr>
            <p:ph type="title" idx="4294967295"/>
          </p:nvPr>
        </p:nvSpPr>
        <p:spPr>
          <a:xfrm>
            <a:off x="1763713" y="188913"/>
            <a:ext cx="5688012" cy="742950"/>
          </a:xfrm>
          <a:solidFill>
            <a:srgbClr val="0000FF"/>
          </a:solidFill>
        </p:spPr>
        <p:txBody>
          <a:bodyPr/>
          <a:lstStyle/>
          <a:p>
            <a:pPr>
              <a:defRPr/>
            </a:pPr>
            <a:r>
              <a:rPr lang="en-US" sz="3200" b="1" kern="1200" dirty="0">
                <a:solidFill>
                  <a:srgbClr val="F8F8F8"/>
                </a:solidFill>
                <a:ea typeface="SimSun"/>
                <a:cs typeface="SimSun"/>
              </a:rPr>
              <a:t>Applications</a:t>
            </a:r>
            <a:r>
              <a:rPr lang="en-US" sz="320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 calcmode="lin" valueType="num">
                                      <p:cBhvr additive="base">
                                        <p:cTn id="7" dur="500" fill="hold"/>
                                        <p:tgtEl>
                                          <p:spTgt spid="1638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9">
                                            <p:txEl>
                                              <p:pRg st="1" end="1"/>
                                            </p:txEl>
                                          </p:spTgt>
                                        </p:tgtEl>
                                        <p:attrNameLst>
                                          <p:attrName>style.visibility</p:attrName>
                                        </p:attrNameLst>
                                      </p:cBhvr>
                                      <p:to>
                                        <p:strVal val="visible"/>
                                      </p:to>
                                    </p:set>
                                    <p:anim calcmode="lin" valueType="num">
                                      <p:cBhvr additive="base">
                                        <p:cTn id="13" dur="500" fill="hold"/>
                                        <p:tgtEl>
                                          <p:spTgt spid="1638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9">
                                            <p:txEl>
                                              <p:pRg st="2" end="2"/>
                                            </p:txEl>
                                          </p:spTgt>
                                        </p:tgtEl>
                                        <p:attrNameLst>
                                          <p:attrName>style.visibility</p:attrName>
                                        </p:attrNameLst>
                                      </p:cBhvr>
                                      <p:to>
                                        <p:strVal val="visible"/>
                                      </p:to>
                                    </p:set>
                                    <p:anim calcmode="lin" valueType="num">
                                      <p:cBhvr additive="base">
                                        <p:cTn id="19" dur="500" fill="hold"/>
                                        <p:tgtEl>
                                          <p:spTgt spid="1638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9">
                                            <p:txEl>
                                              <p:pRg st="4" end="4"/>
                                            </p:txEl>
                                          </p:spTgt>
                                        </p:tgtEl>
                                        <p:attrNameLst>
                                          <p:attrName>style.visibility</p:attrName>
                                        </p:attrNameLst>
                                      </p:cBhvr>
                                      <p:to>
                                        <p:strVal val="visible"/>
                                      </p:to>
                                    </p:set>
                                    <p:anim calcmode="lin" valueType="num">
                                      <p:cBhvr additive="base">
                                        <p:cTn id="25" dur="500" fill="hold"/>
                                        <p:tgtEl>
                                          <p:spTgt spid="1638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9">
                                            <p:txEl>
                                              <p:pRg st="5" end="5"/>
                                            </p:txEl>
                                          </p:spTgt>
                                        </p:tgtEl>
                                        <p:attrNameLst>
                                          <p:attrName>style.visibility</p:attrName>
                                        </p:attrNameLst>
                                      </p:cBhvr>
                                      <p:to>
                                        <p:strVal val="visible"/>
                                      </p:to>
                                    </p:set>
                                    <p:anim calcmode="lin" valueType="num">
                                      <p:cBhvr additive="base">
                                        <p:cTn id="31" dur="500" fill="hold"/>
                                        <p:tgtEl>
                                          <p:spTgt spid="1638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uiExpand="1"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107950" y="981075"/>
            <a:ext cx="4464050" cy="5761038"/>
          </a:xfrm>
          <a:prstGeom prst="rect">
            <a:avLst/>
          </a:prstGeom>
          <a:solidFill>
            <a:srgbClr val="F8F8F8"/>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dirty="0">
                <a:latin typeface="Arial" charset="0"/>
                <a:ea typeface="SimSun" charset="0"/>
                <a:cs typeface="SimSun" charset="0"/>
              </a:rPr>
              <a:t>External Evidence</a:t>
            </a:r>
          </a:p>
          <a:p>
            <a:pPr algn="ctr" eaLnBrk="1" hangingPunct="1"/>
            <a:r>
              <a:rPr lang="en-US" altLang="zh-CN" sz="2800" b="1" dirty="0">
                <a:latin typeface="Arial" charset="0"/>
                <a:ea typeface="SimSun" charset="0"/>
                <a:cs typeface="SimSun" charset="0"/>
              </a:rPr>
              <a:t>Support for Pauline authorship is upheld by even the most imaginative critics since the patristic evidence is so early.  The early church writers who advocated Paul as author include Polycarp and others, including the second century </a:t>
            </a:r>
            <a:r>
              <a:rPr lang="en-US" altLang="zh-CN" sz="2800" b="1" dirty="0" err="1">
                <a:latin typeface="Arial" charset="0"/>
                <a:ea typeface="SimSun" charset="0"/>
                <a:cs typeface="SimSun" charset="0"/>
              </a:rPr>
              <a:t>Muratonian</a:t>
            </a:r>
            <a:r>
              <a:rPr lang="en-US" altLang="zh-CN" sz="2800" b="1" dirty="0">
                <a:latin typeface="Arial" charset="0"/>
                <a:ea typeface="SimSun" charset="0"/>
                <a:cs typeface="SimSun" charset="0"/>
              </a:rPr>
              <a:t> Fragment.</a:t>
            </a:r>
          </a:p>
        </p:txBody>
      </p:sp>
      <p:sp>
        <p:nvSpPr>
          <p:cNvPr id="17414" name="Text Box 6"/>
          <p:cNvSpPr txBox="1">
            <a:spLocks noChangeArrowheads="1"/>
          </p:cNvSpPr>
          <p:nvPr/>
        </p:nvSpPr>
        <p:spPr bwMode="auto">
          <a:xfrm>
            <a:off x="4802188" y="2438400"/>
            <a:ext cx="4113212" cy="3294063"/>
          </a:xfrm>
          <a:prstGeom prst="rect">
            <a:avLst/>
          </a:prstGeom>
          <a:solidFill>
            <a:srgbClr val="F8F8F8"/>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latin typeface="Arial" charset="0"/>
                <a:ea typeface="SimSun" charset="0"/>
                <a:cs typeface="SimSun" charset="0"/>
              </a:rPr>
              <a:t>Internal Evidence</a:t>
            </a:r>
            <a:endParaRPr lang="en-US" altLang="zh-CN" sz="2800" b="1">
              <a:latin typeface="Arial" charset="0"/>
              <a:ea typeface="SimSun" charset="0"/>
              <a:cs typeface="SimSun" charset="0"/>
            </a:endParaRPr>
          </a:p>
          <a:p>
            <a:pPr algn="ctr" eaLnBrk="1" hangingPunct="1"/>
            <a:r>
              <a:rPr lang="en-US" altLang="zh-CN" sz="2800" b="1">
                <a:latin typeface="Arial" charset="0"/>
                <a:ea typeface="SimSun" charset="0"/>
                <a:cs typeface="SimSun" charset="0"/>
              </a:rPr>
              <a:t>The book argues strongly for Pauline authorship as it specifically claims to be written by Paul (1:1).</a:t>
            </a:r>
            <a:endParaRPr lang="en-US" sz="2800" b="1">
              <a:latin typeface="Arial" charset="0"/>
              <a:ea typeface="SimSun" charset="0"/>
              <a:cs typeface="SimSun" charset="0"/>
            </a:endParaRPr>
          </a:p>
        </p:txBody>
      </p:sp>
      <p:sp>
        <p:nvSpPr>
          <p:cNvPr id="165891" name="Text Box 2"/>
          <p:cNvSpPr txBox="1">
            <a:spLocks noChangeArrowheads="1"/>
          </p:cNvSpPr>
          <p:nvPr/>
        </p:nvSpPr>
        <p:spPr bwMode="auto">
          <a:xfrm>
            <a:off x="8302625" y="76200"/>
            <a:ext cx="698500" cy="461963"/>
          </a:xfrm>
          <a:prstGeom prst="rect">
            <a:avLst/>
          </a:prstGeom>
          <a:solidFill>
            <a:srgbClr val="FEFEE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163</a:t>
            </a:r>
          </a:p>
        </p:txBody>
      </p:sp>
      <p:sp>
        <p:nvSpPr>
          <p:cNvPr id="2" name="Title 1"/>
          <p:cNvSpPr>
            <a:spLocks noGrp="1"/>
          </p:cNvSpPr>
          <p:nvPr>
            <p:ph type="title" idx="4294967295"/>
          </p:nvPr>
        </p:nvSpPr>
        <p:spPr>
          <a:xfrm>
            <a:off x="1979613" y="165100"/>
            <a:ext cx="5400675" cy="671513"/>
          </a:xfrm>
          <a:solidFill>
            <a:srgbClr val="0000FF"/>
          </a:solidFill>
        </p:spPr>
        <p:txBody>
          <a:bodyPr/>
          <a:lstStyle/>
          <a:p>
            <a:pPr>
              <a:defRPr/>
            </a:pPr>
            <a:r>
              <a:rPr lang="en-US" sz="2800" b="1" kern="1200" dirty="0">
                <a:solidFill>
                  <a:srgbClr val="FFFFFF"/>
                </a:solidFill>
                <a:ea typeface="SimSun"/>
                <a:cs typeface="SimSun"/>
              </a:rPr>
              <a:t>Authorship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1+#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P spid="17414"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1" name="Text Box 2"/>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163</a:t>
            </a:r>
          </a:p>
        </p:txBody>
      </p:sp>
      <p:sp>
        <p:nvSpPr>
          <p:cNvPr id="19462" name="Text Box 6"/>
          <p:cNvSpPr txBox="1">
            <a:spLocks noChangeArrowheads="1"/>
          </p:cNvSpPr>
          <p:nvPr/>
        </p:nvSpPr>
        <p:spPr bwMode="auto">
          <a:xfrm>
            <a:off x="-7938" y="6027738"/>
            <a:ext cx="9158288" cy="830262"/>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a:solidFill>
                  <a:srgbClr val="F8F8F8"/>
                </a:solidFill>
                <a:latin typeface="Arial" charset="0"/>
                <a:ea typeface="SimSun" charset="0"/>
                <a:cs typeface="SimSun" charset="0"/>
              </a:rPr>
              <a:t>Nevertheless, Paul still felt it necessary to write 2 Corinthians to defend himself against the minority opposition.</a:t>
            </a:r>
          </a:p>
        </p:txBody>
      </p:sp>
      <p:sp>
        <p:nvSpPr>
          <p:cNvPr id="19464" name="Text Box 8"/>
          <p:cNvSpPr txBox="1">
            <a:spLocks noChangeArrowheads="1"/>
          </p:cNvSpPr>
          <p:nvPr/>
        </p:nvSpPr>
        <p:spPr bwMode="auto">
          <a:xfrm>
            <a:off x="0" y="609600"/>
            <a:ext cx="9144000" cy="1570038"/>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a:solidFill>
                  <a:srgbClr val="F8F8F8"/>
                </a:solidFill>
                <a:latin typeface="Arial" charset="0"/>
                <a:ea typeface="SimSun" charset="0"/>
                <a:cs typeface="SimSun" charset="0"/>
              </a:rPr>
              <a:t>Within a year of Paul writing 1 Corinthians, false teachers infiltrated the church.  They stirred up the people by accusing Paul of being proud, fickle, unimpressive in appearance and speech, dishonest, and unqualified as an apostle. </a:t>
            </a:r>
          </a:p>
        </p:txBody>
      </p:sp>
      <p:sp>
        <p:nvSpPr>
          <p:cNvPr id="19465" name="Text Box 9"/>
          <p:cNvSpPr txBox="1">
            <a:spLocks noChangeArrowheads="1"/>
          </p:cNvSpPr>
          <p:nvPr/>
        </p:nvSpPr>
        <p:spPr bwMode="auto">
          <a:xfrm>
            <a:off x="-4763" y="2416175"/>
            <a:ext cx="9148763" cy="830263"/>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dirty="0">
                <a:solidFill>
                  <a:srgbClr val="F8F8F8"/>
                </a:solidFill>
                <a:latin typeface="Arial" charset="0"/>
                <a:ea typeface="SimSun" charset="0"/>
                <a:cs typeface="SimSun" charset="0"/>
              </a:rPr>
              <a:t>This threat motivated Paul to visit the church personally, and he refers to this second visit as a "painful visit" (2 Cor. 2:1).  </a:t>
            </a:r>
          </a:p>
        </p:txBody>
      </p:sp>
      <p:sp>
        <p:nvSpPr>
          <p:cNvPr id="19466" name="Text Box 10"/>
          <p:cNvSpPr txBox="1">
            <a:spLocks noChangeArrowheads="1"/>
          </p:cNvSpPr>
          <p:nvPr/>
        </p:nvSpPr>
        <p:spPr bwMode="auto">
          <a:xfrm>
            <a:off x="-4763" y="3482975"/>
            <a:ext cx="9148763" cy="2308225"/>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dirty="0">
                <a:solidFill>
                  <a:srgbClr val="F8F8F8"/>
                </a:solidFill>
                <a:latin typeface="Arial" charset="0"/>
                <a:ea typeface="SimSun" charset="0"/>
                <a:cs typeface="SimSun" charset="0"/>
              </a:rPr>
              <a:t>After leaving the church this second time, Paul wrote a sorrowful letter (his third letter to the church) to urge them to discipline the leader of the opposition.  Titus delivered the letter, then met Paul in Macedonia with the good news that most of the Corinthians had repented of rebelling against Paul</a:t>
            </a:r>
            <a:r>
              <a:rPr lang="fr-FR" altLang="zh-CN" b="1" dirty="0">
                <a:solidFill>
                  <a:srgbClr val="F8F8F8"/>
                </a:solidFill>
                <a:latin typeface="Arial" charset="0"/>
                <a:ea typeface="SimSun" charset="0"/>
                <a:cs typeface="SimSun" charset="0"/>
              </a:rPr>
              <a:t>'</a:t>
            </a:r>
            <a:r>
              <a:rPr lang="en-US" altLang="zh-CN" b="1" dirty="0">
                <a:solidFill>
                  <a:srgbClr val="F8F8F8"/>
                </a:solidFill>
                <a:latin typeface="Arial" charset="0"/>
                <a:ea typeface="SimSun" charset="0"/>
                <a:cs typeface="SimSun" charset="0"/>
              </a:rPr>
              <a:t>s apostolic authority.</a:t>
            </a:r>
            <a:endParaRPr lang="en-US" b="1" dirty="0">
              <a:solidFill>
                <a:srgbClr val="F8F8F8"/>
              </a:solidFill>
              <a:latin typeface="Arial" charset="0"/>
              <a:ea typeface="SimSun" charset="0"/>
              <a:cs typeface="SimSun" charset="0"/>
            </a:endParaRPr>
          </a:p>
        </p:txBody>
      </p:sp>
      <p:sp>
        <p:nvSpPr>
          <p:cNvPr id="2" name="Title 1"/>
          <p:cNvSpPr>
            <a:spLocks noGrp="1"/>
          </p:cNvSpPr>
          <p:nvPr>
            <p:ph type="title" idx="4294967295"/>
          </p:nvPr>
        </p:nvSpPr>
        <p:spPr>
          <a:xfrm>
            <a:off x="2484438" y="-26988"/>
            <a:ext cx="4175125" cy="576263"/>
          </a:xfrm>
          <a:solidFill>
            <a:srgbClr val="4C2B09"/>
          </a:solidFill>
        </p:spPr>
        <p:txBody>
          <a:bodyPr/>
          <a:lstStyle/>
          <a:p>
            <a:pPr>
              <a:defRPr/>
            </a:pPr>
            <a:r>
              <a:rPr lang="en-US" sz="3200" b="1" kern="1200" dirty="0">
                <a:solidFill>
                  <a:srgbClr val="FFFFFF"/>
                </a:solidFill>
                <a:ea typeface="SimSun"/>
                <a:cs typeface="SimSun"/>
              </a:rPr>
              <a:t>Occasion</a:t>
            </a:r>
            <a:r>
              <a:rPr lang="en-US" sz="320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64"/>
                                        </p:tgtEl>
                                        <p:attrNameLst>
                                          <p:attrName>style.visibility</p:attrName>
                                        </p:attrNameLst>
                                      </p:cBhvr>
                                      <p:to>
                                        <p:strVal val="visible"/>
                                      </p:to>
                                    </p:set>
                                    <p:anim calcmode="lin" valueType="num">
                                      <p:cBhvr additive="base">
                                        <p:cTn id="7" dur="500" fill="hold"/>
                                        <p:tgtEl>
                                          <p:spTgt spid="19464"/>
                                        </p:tgtEl>
                                        <p:attrNameLst>
                                          <p:attrName>ppt_x</p:attrName>
                                        </p:attrNameLst>
                                      </p:cBhvr>
                                      <p:tavLst>
                                        <p:tav tm="0">
                                          <p:val>
                                            <p:strVal val="#ppt_x"/>
                                          </p:val>
                                        </p:tav>
                                        <p:tav tm="100000">
                                          <p:val>
                                            <p:strVal val="#ppt_x"/>
                                          </p:val>
                                        </p:tav>
                                      </p:tavLst>
                                    </p:anim>
                                    <p:anim calcmode="lin" valueType="num">
                                      <p:cBhvr additive="base">
                                        <p:cTn id="8" dur="500" fill="hold"/>
                                        <p:tgtEl>
                                          <p:spTgt spid="1946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65"/>
                                        </p:tgtEl>
                                        <p:attrNameLst>
                                          <p:attrName>style.visibility</p:attrName>
                                        </p:attrNameLst>
                                      </p:cBhvr>
                                      <p:to>
                                        <p:strVal val="visible"/>
                                      </p:to>
                                    </p:set>
                                    <p:anim calcmode="lin" valueType="num">
                                      <p:cBhvr additive="base">
                                        <p:cTn id="13" dur="500" fill="hold"/>
                                        <p:tgtEl>
                                          <p:spTgt spid="19465"/>
                                        </p:tgtEl>
                                        <p:attrNameLst>
                                          <p:attrName>ppt_x</p:attrName>
                                        </p:attrNameLst>
                                      </p:cBhvr>
                                      <p:tavLst>
                                        <p:tav tm="0">
                                          <p:val>
                                            <p:strVal val="#ppt_x"/>
                                          </p:val>
                                        </p:tav>
                                        <p:tav tm="100000">
                                          <p:val>
                                            <p:strVal val="#ppt_x"/>
                                          </p:val>
                                        </p:tav>
                                      </p:tavLst>
                                    </p:anim>
                                    <p:anim calcmode="lin" valueType="num">
                                      <p:cBhvr additive="base">
                                        <p:cTn id="14" dur="500" fill="hold"/>
                                        <p:tgtEl>
                                          <p:spTgt spid="1946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66"/>
                                        </p:tgtEl>
                                        <p:attrNameLst>
                                          <p:attrName>style.visibility</p:attrName>
                                        </p:attrNameLst>
                                      </p:cBhvr>
                                      <p:to>
                                        <p:strVal val="visible"/>
                                      </p:to>
                                    </p:set>
                                    <p:anim calcmode="lin" valueType="num">
                                      <p:cBhvr additive="base">
                                        <p:cTn id="19" dur="500" fill="hold"/>
                                        <p:tgtEl>
                                          <p:spTgt spid="19466"/>
                                        </p:tgtEl>
                                        <p:attrNameLst>
                                          <p:attrName>ppt_x</p:attrName>
                                        </p:attrNameLst>
                                      </p:cBhvr>
                                      <p:tavLst>
                                        <p:tav tm="0">
                                          <p:val>
                                            <p:strVal val="#ppt_x"/>
                                          </p:val>
                                        </p:tav>
                                        <p:tav tm="100000">
                                          <p:val>
                                            <p:strVal val="#ppt_x"/>
                                          </p:val>
                                        </p:tav>
                                      </p:tavLst>
                                    </p:anim>
                                    <p:anim calcmode="lin" valueType="num">
                                      <p:cBhvr additive="base">
                                        <p:cTn id="20" dur="500" fill="hold"/>
                                        <p:tgtEl>
                                          <p:spTgt spid="1946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62"/>
                                        </p:tgtEl>
                                        <p:attrNameLst>
                                          <p:attrName>style.visibility</p:attrName>
                                        </p:attrNameLst>
                                      </p:cBhvr>
                                      <p:to>
                                        <p:strVal val="visible"/>
                                      </p:to>
                                    </p:set>
                                    <p:anim calcmode="lin" valueType="num">
                                      <p:cBhvr additive="base">
                                        <p:cTn id="25" dur="500" fill="hold"/>
                                        <p:tgtEl>
                                          <p:spTgt spid="19462"/>
                                        </p:tgtEl>
                                        <p:attrNameLst>
                                          <p:attrName>ppt_x</p:attrName>
                                        </p:attrNameLst>
                                      </p:cBhvr>
                                      <p:tavLst>
                                        <p:tav tm="0">
                                          <p:val>
                                            <p:strVal val="#ppt_x"/>
                                          </p:val>
                                        </p:tav>
                                        <p:tav tm="100000">
                                          <p:val>
                                            <p:strVal val="#ppt_x"/>
                                          </p:val>
                                        </p:tav>
                                      </p:tavLst>
                                    </p:anim>
                                    <p:anim calcmode="lin" valueType="num">
                                      <p:cBhvr additive="base">
                                        <p:cTn id="26" dur="500" fill="hold"/>
                                        <p:tgtEl>
                                          <p:spTgt spid="1946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19464" grpId="0" animBg="1" autoUpdateAnimBg="0"/>
      <p:bldP spid="19465" grpId="0" animBg="1" autoUpdateAnimBg="0"/>
      <p:bldP spid="19466"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80513" cy="836613"/>
          </a:xfrm>
          <a:solidFill>
            <a:srgbClr val="800000"/>
          </a:solidFill>
        </p:spPr>
        <p:txBody>
          <a:bodyPr/>
          <a:lstStyle/>
          <a:p>
            <a:pPr>
              <a:defRPr/>
            </a:pPr>
            <a:r>
              <a:rPr lang="en-US" sz="2800" b="1" kern="1200" dirty="0">
                <a:solidFill>
                  <a:srgbClr val="FFFFFF"/>
                </a:solidFill>
                <a:ea typeface="SimSun"/>
                <a:cs typeface="SimSun"/>
              </a:rPr>
              <a:t>Characteristics</a:t>
            </a:r>
            <a:r>
              <a:rPr lang="en-US" dirty="0"/>
              <a:t> </a:t>
            </a:r>
          </a:p>
        </p:txBody>
      </p:sp>
      <p:sp>
        <p:nvSpPr>
          <p:cNvPr id="169986" name="Text Box 2"/>
          <p:cNvSpPr txBox="1">
            <a:spLocks noChangeArrowheads="1"/>
          </p:cNvSpPr>
          <p:nvPr/>
        </p:nvSpPr>
        <p:spPr bwMode="auto">
          <a:xfrm>
            <a:off x="8305800" y="76200"/>
            <a:ext cx="692150" cy="457200"/>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8F8F8"/>
                </a:solidFill>
                <a:latin typeface="Arial" charset="0"/>
              </a:rPr>
              <a:t>164</a:t>
            </a:r>
          </a:p>
        </p:txBody>
      </p:sp>
      <p:sp>
        <p:nvSpPr>
          <p:cNvPr id="21508" name="Text Box 4"/>
          <p:cNvSpPr txBox="1">
            <a:spLocks noChangeArrowheads="1"/>
          </p:cNvSpPr>
          <p:nvPr/>
        </p:nvSpPr>
        <p:spPr bwMode="auto">
          <a:xfrm>
            <a:off x="457200" y="5029200"/>
            <a:ext cx="8305800" cy="1565275"/>
          </a:xfrm>
          <a:prstGeom prst="rect">
            <a:avLst/>
          </a:prstGeom>
          <a:solidFill>
            <a:schemeClr val="bg1"/>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dirty="0">
                <a:solidFill>
                  <a:srgbClr val="000000"/>
                </a:solidFill>
                <a:latin typeface="Arial" charset="0"/>
                <a:ea typeface="SimSun" charset="0"/>
                <a:cs typeface="SimSun" charset="0"/>
              </a:rPr>
              <a:t>This letter expands upon Paul</a:t>
            </a:r>
            <a:r>
              <a:rPr lang="fr-FR" altLang="zh-CN" b="1" dirty="0">
                <a:solidFill>
                  <a:srgbClr val="000000"/>
                </a:solidFill>
                <a:latin typeface="Arial" charset="0"/>
                <a:ea typeface="SimSun" charset="0"/>
                <a:cs typeface="SimSun" charset="0"/>
              </a:rPr>
              <a:t>'</a:t>
            </a:r>
            <a:r>
              <a:rPr lang="en-US" altLang="zh-CN" b="1" dirty="0">
                <a:solidFill>
                  <a:srgbClr val="000000"/>
                </a:solidFill>
                <a:latin typeface="Arial" charset="0"/>
                <a:ea typeface="SimSun" charset="0"/>
                <a:cs typeface="SimSun" charset="0"/>
              </a:rPr>
              <a:t>s former command for a contribution (1 Cor. 16:1-4) in a passage offering the most extended teaching on giving in the New Testament </a:t>
            </a:r>
          </a:p>
          <a:p>
            <a:pPr algn="ctr" eaLnBrk="1" hangingPunct="1">
              <a:buFont typeface="Wingdings" charset="0"/>
              <a:buNone/>
            </a:pPr>
            <a:r>
              <a:rPr lang="en-US" altLang="zh-CN" b="1" dirty="0">
                <a:solidFill>
                  <a:srgbClr val="000000"/>
                </a:solidFill>
                <a:latin typeface="Arial" charset="0"/>
                <a:ea typeface="SimSun" charset="0"/>
                <a:cs typeface="SimSun" charset="0"/>
              </a:rPr>
              <a:t>(2 Cor. 8–9). </a:t>
            </a:r>
          </a:p>
        </p:txBody>
      </p:sp>
      <p:sp>
        <p:nvSpPr>
          <p:cNvPr id="21509" name="Text Box 5"/>
          <p:cNvSpPr txBox="1">
            <a:spLocks noChangeArrowheads="1"/>
          </p:cNvSpPr>
          <p:nvPr/>
        </p:nvSpPr>
        <p:spPr bwMode="auto">
          <a:xfrm>
            <a:off x="457200" y="990600"/>
            <a:ext cx="8153400" cy="120015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dirty="0">
                <a:solidFill>
                  <a:srgbClr val="000000"/>
                </a:solidFill>
                <a:latin typeface="Arial" charset="0"/>
                <a:ea typeface="SimSun" charset="0"/>
                <a:cs typeface="SimSun" charset="0"/>
              </a:rPr>
              <a:t>2 Corinthians reveals Paul</a:t>
            </a:r>
            <a:r>
              <a:rPr lang="fr-FR" altLang="zh-CN" b="1" dirty="0">
                <a:solidFill>
                  <a:srgbClr val="000000"/>
                </a:solidFill>
                <a:latin typeface="Arial" charset="0"/>
                <a:ea typeface="SimSun" charset="0"/>
                <a:cs typeface="SimSun" charset="0"/>
              </a:rPr>
              <a:t>'</a:t>
            </a:r>
            <a:r>
              <a:rPr lang="en-US" altLang="zh-CN" b="1" dirty="0">
                <a:solidFill>
                  <a:srgbClr val="000000"/>
                </a:solidFill>
                <a:latin typeface="Arial" charset="0"/>
                <a:ea typeface="SimSun" charset="0"/>
                <a:cs typeface="SimSun" charset="0"/>
              </a:rPr>
              <a:t>s character, motives, priorities, desires, and emotions more than any other NT writing. </a:t>
            </a:r>
          </a:p>
        </p:txBody>
      </p:sp>
      <p:sp>
        <p:nvSpPr>
          <p:cNvPr id="21510" name="Text Box 6"/>
          <p:cNvSpPr txBox="1">
            <a:spLocks noChangeArrowheads="1"/>
          </p:cNvSpPr>
          <p:nvPr/>
        </p:nvSpPr>
        <p:spPr bwMode="auto">
          <a:xfrm>
            <a:off x="457200" y="2582863"/>
            <a:ext cx="8229600" cy="83185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a:solidFill>
                  <a:srgbClr val="000000"/>
                </a:solidFill>
                <a:latin typeface="Arial" charset="0"/>
                <a:ea typeface="SimSun" charset="0"/>
                <a:cs typeface="SimSun" charset="0"/>
              </a:rPr>
              <a:t>This is probably the least taught and least preached Pauline epistle in the church today.</a:t>
            </a:r>
          </a:p>
        </p:txBody>
      </p:sp>
      <p:sp>
        <p:nvSpPr>
          <p:cNvPr id="21511" name="Text Box 7"/>
          <p:cNvSpPr txBox="1">
            <a:spLocks noChangeArrowheads="1"/>
          </p:cNvSpPr>
          <p:nvPr/>
        </p:nvSpPr>
        <p:spPr bwMode="auto">
          <a:xfrm>
            <a:off x="457200" y="3805238"/>
            <a:ext cx="8229600" cy="83185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dirty="0">
                <a:solidFill>
                  <a:srgbClr val="000000"/>
                </a:solidFill>
                <a:latin typeface="Arial" charset="0"/>
                <a:ea typeface="SimSun" charset="0"/>
                <a:cs typeface="SimSun" charset="0"/>
              </a:rPr>
              <a:t>2 Corinthians is also probably Paul</a:t>
            </a:r>
            <a:r>
              <a:rPr lang="fr-FR" altLang="zh-CN" b="1" dirty="0">
                <a:solidFill>
                  <a:srgbClr val="000000"/>
                </a:solidFill>
                <a:latin typeface="Arial" charset="0"/>
                <a:ea typeface="SimSun" charset="0"/>
                <a:cs typeface="SimSun" charset="0"/>
              </a:rPr>
              <a:t>'</a:t>
            </a:r>
            <a:r>
              <a:rPr lang="en-US" altLang="zh-CN" b="1" dirty="0">
                <a:solidFill>
                  <a:srgbClr val="000000"/>
                </a:solidFill>
                <a:latin typeface="Arial" charset="0"/>
                <a:ea typeface="SimSun" charset="0"/>
                <a:cs typeface="SimSun" charset="0"/>
              </a:rPr>
              <a:t>s most unsystematic epistle. </a:t>
            </a:r>
            <a:endParaRPr lang="en-US" b="1" dirty="0">
              <a:solidFill>
                <a:srgbClr val="000000"/>
              </a:solidFill>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box(in)">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box(in)">
                                      <p:cBhvr>
                                        <p:cTn id="12" dur="500"/>
                                        <p:tgtEl>
                                          <p:spTgt spid="21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box(in)">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1508"/>
                                        </p:tgtEl>
                                        <p:attrNameLst>
                                          <p:attrName>style.visibility</p:attrName>
                                        </p:attrNameLst>
                                      </p:cBhvr>
                                      <p:to>
                                        <p:strVal val="visible"/>
                                      </p:to>
                                    </p:set>
                                    <p:animEffect transition="in" filter="box(in)">
                                      <p:cBhvr>
                                        <p:cTn id="22"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nimBg="1" autoUpdateAnimBg="0"/>
      <p:bldP spid="21509" grpId="0" animBg="1" autoUpdateAnimBg="0"/>
      <p:bldP spid="21510" grpId="0" animBg="1" autoUpdateAnimBg="0"/>
      <p:bldP spid="21511"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457200" y="1368425"/>
            <a:ext cx="8153400" cy="4893647"/>
          </a:xfrm>
          <a:prstGeom prst="rect">
            <a:avLst/>
          </a:prstGeom>
          <a:solidFill>
            <a:srgbClr val="F8F8F8"/>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None/>
              <a:defRPr/>
            </a:pPr>
            <a:r>
              <a:rPr lang="en-US" altLang="zh-CN" b="1" dirty="0">
                <a:solidFill>
                  <a:srgbClr val="000000"/>
                </a:solidFill>
                <a:latin typeface="Arial" charset="0"/>
                <a:ea typeface="SimSun" charset="0"/>
                <a:cs typeface="SimSun" charset="0"/>
              </a:rPr>
              <a:t>Paul penned 2 Corinthians to defend his apostolic authority against slanderous false teachers.  This was accomplished by:</a:t>
            </a:r>
          </a:p>
          <a:p>
            <a:pPr marL="457200" indent="-457200" eaLnBrk="1" hangingPunct="1">
              <a:buFont typeface="Wingdings" charset="0"/>
              <a:buAutoNum type="alphaLcParenR"/>
              <a:defRPr/>
            </a:pPr>
            <a:r>
              <a:rPr lang="en-US" altLang="zh-CN" b="1" dirty="0">
                <a:solidFill>
                  <a:srgbClr val="000000"/>
                </a:solidFill>
                <a:latin typeface="Arial" charset="0"/>
                <a:ea typeface="SimSun" charset="0"/>
                <a:cs typeface="SimSun" charset="0"/>
              </a:rPr>
              <a:t>communicating the </a:t>
            </a:r>
            <a:r>
              <a:rPr lang="en-US" altLang="zh-CN" b="1" dirty="0">
                <a:solidFill>
                  <a:srgbClr val="000090"/>
                </a:solidFill>
                <a:latin typeface="Arial" charset="0"/>
                <a:ea typeface="SimSun" charset="0"/>
                <a:cs typeface="SimSun" charset="0"/>
              </a:rPr>
              <a:t>genuineness</a:t>
            </a:r>
            <a:r>
              <a:rPr lang="en-US" altLang="zh-CN" b="1" dirty="0">
                <a:solidFill>
                  <a:srgbClr val="000000"/>
                </a:solidFill>
                <a:latin typeface="Arial" charset="0"/>
                <a:ea typeface="SimSun" charset="0"/>
                <a:cs typeface="SimSun" charset="0"/>
              </a:rPr>
              <a:t> of his ministry so that the believers can really trust him (1–7) </a:t>
            </a:r>
          </a:p>
          <a:p>
            <a:pPr marL="457200" indent="-457200" eaLnBrk="1" hangingPunct="1">
              <a:buFont typeface="Wingdings" charset="0"/>
              <a:buAutoNum type="alphaLcParenR"/>
              <a:defRPr/>
            </a:pPr>
            <a:r>
              <a:rPr lang="en-US" altLang="zh-CN" b="1" dirty="0">
                <a:solidFill>
                  <a:srgbClr val="000000"/>
                </a:solidFill>
                <a:latin typeface="Arial" charset="0"/>
                <a:ea typeface="SimSun" charset="0"/>
                <a:cs typeface="SimSun" charset="0"/>
              </a:rPr>
              <a:t>assuring accountability as they finish collecting the </a:t>
            </a:r>
            <a:r>
              <a:rPr lang="en-US" altLang="zh-CN" b="1" dirty="0">
                <a:solidFill>
                  <a:srgbClr val="000090"/>
                </a:solidFill>
                <a:latin typeface="Arial" charset="0"/>
                <a:ea typeface="SimSun" charset="0"/>
                <a:cs typeface="SimSun" charset="0"/>
              </a:rPr>
              <a:t>offering</a:t>
            </a:r>
            <a:r>
              <a:rPr lang="en-US" altLang="zh-CN" b="1" dirty="0">
                <a:solidFill>
                  <a:srgbClr val="000000"/>
                </a:solidFill>
                <a:latin typeface="Arial" charset="0"/>
                <a:ea typeface="SimSun" charset="0"/>
                <a:cs typeface="SimSun" charset="0"/>
              </a:rPr>
              <a:t> they had pledged the year before (8–9), and </a:t>
            </a:r>
          </a:p>
          <a:p>
            <a:pPr marL="457200" indent="-457200" eaLnBrk="1" hangingPunct="1">
              <a:buFont typeface="Wingdings" charset="0"/>
              <a:buAutoNum type="alphaLcParenR"/>
              <a:defRPr/>
            </a:pPr>
            <a:r>
              <a:rPr lang="en-US" altLang="zh-CN" b="1" dirty="0">
                <a:solidFill>
                  <a:srgbClr val="000000"/>
                </a:solidFill>
                <a:latin typeface="Arial" charset="0"/>
                <a:ea typeface="SimSun" charset="0"/>
                <a:cs typeface="SimSun" charset="0"/>
              </a:rPr>
              <a:t>giving a defensive and offensive proclamation of the </a:t>
            </a:r>
            <a:r>
              <a:rPr lang="en-US" altLang="zh-CN" b="1" dirty="0">
                <a:solidFill>
                  <a:srgbClr val="000090"/>
                </a:solidFill>
                <a:latin typeface="Arial" charset="0"/>
                <a:ea typeface="SimSun" charset="0"/>
                <a:cs typeface="SimSun" charset="0"/>
              </a:rPr>
              <a:t>proofs</a:t>
            </a:r>
            <a:r>
              <a:rPr lang="en-US" altLang="zh-CN" b="1" dirty="0">
                <a:solidFill>
                  <a:srgbClr val="000000"/>
                </a:solidFill>
                <a:latin typeface="Arial" charset="0"/>
                <a:ea typeface="SimSun" charset="0"/>
                <a:cs typeface="SimSun" charset="0"/>
              </a:rPr>
              <a:t> of his apostleship (10–13). </a:t>
            </a:r>
          </a:p>
          <a:p>
            <a:pPr marL="457200" indent="-457200" eaLnBrk="1" hangingPunct="1">
              <a:buFont typeface="Wingdings" charset="0"/>
              <a:buAutoNum type="alphaLcParenR"/>
              <a:defRPr/>
            </a:pPr>
            <a:endParaRPr lang="en-US" altLang="zh-CN" b="1" dirty="0">
              <a:solidFill>
                <a:srgbClr val="000000"/>
              </a:solidFill>
              <a:latin typeface="Arial" charset="0"/>
              <a:ea typeface="SimSun" charset="0"/>
              <a:cs typeface="SimSun" charset="0"/>
            </a:endParaRPr>
          </a:p>
          <a:p>
            <a:pPr eaLnBrk="1" hangingPunct="1">
              <a:defRPr/>
            </a:pPr>
            <a:r>
              <a:rPr lang="en-US" altLang="zh-CN" b="1" dirty="0">
                <a:solidFill>
                  <a:srgbClr val="000000"/>
                </a:solidFill>
                <a:latin typeface="Arial" charset="0"/>
                <a:ea typeface="SimSun" charset="0"/>
                <a:cs typeface="SimSun" charset="0"/>
              </a:rPr>
              <a:t>Therefore, this letter contains personal information necessary to uphold his integrity before the church so that it would not be lost to the enemy. </a:t>
            </a:r>
          </a:p>
        </p:txBody>
      </p:sp>
      <p:sp>
        <p:nvSpPr>
          <p:cNvPr id="5" name="Text Box 2"/>
          <p:cNvSpPr txBox="1">
            <a:spLocks noChangeArrowheads="1"/>
          </p:cNvSpPr>
          <p:nvPr/>
        </p:nvSpPr>
        <p:spPr bwMode="auto">
          <a:xfrm>
            <a:off x="8305800" y="76200"/>
            <a:ext cx="692150" cy="457200"/>
          </a:xfrm>
          <a:prstGeom prst="rect">
            <a:avLst/>
          </a:prstGeom>
          <a:solidFill>
            <a:schemeClr val="accent3"/>
          </a:solidFill>
          <a:ln w="19050" cap="flat" cmpd="sng" algn="ctr">
            <a:solidFill>
              <a:schemeClr val="tx1"/>
            </a:solidFill>
            <a:prstDash val="solid"/>
            <a:miter lim="800000"/>
            <a:headEnd type="none" w="med" len="med"/>
            <a:tailEnd type="none" w="med" len="med"/>
          </a:ln>
        </p:spPr>
        <p:txBody>
          <a:bodyPr wrap="none">
            <a:spAutoFit/>
          </a:bodyPr>
          <a:lstStyle/>
          <a:p>
            <a:pPr algn="ctr">
              <a:defRPr/>
            </a:pPr>
            <a:r>
              <a:rPr lang="en-US" b="1" dirty="0">
                <a:latin typeface="Arial" pitchFamily="-65" charset="0"/>
                <a:ea typeface="ＭＳ Ｐゴシック" pitchFamily="-65" charset="-128"/>
                <a:cs typeface="ＭＳ Ｐゴシック" pitchFamily="-65" charset="-128"/>
              </a:rPr>
              <a:t>164</a:t>
            </a:r>
          </a:p>
        </p:txBody>
      </p:sp>
      <p:sp>
        <p:nvSpPr>
          <p:cNvPr id="2" name="Title 1"/>
          <p:cNvSpPr>
            <a:spLocks noGrp="1"/>
          </p:cNvSpPr>
          <p:nvPr>
            <p:ph type="title" idx="4294967295"/>
          </p:nvPr>
        </p:nvSpPr>
        <p:spPr>
          <a:xfrm>
            <a:off x="1066800" y="381000"/>
            <a:ext cx="6818313" cy="744538"/>
          </a:xfrm>
          <a:solidFill>
            <a:srgbClr val="FF0000"/>
          </a:solidFill>
        </p:spPr>
        <p:txBody>
          <a:bodyPr/>
          <a:lstStyle/>
          <a:p>
            <a:pPr>
              <a:defRPr/>
            </a:pPr>
            <a:r>
              <a:rPr lang="en-US" sz="3200" b="1" kern="1200" dirty="0">
                <a:solidFill>
                  <a:srgbClr val="FFFFFF"/>
                </a:solidFill>
                <a:ea typeface="SimSun"/>
                <a:cs typeface="SimSun"/>
              </a:rPr>
              <a:t>Paul</a:t>
            </a:r>
            <a:r>
              <a:rPr lang="fr-FR" sz="3200" b="1" kern="1200" dirty="0">
                <a:solidFill>
                  <a:srgbClr val="FFFFFF"/>
                </a:solidFill>
                <a:ea typeface="SimSun"/>
                <a:cs typeface="SimSun"/>
              </a:rPr>
              <a:t>'</a:t>
            </a:r>
            <a:r>
              <a:rPr lang="en-US" sz="3200" b="1" kern="1200" dirty="0">
                <a:solidFill>
                  <a:srgbClr val="FFFFFF"/>
                </a:solidFill>
                <a:ea typeface="SimSun"/>
                <a:cs typeface="SimSun"/>
              </a:rPr>
              <a:t>s Argument</a:t>
            </a:r>
            <a:r>
              <a:rPr lang="en-US" sz="320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p:cTn id="7" dur="1000" fill="hold"/>
                                        <p:tgtEl>
                                          <p:spTgt spid="22533"/>
                                        </p:tgtEl>
                                        <p:attrNameLst>
                                          <p:attrName>ppt_w</p:attrName>
                                        </p:attrNameLst>
                                      </p:cBhvr>
                                      <p:tavLst>
                                        <p:tav tm="0">
                                          <p:val>
                                            <p:fltVal val="0"/>
                                          </p:val>
                                        </p:tav>
                                        <p:tav tm="100000">
                                          <p:val>
                                            <p:strVal val="#ppt_w"/>
                                          </p:val>
                                        </p:tav>
                                      </p:tavLst>
                                    </p:anim>
                                    <p:anim calcmode="lin" valueType="num">
                                      <p:cBhvr>
                                        <p:cTn id="8" dur="1000" fill="hold"/>
                                        <p:tgtEl>
                                          <p:spTgt spid="22533"/>
                                        </p:tgtEl>
                                        <p:attrNameLst>
                                          <p:attrName>ppt_h</p:attrName>
                                        </p:attrNameLst>
                                      </p:cBhvr>
                                      <p:tavLst>
                                        <p:tav tm="0">
                                          <p:val>
                                            <p:fltVal val="0"/>
                                          </p:val>
                                        </p:tav>
                                        <p:tav tm="100000">
                                          <p:val>
                                            <p:strVal val="#ppt_h"/>
                                          </p:val>
                                        </p:tav>
                                      </p:tavLst>
                                    </p:anim>
                                    <p:anim calcmode="lin" valueType="num">
                                      <p:cBhvr>
                                        <p:cTn id="9" dur="1000" fill="hold"/>
                                        <p:tgtEl>
                                          <p:spTgt spid="2253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2003040097"/>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graphicFrame>
        <p:nvGraphicFramePr>
          <p:cNvPr id="67587" name="Group 3"/>
          <p:cNvGraphicFramePr>
            <a:graphicFrameLocks noGrp="1"/>
          </p:cNvGraphicFramePr>
          <p:nvPr>
            <p:extLst>
              <p:ext uri="{D42A27DB-BD31-4B8C-83A1-F6EECF244321}">
                <p14:modId xmlns:p14="http://schemas.microsoft.com/office/powerpoint/2010/main" val="2582859469"/>
              </p:ext>
            </p:extLst>
          </p:nvPr>
        </p:nvGraphicFramePr>
        <p:xfrm>
          <a:off x="323528" y="1219200"/>
          <a:ext cx="8568952" cy="5211778"/>
        </p:xfrm>
        <a:graphic>
          <a:graphicData uri="http://schemas.openxmlformats.org/drawingml/2006/table">
            <a:tbl>
              <a:tblPr/>
              <a:tblGrid>
                <a:gridCol w="4284476">
                  <a:extLst>
                    <a:ext uri="{9D8B030D-6E8A-4147-A177-3AD203B41FA5}">
                      <a16:colId xmlns:a16="http://schemas.microsoft.com/office/drawing/2014/main" val="20000"/>
                    </a:ext>
                  </a:extLst>
                </a:gridCol>
                <a:gridCol w="4284476">
                  <a:extLst>
                    <a:ext uri="{9D8B030D-6E8A-4147-A177-3AD203B41FA5}">
                      <a16:colId xmlns:a16="http://schemas.microsoft.com/office/drawing/2014/main" val="20001"/>
                    </a:ext>
                  </a:extLst>
                </a:gridCol>
              </a:tblGrid>
              <a:tr h="3962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bg1"/>
                          </a:solidFill>
                          <a:effectLst/>
                          <a:latin typeface="Arial" charset="0"/>
                          <a:ea typeface="Times New Roman" charset="0"/>
                        </a:rPr>
                        <a:t>Colin Kruse</a:t>
                      </a: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chemeClr val="bg1"/>
                          </a:solidFill>
                          <a:effectLst/>
                          <a:latin typeface="Arial" charset="0"/>
                          <a:ea typeface="Times New Roman" charset="0"/>
                        </a:rPr>
                        <a:t>David K. </a:t>
                      </a:r>
                      <a:r>
                        <a:rPr kumimoji="0" lang="en-GB" sz="2000" b="1" i="0" u="none" strike="noStrike" cap="none" normalizeH="0" baseline="0" dirty="0" err="1">
                          <a:ln>
                            <a:noFill/>
                          </a:ln>
                          <a:solidFill>
                            <a:schemeClr val="bg1"/>
                          </a:solidFill>
                          <a:effectLst/>
                          <a:latin typeface="Arial" charset="0"/>
                          <a:ea typeface="Times New Roman" charset="0"/>
                        </a:rPr>
                        <a:t>Lowery</a:t>
                      </a:r>
                      <a:endParaRPr kumimoji="0" lang="en-GB" sz="2000" b="1" i="0" u="none" strike="noStrike" cap="none" normalizeH="0" baseline="0" dirty="0">
                        <a:ln>
                          <a:noFill/>
                        </a:ln>
                        <a:solidFill>
                          <a:schemeClr val="bg1"/>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7010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rgbClr val="000000"/>
                          </a:solidFill>
                          <a:effectLst/>
                          <a:latin typeface="Arial" charset="0"/>
                          <a:ea typeface="Times New Roman" charset="0"/>
                        </a:rPr>
                        <a:t>1</a:t>
                      </a:r>
                      <a:r>
                        <a:rPr kumimoji="0" lang="en-GB" sz="2000" b="1" i="0" u="none" strike="noStrike" cap="none" normalizeH="0" baseline="30000">
                          <a:ln>
                            <a:noFill/>
                          </a:ln>
                          <a:solidFill>
                            <a:srgbClr val="000000"/>
                          </a:solidFill>
                          <a:effectLst/>
                          <a:latin typeface="Arial" charset="0"/>
                          <a:ea typeface="Times New Roman" charset="0"/>
                        </a:rPr>
                        <a:t>st</a:t>
                      </a:r>
                      <a:r>
                        <a:rPr kumimoji="0" lang="en-GB" sz="2000" b="1" i="0" u="none" strike="noStrike" cap="none" normalizeH="0" baseline="0">
                          <a:ln>
                            <a:noFill/>
                          </a:ln>
                          <a:solidFill>
                            <a:srgbClr val="000000"/>
                          </a:solidFill>
                          <a:effectLst/>
                          <a:latin typeface="Arial" charset="0"/>
                          <a:ea typeface="Times New Roman" charset="0"/>
                        </a:rPr>
                        <a:t> visit to Corinth</a:t>
                      </a:r>
                      <a:endParaRPr kumimoji="0" lang="en-US" sz="2000" b="1" i="0" u="none" strike="noStrike" cap="none" normalizeH="0" baseline="0">
                        <a:ln>
                          <a:noFill/>
                        </a:ln>
                        <a:solidFill>
                          <a:srgbClr val="000000"/>
                        </a:solidFill>
                        <a:effectLst/>
                        <a:latin typeface="Arial" charset="0"/>
                        <a:ea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a:ln>
                            <a:noFill/>
                          </a:ln>
                          <a:solidFill>
                            <a:srgbClr val="000000"/>
                          </a:solidFill>
                          <a:effectLst/>
                          <a:latin typeface="Arial" charset="0"/>
                          <a:ea typeface="Times New Roman" charset="0"/>
                        </a:rPr>
                        <a:t>(2</a:t>
                      </a:r>
                      <a:r>
                        <a:rPr kumimoji="0" lang="en-GB" sz="2000" b="1" i="0" u="none" strike="noStrike" cap="none" normalizeH="0" baseline="30000">
                          <a:ln>
                            <a:noFill/>
                          </a:ln>
                          <a:solidFill>
                            <a:srgbClr val="000000"/>
                          </a:solidFill>
                          <a:effectLst/>
                          <a:latin typeface="Arial" charset="0"/>
                          <a:ea typeface="Times New Roman" charset="0"/>
                        </a:rPr>
                        <a:t>nd</a:t>
                      </a:r>
                      <a:r>
                        <a:rPr kumimoji="0" lang="en-GB" sz="2000" b="1" i="0" u="none" strike="noStrike" cap="none" normalizeH="0" baseline="0">
                          <a:ln>
                            <a:noFill/>
                          </a:ln>
                          <a:solidFill>
                            <a:srgbClr val="000000"/>
                          </a:solidFill>
                          <a:effectLst/>
                          <a:latin typeface="Arial" charset="0"/>
                          <a:ea typeface="Times New Roman" charset="0"/>
                        </a:rPr>
                        <a:t> missionary journey)</a:t>
                      </a:r>
                      <a:endParaRPr kumimoji="0" lang="en-US" sz="2000" b="1" i="0" u="none" strike="noStrike" cap="none" normalizeH="0" baseline="0">
                        <a:ln>
                          <a:noFill/>
                        </a:ln>
                        <a:solidFill>
                          <a:srgbClr val="000000"/>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rgbClr val="000000"/>
                          </a:solidFill>
                          <a:effectLst/>
                          <a:latin typeface="Arial" charset="0"/>
                          <a:ea typeface="Times New Roman" charset="0"/>
                        </a:rPr>
                        <a:t>1</a:t>
                      </a:r>
                      <a:r>
                        <a:rPr kumimoji="0" lang="en-GB" sz="2000" b="1" i="0" u="none" strike="noStrike" cap="none" normalizeH="0" baseline="30000">
                          <a:ln>
                            <a:noFill/>
                          </a:ln>
                          <a:solidFill>
                            <a:srgbClr val="000000"/>
                          </a:solidFill>
                          <a:effectLst/>
                          <a:latin typeface="Arial" charset="0"/>
                          <a:ea typeface="Times New Roman" charset="0"/>
                        </a:rPr>
                        <a:t>st</a:t>
                      </a:r>
                      <a:r>
                        <a:rPr kumimoji="0" lang="en-GB" sz="2000" b="1" i="0" u="none" strike="noStrike" cap="none" normalizeH="0" baseline="0">
                          <a:ln>
                            <a:noFill/>
                          </a:ln>
                          <a:solidFill>
                            <a:srgbClr val="000000"/>
                          </a:solidFill>
                          <a:effectLst/>
                          <a:latin typeface="Arial" charset="0"/>
                          <a:ea typeface="Times New Roman" charset="0"/>
                        </a:rPr>
                        <a:t> visit to Corinth</a:t>
                      </a:r>
                      <a:endParaRPr kumimoji="0" lang="en-US" sz="2000" b="1" i="0" u="none" strike="noStrike" cap="none" normalizeH="0" baseline="0">
                        <a:ln>
                          <a:noFill/>
                        </a:ln>
                        <a:solidFill>
                          <a:srgbClr val="000000"/>
                        </a:solidFill>
                        <a:effectLst/>
                        <a:latin typeface="Arial" charset="0"/>
                        <a:ea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a:ln>
                            <a:noFill/>
                          </a:ln>
                          <a:solidFill>
                            <a:srgbClr val="000000"/>
                          </a:solidFill>
                          <a:effectLst/>
                          <a:latin typeface="Arial" charset="0"/>
                          <a:ea typeface="Times New Roman" charset="0"/>
                        </a:rPr>
                        <a:t>(2</a:t>
                      </a:r>
                      <a:r>
                        <a:rPr kumimoji="0" lang="en-GB" sz="2000" b="1" i="0" u="none" strike="noStrike" cap="none" normalizeH="0" baseline="30000">
                          <a:ln>
                            <a:noFill/>
                          </a:ln>
                          <a:solidFill>
                            <a:srgbClr val="000000"/>
                          </a:solidFill>
                          <a:effectLst/>
                          <a:latin typeface="Arial" charset="0"/>
                          <a:ea typeface="Times New Roman" charset="0"/>
                        </a:rPr>
                        <a:t>nd</a:t>
                      </a:r>
                      <a:r>
                        <a:rPr kumimoji="0" lang="en-GB" sz="2000" b="1" i="0" u="none" strike="noStrike" cap="none" normalizeH="0" baseline="0">
                          <a:ln>
                            <a:noFill/>
                          </a:ln>
                          <a:solidFill>
                            <a:srgbClr val="000000"/>
                          </a:solidFill>
                          <a:effectLst/>
                          <a:latin typeface="Arial" charset="0"/>
                          <a:ea typeface="Times New Roman" charset="0"/>
                        </a:rPr>
                        <a:t> missionary journey)</a:t>
                      </a:r>
                      <a:endParaRPr kumimoji="0" lang="en-GB" sz="2000" b="1" i="0" u="none" strike="noStrike" cap="none" normalizeH="0" baseline="0">
                        <a:ln>
                          <a:noFill/>
                        </a:ln>
                        <a:solidFill>
                          <a:srgbClr val="000000"/>
                        </a:solidFill>
                        <a:effectLst/>
                        <a:latin typeface="Arial" charset="0"/>
                        <a:ea typeface="ＭＳ Ｐゴシック" charset="0"/>
                        <a:cs typeface="Arial"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1"/>
                  </a:ext>
                </a:extLst>
              </a:tr>
              <a:tr h="7010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1</a:t>
                      </a:r>
                      <a:r>
                        <a:rPr kumimoji="0" lang="en-GB" sz="2000" b="1" i="0" u="none" strike="noStrike" cap="none" normalizeH="0" baseline="30000" dirty="0">
                          <a:ln>
                            <a:noFill/>
                          </a:ln>
                          <a:solidFill>
                            <a:srgbClr val="000000"/>
                          </a:solidFill>
                          <a:effectLst/>
                          <a:latin typeface="Arial" charset="0"/>
                          <a:ea typeface="Times New Roman" charset="0"/>
                        </a:rPr>
                        <a:t>st</a:t>
                      </a:r>
                      <a:r>
                        <a:rPr kumimoji="0" lang="en-GB" sz="2000" b="1" i="0" u="none" strike="noStrike" cap="none" normalizeH="0" baseline="0" dirty="0">
                          <a:ln>
                            <a:noFill/>
                          </a:ln>
                          <a:solidFill>
                            <a:srgbClr val="000000"/>
                          </a:solidFill>
                          <a:effectLst/>
                          <a:latin typeface="Arial" charset="0"/>
                          <a:ea typeface="Times New Roman" charset="0"/>
                        </a:rPr>
                        <a:t> letter _ The  letter implied in </a:t>
                      </a:r>
                      <a:br>
                        <a:rPr kumimoji="0" lang="en-GB" sz="2000" b="1" i="0" u="none" strike="noStrike" cap="none" normalizeH="0" baseline="0" dirty="0">
                          <a:ln>
                            <a:noFill/>
                          </a:ln>
                          <a:solidFill>
                            <a:srgbClr val="000000"/>
                          </a:solidFill>
                          <a:effectLst/>
                          <a:latin typeface="Arial" charset="0"/>
                          <a:ea typeface="Times New Roman" charset="0"/>
                        </a:rPr>
                      </a:br>
                      <a:r>
                        <a:rPr kumimoji="0" lang="en-GB" sz="2000" b="1" i="0" u="none" strike="noStrike" cap="none" normalizeH="0" baseline="0" dirty="0">
                          <a:ln>
                            <a:noFill/>
                          </a:ln>
                          <a:solidFill>
                            <a:srgbClr val="000000"/>
                          </a:solidFill>
                          <a:effectLst/>
                          <a:latin typeface="Arial" charset="0"/>
                          <a:ea typeface="Times New Roman" charset="0"/>
                        </a:rPr>
                        <a:t>1 Cor. 5:9 (now lost)</a:t>
                      </a:r>
                      <a:endParaRPr kumimoji="0" lang="en-US" sz="2000" b="1" i="0" u="none" strike="noStrike" cap="none" normalizeH="0" baseline="0" dirty="0">
                        <a:ln>
                          <a:noFill/>
                        </a:ln>
                        <a:solidFill>
                          <a:srgbClr val="000000"/>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1</a:t>
                      </a:r>
                      <a:r>
                        <a:rPr kumimoji="0" lang="en-GB" sz="2000" b="1" i="0" u="none" strike="noStrike" cap="none" normalizeH="0" baseline="30000" dirty="0">
                          <a:ln>
                            <a:noFill/>
                          </a:ln>
                          <a:solidFill>
                            <a:srgbClr val="000000"/>
                          </a:solidFill>
                          <a:effectLst/>
                          <a:latin typeface="Arial" charset="0"/>
                          <a:ea typeface="Times New Roman" charset="0"/>
                        </a:rPr>
                        <a:t>st</a:t>
                      </a:r>
                      <a:r>
                        <a:rPr kumimoji="0" lang="en-GB" sz="2000" b="1" i="0" u="none" strike="noStrike" cap="none" normalizeH="0" baseline="0" dirty="0">
                          <a:ln>
                            <a:noFill/>
                          </a:ln>
                          <a:solidFill>
                            <a:srgbClr val="000000"/>
                          </a:solidFill>
                          <a:effectLst/>
                          <a:latin typeface="Arial" charset="0"/>
                          <a:ea typeface="Times New Roman" charset="0"/>
                        </a:rPr>
                        <a:t> letter – The letter implied in </a:t>
                      </a:r>
                      <a:br>
                        <a:rPr kumimoji="0" lang="en-GB" sz="2000" b="1" i="0" u="none" strike="noStrike" cap="none" normalizeH="0" baseline="0" dirty="0">
                          <a:ln>
                            <a:noFill/>
                          </a:ln>
                          <a:solidFill>
                            <a:srgbClr val="000000"/>
                          </a:solidFill>
                          <a:effectLst/>
                          <a:latin typeface="Arial" charset="0"/>
                          <a:ea typeface="Times New Roman" charset="0"/>
                        </a:rPr>
                      </a:br>
                      <a:r>
                        <a:rPr kumimoji="0" lang="en-GB" sz="2000" b="1" i="0" u="none" strike="noStrike" cap="none" normalizeH="0" baseline="0" dirty="0">
                          <a:ln>
                            <a:noFill/>
                          </a:ln>
                          <a:solidFill>
                            <a:srgbClr val="000000"/>
                          </a:solidFill>
                          <a:effectLst/>
                          <a:latin typeface="Arial" charset="0"/>
                          <a:ea typeface="Times New Roman" charset="0"/>
                        </a:rPr>
                        <a:t>1 Cor. 5:9 (now lost)</a:t>
                      </a:r>
                      <a:endParaRPr kumimoji="0" lang="en-GB" sz="2000" b="1" i="0" u="none" strike="noStrike" cap="none" normalizeH="0" baseline="0" dirty="0">
                        <a:ln>
                          <a:noFill/>
                        </a:ln>
                        <a:solidFill>
                          <a:srgbClr val="000000"/>
                        </a:solidFill>
                        <a:effectLst/>
                        <a:latin typeface="Arial" charset="0"/>
                        <a:ea typeface="ＭＳ Ｐゴシック" charset="0"/>
                        <a:cs typeface="Arial"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2"/>
                  </a:ext>
                </a:extLst>
              </a:tr>
              <a:tr h="3962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rgbClr val="000000"/>
                          </a:solidFill>
                          <a:effectLst/>
                          <a:latin typeface="Arial" charset="0"/>
                          <a:ea typeface="Times New Roman" charset="0"/>
                        </a:rPr>
                        <a:t>2</a:t>
                      </a:r>
                      <a:r>
                        <a:rPr kumimoji="0" lang="en-GB" sz="2000" b="1" i="0" u="none" strike="noStrike" cap="none" normalizeH="0" baseline="30000">
                          <a:ln>
                            <a:noFill/>
                          </a:ln>
                          <a:solidFill>
                            <a:srgbClr val="000000"/>
                          </a:solidFill>
                          <a:effectLst/>
                          <a:latin typeface="Arial" charset="0"/>
                          <a:ea typeface="Times New Roman" charset="0"/>
                        </a:rPr>
                        <a:t>nd</a:t>
                      </a:r>
                      <a:r>
                        <a:rPr kumimoji="0" lang="en-GB" sz="2000" b="1" i="0" u="none" strike="noStrike" cap="none" normalizeH="0" baseline="0">
                          <a:ln>
                            <a:noFill/>
                          </a:ln>
                          <a:solidFill>
                            <a:srgbClr val="000000"/>
                          </a:solidFill>
                          <a:effectLst/>
                          <a:latin typeface="Arial" charset="0"/>
                          <a:ea typeface="Times New Roman" charset="0"/>
                        </a:rPr>
                        <a:t> letter – 1 Corinthians</a:t>
                      </a:r>
                      <a:endParaRPr kumimoji="0" lang="en-US" sz="2000" b="1" i="0" u="none" strike="noStrike" cap="none" normalizeH="0" baseline="0">
                        <a:ln>
                          <a:noFill/>
                        </a:ln>
                        <a:solidFill>
                          <a:srgbClr val="000000"/>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rgbClr val="000000"/>
                          </a:solidFill>
                          <a:effectLst/>
                          <a:latin typeface="Arial" charset="0"/>
                          <a:ea typeface="Times New Roman" charset="0"/>
                        </a:rPr>
                        <a:t>2</a:t>
                      </a:r>
                      <a:r>
                        <a:rPr kumimoji="0" lang="en-GB" sz="2000" b="1" i="0" u="none" strike="noStrike" cap="none" normalizeH="0" baseline="30000">
                          <a:ln>
                            <a:noFill/>
                          </a:ln>
                          <a:solidFill>
                            <a:srgbClr val="000000"/>
                          </a:solidFill>
                          <a:effectLst/>
                          <a:latin typeface="Arial" charset="0"/>
                          <a:ea typeface="Times New Roman" charset="0"/>
                        </a:rPr>
                        <a:t>nd</a:t>
                      </a:r>
                      <a:r>
                        <a:rPr kumimoji="0" lang="en-GB" sz="2000" b="1" i="0" u="none" strike="noStrike" cap="none" normalizeH="0" baseline="0">
                          <a:ln>
                            <a:noFill/>
                          </a:ln>
                          <a:solidFill>
                            <a:srgbClr val="000000"/>
                          </a:solidFill>
                          <a:effectLst/>
                          <a:latin typeface="Arial" charset="0"/>
                          <a:ea typeface="Times New Roman" charset="0"/>
                        </a:rPr>
                        <a:t> letter – 1 Corinthians</a:t>
                      </a:r>
                      <a:endParaRPr kumimoji="0" lang="en-GB" sz="2000" b="1" i="0" u="none" strike="noStrike" cap="none" normalizeH="0" baseline="0">
                        <a:ln>
                          <a:noFill/>
                        </a:ln>
                        <a:solidFill>
                          <a:srgbClr val="000000"/>
                        </a:solidFill>
                        <a:effectLst/>
                        <a:latin typeface="Arial" charset="0"/>
                        <a:ea typeface="ＭＳ Ｐゴシック" charset="0"/>
                        <a:cs typeface="Arial"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3"/>
                  </a:ext>
                </a:extLst>
              </a:tr>
              <a:tr h="7010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2</a:t>
                      </a:r>
                      <a:r>
                        <a:rPr kumimoji="0" lang="en-GB" sz="2000" b="1" i="0" u="none" strike="noStrike" cap="none" normalizeH="0" baseline="30000" dirty="0">
                          <a:ln>
                            <a:noFill/>
                          </a:ln>
                          <a:solidFill>
                            <a:srgbClr val="000000"/>
                          </a:solidFill>
                          <a:effectLst/>
                          <a:latin typeface="Arial" charset="0"/>
                          <a:ea typeface="Times New Roman" charset="0"/>
                        </a:rPr>
                        <a:t>nd</a:t>
                      </a:r>
                      <a:r>
                        <a:rPr kumimoji="0" lang="en-GB" sz="2000" b="1" i="0" u="none" strike="noStrike" cap="none" normalizeH="0" baseline="0" dirty="0">
                          <a:ln>
                            <a:noFill/>
                          </a:ln>
                          <a:solidFill>
                            <a:srgbClr val="000000"/>
                          </a:solidFill>
                          <a:effectLst/>
                          <a:latin typeface="Arial" charset="0"/>
                          <a:ea typeface="Times New Roman" charset="0"/>
                        </a:rPr>
                        <a:t> visit to Corinth</a:t>
                      </a:r>
                      <a:endParaRPr kumimoji="0" lang="en-US" sz="2000" b="1" i="0" u="none" strike="noStrike" cap="none" normalizeH="0" baseline="0" dirty="0">
                        <a:ln>
                          <a:noFill/>
                        </a:ln>
                        <a:solidFill>
                          <a:srgbClr val="000000"/>
                        </a:solidFill>
                        <a:effectLst/>
                        <a:latin typeface="Arial" charset="0"/>
                        <a:ea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("painful visit" – 2 Cor. 2:1)</a:t>
                      </a:r>
                      <a:endParaRPr kumimoji="0" lang="en-US" sz="2000" b="1" i="0" u="none" strike="noStrike" cap="none" normalizeH="0" baseline="0" dirty="0">
                        <a:ln>
                          <a:noFill/>
                        </a:ln>
                        <a:solidFill>
                          <a:srgbClr val="000000"/>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2</a:t>
                      </a:r>
                      <a:r>
                        <a:rPr kumimoji="0" lang="en-GB" sz="2000" b="1" i="0" u="none" strike="noStrike" cap="none" normalizeH="0" baseline="30000" dirty="0">
                          <a:ln>
                            <a:noFill/>
                          </a:ln>
                          <a:solidFill>
                            <a:srgbClr val="000000"/>
                          </a:solidFill>
                          <a:effectLst/>
                          <a:latin typeface="Arial" charset="0"/>
                          <a:ea typeface="Times New Roman" charset="0"/>
                        </a:rPr>
                        <a:t>nd</a:t>
                      </a:r>
                      <a:r>
                        <a:rPr kumimoji="0" lang="en-GB" sz="2000" b="1" i="0" u="none" strike="noStrike" cap="none" normalizeH="0" baseline="0" dirty="0">
                          <a:ln>
                            <a:noFill/>
                          </a:ln>
                          <a:solidFill>
                            <a:srgbClr val="000000"/>
                          </a:solidFill>
                          <a:effectLst/>
                          <a:latin typeface="Arial" charset="0"/>
                          <a:ea typeface="Times New Roman" charset="0"/>
                        </a:rPr>
                        <a:t> visit to Corinth</a:t>
                      </a:r>
                      <a:endParaRPr kumimoji="0" lang="en-US" sz="2000" b="1" i="0" u="none" strike="noStrike" cap="none" normalizeH="0" baseline="0" dirty="0">
                        <a:ln>
                          <a:noFill/>
                        </a:ln>
                        <a:solidFill>
                          <a:srgbClr val="000000"/>
                        </a:solidFill>
                        <a:effectLst/>
                        <a:latin typeface="Arial" charset="0"/>
                        <a:ea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("painful visit" – 2 Cor. 2:1)</a:t>
                      </a:r>
                      <a:endParaRPr kumimoji="0" lang="en-US" sz="2000" b="1" i="0" u="none" strike="noStrike" cap="none" normalizeH="0" baseline="0" dirty="0">
                        <a:ln>
                          <a:noFill/>
                        </a:ln>
                        <a:solidFill>
                          <a:srgbClr val="000000"/>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4"/>
                  </a:ext>
                </a:extLst>
              </a:tr>
              <a:tr h="10058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3</a:t>
                      </a:r>
                      <a:r>
                        <a:rPr kumimoji="0" lang="en-GB" sz="2000" b="1" i="0" u="none" strike="noStrike" cap="none" normalizeH="0" baseline="30000" dirty="0">
                          <a:ln>
                            <a:noFill/>
                          </a:ln>
                          <a:solidFill>
                            <a:srgbClr val="000000"/>
                          </a:solidFill>
                          <a:effectLst/>
                          <a:latin typeface="Arial" charset="0"/>
                          <a:ea typeface="Times New Roman" charset="0"/>
                        </a:rPr>
                        <a:t>rd</a:t>
                      </a:r>
                      <a:r>
                        <a:rPr kumimoji="0" lang="en-GB" sz="2000" b="1" i="0" u="none" strike="noStrike" cap="none" normalizeH="0" baseline="0" dirty="0">
                          <a:ln>
                            <a:noFill/>
                          </a:ln>
                          <a:solidFill>
                            <a:srgbClr val="000000"/>
                          </a:solidFill>
                          <a:effectLst/>
                          <a:latin typeface="Arial" charset="0"/>
                          <a:ea typeface="Times New Roman" charset="0"/>
                        </a:rPr>
                        <a:t> letter – The "severe" letter</a:t>
                      </a:r>
                      <a:endParaRPr kumimoji="0" lang="en-US" sz="2000" b="1" i="0" u="none" strike="noStrike" cap="none" normalizeH="0" baseline="0" dirty="0">
                        <a:ln>
                          <a:noFill/>
                        </a:ln>
                        <a:solidFill>
                          <a:srgbClr val="000000"/>
                        </a:solidFill>
                        <a:effectLst/>
                        <a:latin typeface="Arial" charset="0"/>
                        <a:ea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implies in 2 Cor. 2:3-4; 7:8,12</a:t>
                      </a:r>
                      <a:br>
                        <a:rPr kumimoji="0" lang="en-GB" sz="2000" b="1" i="0" u="none" strike="noStrike" cap="none" normalizeH="0" baseline="0" dirty="0">
                          <a:ln>
                            <a:noFill/>
                          </a:ln>
                          <a:solidFill>
                            <a:srgbClr val="000000"/>
                          </a:solidFill>
                          <a:effectLst/>
                          <a:latin typeface="Arial" charset="0"/>
                          <a:ea typeface="Times New Roman" charset="0"/>
                        </a:rPr>
                      </a:br>
                      <a:r>
                        <a:rPr kumimoji="0" lang="en-GB" sz="2000" b="1" i="0" u="none" strike="noStrike" cap="none" normalizeH="0" baseline="0" dirty="0">
                          <a:ln>
                            <a:noFill/>
                          </a:ln>
                          <a:solidFill>
                            <a:srgbClr val="000000"/>
                          </a:solidFill>
                          <a:effectLst/>
                          <a:latin typeface="Arial" charset="0"/>
                          <a:ea typeface="Times New Roman" charset="0"/>
                        </a:rPr>
                        <a:t> (now lost)</a:t>
                      </a:r>
                      <a:endParaRPr kumimoji="0" lang="en-US" sz="2000" b="1" i="0" u="none" strike="noStrike" cap="none" normalizeH="0" baseline="0" dirty="0">
                        <a:ln>
                          <a:noFill/>
                        </a:ln>
                        <a:solidFill>
                          <a:srgbClr val="000000"/>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3</a:t>
                      </a:r>
                      <a:r>
                        <a:rPr kumimoji="0" lang="en-GB" sz="2000" b="1" i="0" u="none" strike="noStrike" cap="none" normalizeH="0" baseline="30000" dirty="0">
                          <a:ln>
                            <a:noFill/>
                          </a:ln>
                          <a:solidFill>
                            <a:srgbClr val="000000"/>
                          </a:solidFill>
                          <a:effectLst/>
                          <a:latin typeface="Arial" charset="0"/>
                          <a:ea typeface="Times New Roman" charset="0"/>
                        </a:rPr>
                        <a:t>rd</a:t>
                      </a:r>
                      <a:r>
                        <a:rPr kumimoji="0" lang="en-GB" sz="2000" b="1" i="0" u="none" strike="noStrike" cap="none" normalizeH="0" baseline="0" dirty="0">
                          <a:ln>
                            <a:noFill/>
                          </a:ln>
                          <a:solidFill>
                            <a:srgbClr val="000000"/>
                          </a:solidFill>
                          <a:effectLst/>
                          <a:latin typeface="Arial" charset="0"/>
                          <a:ea typeface="Times New Roman" charset="0"/>
                        </a:rPr>
                        <a:t> letter – The "severe" letter</a:t>
                      </a:r>
                      <a:endParaRPr kumimoji="0" lang="en-US" sz="2000" b="1" i="0" u="none" strike="noStrike" cap="none" normalizeH="0" baseline="0" dirty="0">
                        <a:ln>
                          <a:noFill/>
                        </a:ln>
                        <a:solidFill>
                          <a:srgbClr val="000000"/>
                        </a:solidFill>
                        <a:effectLst/>
                        <a:latin typeface="Arial" charset="0"/>
                        <a:ea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implies in 2 Cor. 2:3-4; 7:8,12</a:t>
                      </a:r>
                      <a:br>
                        <a:rPr kumimoji="0" lang="en-GB" sz="2000" b="1" i="0" u="none" strike="noStrike" cap="none" normalizeH="0" baseline="0" dirty="0">
                          <a:ln>
                            <a:noFill/>
                          </a:ln>
                          <a:solidFill>
                            <a:srgbClr val="000000"/>
                          </a:solidFill>
                          <a:effectLst/>
                          <a:latin typeface="Arial" charset="0"/>
                          <a:ea typeface="Times New Roman" charset="0"/>
                        </a:rPr>
                      </a:br>
                      <a:r>
                        <a:rPr kumimoji="0" lang="en-GB" sz="2000" b="1" i="0" u="none" strike="noStrike" cap="none" normalizeH="0" baseline="0" dirty="0">
                          <a:ln>
                            <a:noFill/>
                          </a:ln>
                          <a:solidFill>
                            <a:srgbClr val="000000"/>
                          </a:solidFill>
                          <a:effectLst/>
                          <a:latin typeface="Arial" charset="0"/>
                          <a:ea typeface="Times New Roman" charset="0"/>
                        </a:rPr>
                        <a:t> (now lost)</a:t>
                      </a:r>
                      <a:endParaRPr kumimoji="0" lang="en-US" sz="2000" b="1" i="0" u="none" strike="noStrike" cap="none" normalizeH="0" baseline="0" dirty="0">
                        <a:ln>
                          <a:noFill/>
                        </a:ln>
                        <a:solidFill>
                          <a:srgbClr val="000000"/>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5"/>
                  </a:ext>
                </a:extLst>
              </a:tr>
              <a:tr h="4571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4</a:t>
                      </a:r>
                      <a:r>
                        <a:rPr kumimoji="0" lang="en-GB" sz="2000" b="1" i="0" u="none" strike="noStrike" cap="none" normalizeH="0" baseline="30000" dirty="0">
                          <a:ln>
                            <a:noFill/>
                          </a:ln>
                          <a:solidFill>
                            <a:srgbClr val="000000"/>
                          </a:solidFill>
                          <a:effectLst/>
                          <a:latin typeface="Arial" charset="0"/>
                          <a:ea typeface="Times New Roman" charset="0"/>
                        </a:rPr>
                        <a:t>th</a:t>
                      </a:r>
                      <a:r>
                        <a:rPr kumimoji="0" lang="en-GB" sz="2000" b="1" i="0" u="none" strike="noStrike" cap="none" normalizeH="0" baseline="0" dirty="0">
                          <a:ln>
                            <a:noFill/>
                          </a:ln>
                          <a:solidFill>
                            <a:srgbClr val="000000"/>
                          </a:solidFill>
                          <a:effectLst/>
                          <a:latin typeface="Arial" charset="0"/>
                          <a:ea typeface="Times New Roman" charset="0"/>
                        </a:rPr>
                        <a:t> letter – 2 Cor 1–9</a:t>
                      </a:r>
                      <a:endParaRPr kumimoji="0" lang="en-US" sz="2000" b="1" i="0" u="none" strike="noStrike" cap="none" normalizeH="0" baseline="0" dirty="0">
                        <a:ln>
                          <a:noFill/>
                        </a:ln>
                        <a:solidFill>
                          <a:srgbClr val="000000"/>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rgbClr val="000000"/>
                          </a:solidFill>
                          <a:effectLst/>
                          <a:latin typeface="Arial" charset="0"/>
                          <a:ea typeface="Times New Roman" charset="0"/>
                        </a:rPr>
                        <a:t>4</a:t>
                      </a:r>
                      <a:r>
                        <a:rPr kumimoji="0" lang="en-GB" sz="2000" b="1" i="0" u="none" strike="noStrike" cap="none" normalizeH="0" baseline="30000">
                          <a:ln>
                            <a:noFill/>
                          </a:ln>
                          <a:solidFill>
                            <a:srgbClr val="000000"/>
                          </a:solidFill>
                          <a:effectLst/>
                          <a:latin typeface="Arial" charset="0"/>
                          <a:ea typeface="Times New Roman" charset="0"/>
                        </a:rPr>
                        <a:t>th</a:t>
                      </a:r>
                      <a:r>
                        <a:rPr kumimoji="0" lang="en-GB" sz="2000" b="1" i="0" u="none" strike="noStrike" cap="none" normalizeH="0" baseline="0">
                          <a:ln>
                            <a:noFill/>
                          </a:ln>
                          <a:solidFill>
                            <a:srgbClr val="000000"/>
                          </a:solidFill>
                          <a:effectLst/>
                          <a:latin typeface="Arial" charset="0"/>
                          <a:ea typeface="Times New Roman" charset="0"/>
                        </a:rPr>
                        <a:t> letter – 2 Corinthians</a:t>
                      </a:r>
                      <a:endParaRPr kumimoji="0" lang="en-GB" sz="2000" b="1" i="0" u="none" strike="noStrike" cap="none" normalizeH="0" baseline="0">
                        <a:ln>
                          <a:noFill/>
                        </a:ln>
                        <a:solidFill>
                          <a:srgbClr val="000000"/>
                        </a:solidFill>
                        <a:effectLst/>
                        <a:latin typeface="Arial" charset="0"/>
                        <a:ea typeface="ＭＳ Ｐゴシック" charset="0"/>
                        <a:cs typeface="Arial"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6"/>
                  </a:ext>
                </a:extLst>
              </a:tr>
              <a:tr h="4571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5</a:t>
                      </a:r>
                      <a:r>
                        <a:rPr kumimoji="0" lang="en-GB" sz="2000" b="1" i="0" u="none" strike="noStrike" cap="none" normalizeH="0" baseline="30000" dirty="0">
                          <a:ln>
                            <a:noFill/>
                          </a:ln>
                          <a:solidFill>
                            <a:srgbClr val="000000"/>
                          </a:solidFill>
                          <a:effectLst/>
                          <a:latin typeface="Arial" charset="0"/>
                          <a:ea typeface="Times New Roman" charset="0"/>
                        </a:rPr>
                        <a:t>th</a:t>
                      </a:r>
                      <a:r>
                        <a:rPr kumimoji="0" lang="en-GB" sz="2000" b="1" i="0" u="none" strike="noStrike" cap="none" normalizeH="0" baseline="0" dirty="0">
                          <a:ln>
                            <a:noFill/>
                          </a:ln>
                          <a:solidFill>
                            <a:srgbClr val="000000"/>
                          </a:solidFill>
                          <a:effectLst/>
                          <a:latin typeface="Arial" charset="0"/>
                          <a:ea typeface="Times New Roman" charset="0"/>
                        </a:rPr>
                        <a:t> letter – 2 Cor 10–13</a:t>
                      </a:r>
                      <a:endParaRPr kumimoji="0" lang="en-US" sz="2000" b="1" i="0" u="none" strike="noStrike" cap="none" normalizeH="0" baseline="0" dirty="0">
                        <a:ln>
                          <a:noFill/>
                        </a:ln>
                        <a:solidFill>
                          <a:srgbClr val="000000"/>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000" b="1" i="0" u="none" strike="noStrike" cap="none" normalizeH="0" baseline="0">
                        <a:ln>
                          <a:noFill/>
                        </a:ln>
                        <a:solidFill>
                          <a:srgbClr val="000000"/>
                        </a:solidFill>
                        <a:effectLst/>
                        <a:latin typeface="Arial" charset="0"/>
                        <a:ea typeface="ＭＳ Ｐゴシック" charset="0"/>
                        <a:cs typeface="Arial"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7"/>
                  </a:ext>
                </a:extLst>
              </a:tr>
              <a:tr h="39622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a:ln>
                            <a:noFill/>
                          </a:ln>
                          <a:solidFill>
                            <a:srgbClr val="000000"/>
                          </a:solidFill>
                          <a:effectLst/>
                          <a:latin typeface="Arial" charset="0"/>
                          <a:ea typeface="Times New Roman" charset="0"/>
                        </a:rPr>
                        <a:t>3</a:t>
                      </a:r>
                      <a:r>
                        <a:rPr kumimoji="0" lang="en-GB" sz="2000" b="1" i="0" u="none" strike="noStrike" cap="none" normalizeH="0" baseline="30000">
                          <a:ln>
                            <a:noFill/>
                          </a:ln>
                          <a:solidFill>
                            <a:srgbClr val="000000"/>
                          </a:solidFill>
                          <a:effectLst/>
                          <a:latin typeface="Arial" charset="0"/>
                          <a:ea typeface="Times New Roman" charset="0"/>
                        </a:rPr>
                        <a:t>rd</a:t>
                      </a:r>
                      <a:r>
                        <a:rPr kumimoji="0" lang="en-GB" sz="2000" b="1" i="0" u="none" strike="noStrike" cap="none" normalizeH="0" baseline="0">
                          <a:ln>
                            <a:noFill/>
                          </a:ln>
                          <a:solidFill>
                            <a:srgbClr val="000000"/>
                          </a:solidFill>
                          <a:effectLst/>
                          <a:latin typeface="Arial" charset="0"/>
                          <a:ea typeface="Times New Roman" charset="0"/>
                        </a:rPr>
                        <a:t> visit to Corinth</a:t>
                      </a:r>
                      <a:endParaRPr kumimoji="0" lang="en-US" sz="2000" b="1" i="0" u="none" strike="noStrike" cap="none" normalizeH="0" baseline="0">
                        <a:ln>
                          <a:noFill/>
                        </a:ln>
                        <a:solidFill>
                          <a:srgbClr val="000000"/>
                        </a:solidFill>
                        <a:effectLst/>
                        <a:latin typeface="Arial" charset="0"/>
                        <a:ea typeface="Times New Roman"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charset="0"/>
                          <a:ea typeface="Times New Roman" charset="0"/>
                        </a:rPr>
                        <a:t>3</a:t>
                      </a:r>
                      <a:r>
                        <a:rPr kumimoji="0" lang="en-GB" sz="2000" b="1" i="0" u="none" strike="noStrike" cap="none" normalizeH="0" baseline="30000" dirty="0">
                          <a:ln>
                            <a:noFill/>
                          </a:ln>
                          <a:solidFill>
                            <a:srgbClr val="000000"/>
                          </a:solidFill>
                          <a:effectLst/>
                          <a:latin typeface="Arial" charset="0"/>
                          <a:ea typeface="Times New Roman" charset="0"/>
                        </a:rPr>
                        <a:t>rd</a:t>
                      </a:r>
                      <a:r>
                        <a:rPr kumimoji="0" lang="en-GB" sz="2000" b="1" i="0" u="none" strike="noStrike" cap="none" normalizeH="0" baseline="0" dirty="0">
                          <a:ln>
                            <a:noFill/>
                          </a:ln>
                          <a:solidFill>
                            <a:srgbClr val="000000"/>
                          </a:solidFill>
                          <a:effectLst/>
                          <a:latin typeface="Arial" charset="0"/>
                          <a:ea typeface="Times New Roman" charset="0"/>
                        </a:rPr>
                        <a:t> visit to Corinth</a:t>
                      </a:r>
                      <a:endParaRPr kumimoji="0" lang="en-GB" sz="2000" b="1" i="0" u="none" strike="noStrike" cap="none" normalizeH="0" baseline="0" dirty="0">
                        <a:ln>
                          <a:noFill/>
                        </a:ln>
                        <a:solidFill>
                          <a:srgbClr val="000000"/>
                        </a:solidFill>
                        <a:effectLst/>
                        <a:latin typeface="Arial" charset="0"/>
                        <a:ea typeface="ＭＳ Ｐゴシック" charset="0"/>
                        <a:cs typeface="Arial" charset="0"/>
                      </a:endParaRPr>
                    </a:p>
                  </a:txBody>
                  <a:tcPr marT="45712" marB="4571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FFCC"/>
                        </a:gs>
                        <a:gs pos="100000">
                          <a:srgbClr val="FFFFF5"/>
                        </a:gs>
                      </a:gsLst>
                      <a:lin ang="5400000" scaled="1"/>
                    </a:gradFill>
                  </a:tcPr>
                </a:tc>
                <a:extLst>
                  <a:ext uri="{0D108BD9-81ED-4DB2-BD59-A6C34878D82A}">
                    <a16:rowId xmlns:a16="http://schemas.microsoft.com/office/drawing/2014/main" val="10008"/>
                  </a:ext>
                </a:extLst>
              </a:tr>
            </a:tbl>
          </a:graphicData>
        </a:graphic>
      </p:graphicFrame>
      <p:sp>
        <p:nvSpPr>
          <p:cNvPr id="172066" name="Rectangle 35"/>
          <p:cNvSpPr>
            <a:spLocks noGrp="1" noChangeArrowheads="1"/>
          </p:cNvSpPr>
          <p:nvPr>
            <p:ph type="title"/>
          </p:nvPr>
        </p:nvSpPr>
        <p:spPr>
          <a:xfrm>
            <a:off x="457200" y="274638"/>
            <a:ext cx="8229600" cy="944562"/>
          </a:xfrm>
        </p:spPr>
        <p:txBody>
          <a:bodyPr/>
          <a:lstStyle/>
          <a:p>
            <a:pPr eaLnBrk="1" hangingPunct="1"/>
            <a:r>
              <a:rPr lang="en-US">
                <a:solidFill>
                  <a:srgbClr val="99FF33"/>
                </a:solidFill>
                <a:latin typeface="Impact" charset="0"/>
              </a:rPr>
              <a:t>Number of letters and visits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animEffect transition="in" filter="fade">
                                      <p:cBhvr>
                                        <p:cTn id="7" dur="2000"/>
                                        <p:tgtEl>
                                          <p:spTgt spid="67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818032"/>
            <a:ext cx="9144000" cy="3555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altLang="zh-CN" sz="2800" dirty="0"/>
              <a:t>"For we do not preach ourselves, but Jesus Christ as Lord, and ourselves as your servants for Jesus' sake.  For God, who said, 'Let light shine out of darkness,' made his light shine in our hearts to give us the light of the knowledge of the glory of God in the face of Christ" (4:5-6).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Corinthians</a:t>
            </a:r>
          </a:p>
        </p:txBody>
      </p:sp>
      <p:sp>
        <p:nvSpPr>
          <p:cNvPr id="7" name="Text Box 24"/>
          <p:cNvSpPr txBox="1">
            <a:spLocks noChangeArrowheads="1"/>
          </p:cNvSpPr>
          <p:nvPr/>
        </p:nvSpPr>
        <p:spPr bwMode="auto">
          <a:xfrm>
            <a:off x="838682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cs typeface="Arial" charset="0"/>
              </a:rPr>
              <a:t>162</a:t>
            </a:r>
          </a:p>
        </p:txBody>
      </p:sp>
    </p:spTree>
    <p:extLst>
      <p:ext uri="{BB962C8B-B14F-4D97-AF65-F5344CB8AC3E}">
        <p14:creationId xmlns:p14="http://schemas.microsoft.com/office/powerpoint/2010/main" val="2277385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bv30004"/>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p:spPr>
      </p:pic>
      <p:pic>
        <p:nvPicPr>
          <p:cNvPr id="173058" name="Picture 4" descr="NSTSO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68738"/>
            <a:ext cx="4413250" cy="298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3" name="Rectangle 5"/>
          <p:cNvSpPr>
            <a:spLocks noChangeArrowheads="1"/>
          </p:cNvSpPr>
          <p:nvPr/>
        </p:nvSpPr>
        <p:spPr bwMode="auto">
          <a:xfrm>
            <a:off x="271463" y="1852613"/>
            <a:ext cx="8421687" cy="1323975"/>
          </a:xfrm>
          <a:prstGeom prst="rect">
            <a:avLst/>
          </a:prstGeom>
          <a:solidFill>
            <a:schemeClr val="accent1">
              <a:alpha val="3999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r"/>
            <a:r>
              <a:rPr lang="en-GB" sz="4000" b="1" dirty="0">
                <a:solidFill>
                  <a:schemeClr val="bg1"/>
                </a:solidFill>
                <a:effectLst>
                  <a:glow rad="228600">
                    <a:schemeClr val="accent4">
                      <a:satMod val="175000"/>
                      <a:alpha val="84264"/>
                    </a:schemeClr>
                  </a:glow>
                </a:effectLst>
                <a:latin typeface="Arial" charset="0"/>
                <a:cs typeface="Arial" charset="0"/>
              </a:rPr>
              <a:t>1st letter to the Corinthian church</a:t>
            </a:r>
          </a:p>
          <a:p>
            <a:pPr algn="r"/>
            <a:r>
              <a:rPr lang="en-GB" sz="4000" b="1" i="1" dirty="0">
                <a:solidFill>
                  <a:schemeClr val="bg1"/>
                </a:solidFill>
                <a:effectLst>
                  <a:glow rad="228600">
                    <a:schemeClr val="accent4">
                      <a:satMod val="175000"/>
                      <a:alpha val="84264"/>
                    </a:schemeClr>
                  </a:glow>
                </a:effectLst>
                <a:latin typeface="Arial" charset="0"/>
                <a:cs typeface="Arial" charset="0"/>
              </a:rPr>
              <a:t>= "previous" letter (1 Cor. 5:9)</a:t>
            </a:r>
          </a:p>
        </p:txBody>
      </p:sp>
      <p:sp>
        <p:nvSpPr>
          <p:cNvPr id="68614" name="Rectangle 6"/>
          <p:cNvSpPr>
            <a:spLocks noChangeArrowheads="1"/>
          </p:cNvSpPr>
          <p:nvPr/>
        </p:nvSpPr>
        <p:spPr bwMode="auto">
          <a:xfrm>
            <a:off x="1566863" y="3300413"/>
            <a:ext cx="7123112" cy="1323975"/>
          </a:xfrm>
          <a:prstGeom prst="rect">
            <a:avLst/>
          </a:prstGeom>
          <a:solidFill>
            <a:schemeClr val="accent1">
              <a:alpha val="3999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r"/>
            <a:r>
              <a:rPr lang="en-GB" sz="4000" b="1">
                <a:solidFill>
                  <a:schemeClr val="bg1"/>
                </a:solidFill>
                <a:effectLst>
                  <a:glow rad="228600">
                    <a:schemeClr val="accent4">
                      <a:satMod val="175000"/>
                      <a:alpha val="84264"/>
                    </a:schemeClr>
                  </a:glow>
                </a:effectLst>
                <a:latin typeface="Arial" charset="0"/>
                <a:cs typeface="Arial" charset="0"/>
              </a:rPr>
              <a:t>2nd letter to the Corinthians</a:t>
            </a:r>
            <a:r>
              <a:rPr lang="en-GB" sz="4000" b="1" i="1">
                <a:solidFill>
                  <a:schemeClr val="bg1"/>
                </a:solidFill>
                <a:effectLst>
                  <a:glow rad="228600">
                    <a:schemeClr val="accent4">
                      <a:satMod val="175000"/>
                      <a:alpha val="84264"/>
                    </a:schemeClr>
                  </a:glow>
                </a:effectLst>
                <a:latin typeface="Arial" charset="0"/>
                <a:cs typeface="Arial" charset="0"/>
              </a:rPr>
              <a:t> </a:t>
            </a:r>
          </a:p>
          <a:p>
            <a:pPr algn="r"/>
            <a:r>
              <a:rPr lang="en-GB" sz="4000" b="1" i="1">
                <a:solidFill>
                  <a:schemeClr val="bg1"/>
                </a:solidFill>
                <a:effectLst>
                  <a:glow rad="228600">
                    <a:schemeClr val="accent4">
                      <a:satMod val="175000"/>
                      <a:alpha val="84264"/>
                    </a:schemeClr>
                  </a:glow>
                </a:effectLst>
                <a:latin typeface="Arial" charset="0"/>
                <a:cs typeface="Arial" charset="0"/>
              </a:rPr>
              <a:t> = 1 Corinthians</a:t>
            </a:r>
          </a:p>
        </p:txBody>
      </p:sp>
      <p:sp>
        <p:nvSpPr>
          <p:cNvPr id="2" name="Title 1"/>
          <p:cNvSpPr>
            <a:spLocks noGrp="1"/>
          </p:cNvSpPr>
          <p:nvPr>
            <p:ph type="title"/>
          </p:nvPr>
        </p:nvSpPr>
        <p:spPr/>
        <p:txBody>
          <a:bodyPr/>
          <a:lstStyle/>
          <a:p>
            <a:pPr algn="l">
              <a:defRPr/>
            </a:pPr>
            <a:r>
              <a:rPr lang="en-US" sz="8000" kern="10" dirty="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t>Paul</a:t>
            </a:r>
            <a:r>
              <a:rPr lang="fr-FR" sz="8000" kern="10" dirty="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t>'</a:t>
            </a:r>
            <a:r>
              <a:rPr lang="en-US" sz="8000" kern="10" dirty="0">
                <a:ln w="19050" cap="flat" cmpd="sng" algn="ctr">
                  <a:solidFill>
                    <a:srgbClr val="99CCFF"/>
                  </a:solidFill>
                  <a:prstDash val="solid"/>
                  <a:round/>
                </a:ln>
                <a:solidFill>
                  <a:srgbClr val="0066CC"/>
                </a:solidFill>
                <a:effectLst>
                  <a:outerShdw blurRad="63500" dist="38100" dir="2700000" algn="ctr" rotWithShape="0">
                    <a:srgbClr val="990000">
                      <a:alpha val="75000"/>
                    </a:srgbClr>
                  </a:outerShdw>
                </a:effectLst>
                <a:latin typeface="Impact"/>
                <a:ea typeface="Impact"/>
                <a:cs typeface="Impact"/>
              </a:rPr>
              <a:t>s First Visit</a:t>
            </a:r>
            <a:endParaRPr lang="en-US" sz="9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8613"/>
                                        </p:tgtEl>
                                        <p:attrNameLst>
                                          <p:attrName>style.visibility</p:attrName>
                                        </p:attrNameLst>
                                      </p:cBhvr>
                                      <p:to>
                                        <p:strVal val="visible"/>
                                      </p:to>
                                    </p:set>
                                    <p:animEffect transition="in" filter="fade">
                                      <p:cBhvr>
                                        <p:cTn id="7" dur="2000"/>
                                        <p:tgtEl>
                                          <p:spTgt spid="68613"/>
                                        </p:tgtEl>
                                      </p:cBhvr>
                                    </p:animEffect>
                                    <p:anim calcmode="lin" valueType="num">
                                      <p:cBhvr>
                                        <p:cTn id="8" dur="2000" fill="hold"/>
                                        <p:tgtEl>
                                          <p:spTgt spid="68613"/>
                                        </p:tgtEl>
                                        <p:attrNameLst>
                                          <p:attrName>ppt_x</p:attrName>
                                        </p:attrNameLst>
                                      </p:cBhvr>
                                      <p:tavLst>
                                        <p:tav tm="0">
                                          <p:val>
                                            <p:strVal val="#ppt_x"/>
                                          </p:val>
                                        </p:tav>
                                        <p:tav tm="100000">
                                          <p:val>
                                            <p:strVal val="#ppt_x"/>
                                          </p:val>
                                        </p:tav>
                                      </p:tavLst>
                                    </p:anim>
                                    <p:anim calcmode="lin" valueType="num">
                                      <p:cBhvr>
                                        <p:cTn id="9" dur="2000" fill="hold"/>
                                        <p:tgtEl>
                                          <p:spTgt spid="6861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7" presetClass="entr" presetSubtype="0" fill="hold" grpId="0" nodeType="afterEffect">
                                  <p:stCondLst>
                                    <p:cond delay="0"/>
                                  </p:stCondLst>
                                  <p:childTnLst>
                                    <p:set>
                                      <p:cBhvr>
                                        <p:cTn id="12" dur="1" fill="hold">
                                          <p:stCondLst>
                                            <p:cond delay="0"/>
                                          </p:stCondLst>
                                        </p:cTn>
                                        <p:tgtEl>
                                          <p:spTgt spid="68614"/>
                                        </p:tgtEl>
                                        <p:attrNameLst>
                                          <p:attrName>style.visibility</p:attrName>
                                        </p:attrNameLst>
                                      </p:cBhvr>
                                      <p:to>
                                        <p:strVal val="visible"/>
                                      </p:to>
                                    </p:set>
                                    <p:animEffect transition="in" filter="fade">
                                      <p:cBhvr>
                                        <p:cTn id="13" dur="2000"/>
                                        <p:tgtEl>
                                          <p:spTgt spid="68614"/>
                                        </p:tgtEl>
                                      </p:cBhvr>
                                    </p:animEffect>
                                    <p:anim calcmode="lin" valueType="num">
                                      <p:cBhvr>
                                        <p:cTn id="14" dur="2000" fill="hold"/>
                                        <p:tgtEl>
                                          <p:spTgt spid="68614"/>
                                        </p:tgtEl>
                                        <p:attrNameLst>
                                          <p:attrName>ppt_x</p:attrName>
                                        </p:attrNameLst>
                                      </p:cBhvr>
                                      <p:tavLst>
                                        <p:tav tm="0">
                                          <p:val>
                                            <p:strVal val="#ppt_x"/>
                                          </p:val>
                                        </p:tav>
                                        <p:tav tm="100000">
                                          <p:val>
                                            <p:strVal val="#ppt_x"/>
                                          </p:val>
                                        </p:tav>
                                      </p:tavLst>
                                    </p:anim>
                                    <p:anim calcmode="lin" valueType="num">
                                      <p:cBhvr>
                                        <p:cTn id="15" dur="2000" fill="hold"/>
                                        <p:tgtEl>
                                          <p:spTgt spid="686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animBg="1"/>
      <p:bldP spid="686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bv30040"/>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p:spPr>
      </p:pic>
      <p:pic>
        <p:nvPicPr>
          <p:cNvPr id="174082" name="Picture 3" descr="CPLCL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5400" y="2971800"/>
            <a:ext cx="3816350" cy="381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83" name="WordArt 4"/>
          <p:cNvSpPr>
            <a:spLocks noChangeArrowheads="1" noChangeShapeType="1" noTextEdit="1"/>
          </p:cNvSpPr>
          <p:nvPr/>
        </p:nvSpPr>
        <p:spPr bwMode="auto">
          <a:xfrm>
            <a:off x="457200" y="381000"/>
            <a:ext cx="6248400" cy="11334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endParaRPr lang="en-US" sz="3600" b="1" kern="10">
              <a:ln w="9525">
                <a:round/>
                <a:headEnd/>
                <a:tailEnd/>
              </a:ln>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1"/>
              </a:gradFill>
              <a:latin typeface="Times New Roman"/>
              <a:ea typeface="Times New Roman"/>
              <a:cs typeface="Times New Roman"/>
            </a:endParaRPr>
          </a:p>
        </p:txBody>
      </p:sp>
      <p:sp>
        <p:nvSpPr>
          <p:cNvPr id="69637" name="Rectangle 5"/>
          <p:cNvSpPr>
            <a:spLocks noChangeArrowheads="1"/>
          </p:cNvSpPr>
          <p:nvPr/>
        </p:nvSpPr>
        <p:spPr bwMode="auto">
          <a:xfrm>
            <a:off x="179388" y="1341438"/>
            <a:ext cx="8856662" cy="768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ctr"/>
            <a:r>
              <a:rPr lang="en-US" sz="4400" b="1" dirty="0">
                <a:solidFill>
                  <a:srgbClr val="FFFF99"/>
                </a:solidFill>
                <a:latin typeface="Garamond" charset="0"/>
                <a:cs typeface="Times New Roman" charset="0"/>
              </a:rPr>
              <a:t>"</a:t>
            </a:r>
            <a:r>
              <a:rPr lang="en-GB" sz="4400" b="1" dirty="0">
                <a:solidFill>
                  <a:srgbClr val="FFFF99"/>
                </a:solidFill>
                <a:latin typeface="Garamond" charset="0"/>
                <a:cs typeface="Times New Roman" charset="0"/>
              </a:rPr>
              <a:t>PAINFUL VISIT" (2 Cor. 2:1)</a:t>
            </a:r>
            <a:endParaRPr lang="en-GB" sz="4400" b="1" i="1" dirty="0">
              <a:solidFill>
                <a:srgbClr val="FFFF99"/>
              </a:solidFill>
              <a:latin typeface="Garamond" charset="0"/>
              <a:cs typeface="Times New Roman" charset="0"/>
            </a:endParaRPr>
          </a:p>
        </p:txBody>
      </p:sp>
      <p:sp>
        <p:nvSpPr>
          <p:cNvPr id="69638" name="Rectangle 6"/>
          <p:cNvSpPr>
            <a:spLocks noChangeArrowheads="1"/>
          </p:cNvSpPr>
          <p:nvPr/>
        </p:nvSpPr>
        <p:spPr bwMode="auto">
          <a:xfrm>
            <a:off x="684213" y="2392363"/>
            <a:ext cx="4967287"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GB" sz="4400" b="1" dirty="0">
                <a:solidFill>
                  <a:schemeClr val="bg1"/>
                </a:solidFill>
                <a:latin typeface="Garamond" charset="0"/>
                <a:cs typeface="Arial" charset="0"/>
              </a:rPr>
              <a:t>Then wrote 3</a:t>
            </a:r>
            <a:r>
              <a:rPr lang="en-GB" sz="4400" b="1" baseline="30000" dirty="0">
                <a:solidFill>
                  <a:schemeClr val="bg1"/>
                </a:solidFill>
                <a:latin typeface="Garamond" charset="0"/>
                <a:cs typeface="Arial" charset="0"/>
              </a:rPr>
              <a:t>rd</a:t>
            </a:r>
            <a:r>
              <a:rPr lang="en-GB" sz="4400" b="1" dirty="0">
                <a:solidFill>
                  <a:schemeClr val="bg1"/>
                </a:solidFill>
                <a:latin typeface="Garamond" charset="0"/>
                <a:cs typeface="Arial" charset="0"/>
              </a:rPr>
              <a:t> letter, called the "severe" letter</a:t>
            </a:r>
            <a:r>
              <a:rPr lang="en-US" sz="4400" b="1" dirty="0">
                <a:solidFill>
                  <a:schemeClr val="bg1"/>
                </a:solidFill>
                <a:latin typeface="Garamond" charset="0"/>
                <a:cs typeface="Arial" charset="0"/>
              </a:rPr>
              <a:t> </a:t>
            </a:r>
          </a:p>
        </p:txBody>
      </p:sp>
      <p:sp>
        <p:nvSpPr>
          <p:cNvPr id="69639" name="Rectangle 7"/>
          <p:cNvSpPr>
            <a:spLocks noChangeArrowheads="1"/>
          </p:cNvSpPr>
          <p:nvPr/>
        </p:nvSpPr>
        <p:spPr bwMode="auto">
          <a:xfrm>
            <a:off x="741363" y="5006975"/>
            <a:ext cx="4406900"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just"/>
            <a:r>
              <a:rPr lang="en-GB" sz="4400" b="1">
                <a:solidFill>
                  <a:schemeClr val="bg1"/>
                </a:solidFill>
                <a:latin typeface="Garamond" charset="0"/>
                <a:cs typeface="Times New Roman" charset="0"/>
              </a:rPr>
              <a:t>Then his 4</a:t>
            </a:r>
            <a:r>
              <a:rPr lang="en-GB" sz="4400" b="1" baseline="30000">
                <a:solidFill>
                  <a:schemeClr val="bg1"/>
                </a:solidFill>
                <a:latin typeface="Garamond" charset="0"/>
                <a:cs typeface="Times New Roman" charset="0"/>
              </a:rPr>
              <a:t>th</a:t>
            </a:r>
            <a:r>
              <a:rPr lang="en-GB" sz="4400" b="1">
                <a:solidFill>
                  <a:schemeClr val="bg1"/>
                </a:solidFill>
                <a:latin typeface="Garamond" charset="0"/>
                <a:cs typeface="Times New Roman" charset="0"/>
              </a:rPr>
              <a:t> letter </a:t>
            </a:r>
            <a:br>
              <a:rPr lang="en-GB" sz="4400" b="1">
                <a:solidFill>
                  <a:schemeClr val="bg1"/>
                </a:solidFill>
                <a:latin typeface="Garamond" charset="0"/>
                <a:cs typeface="Times New Roman" charset="0"/>
              </a:rPr>
            </a:br>
            <a:r>
              <a:rPr lang="en-GB" sz="4400" b="1">
                <a:solidFill>
                  <a:schemeClr val="bg1"/>
                </a:solidFill>
                <a:latin typeface="Garamond" charset="0"/>
                <a:cs typeface="Times New Roman" charset="0"/>
              </a:rPr>
              <a:t>was 2 Corinthians</a:t>
            </a:r>
          </a:p>
        </p:txBody>
      </p:sp>
      <p:sp>
        <p:nvSpPr>
          <p:cNvPr id="2" name="Title 1"/>
          <p:cNvSpPr>
            <a:spLocks noGrp="1"/>
          </p:cNvSpPr>
          <p:nvPr>
            <p:ph type="title"/>
          </p:nvPr>
        </p:nvSpPr>
        <p:spPr/>
        <p:txBody>
          <a:bodyPr/>
          <a:lstStyle/>
          <a:p>
            <a:pPr>
              <a:defRPr/>
            </a:pPr>
            <a:r>
              <a:rPr lang="en-US" sz="7200" b="1" kern="10" dirty="0">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1"/>
                </a:gradFill>
                <a:latin typeface="Times New Roman"/>
                <a:ea typeface="Times New Roman"/>
                <a:cs typeface="Times New Roman"/>
              </a:rPr>
              <a:t>Paul</a:t>
            </a:r>
            <a:r>
              <a:rPr lang="fr-FR" sz="7200" b="1" kern="10" dirty="0">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1"/>
                </a:gradFill>
                <a:latin typeface="Times New Roman"/>
                <a:ea typeface="Times New Roman"/>
                <a:cs typeface="Times New Roman"/>
              </a:rPr>
              <a:t>'</a:t>
            </a:r>
            <a:r>
              <a:rPr lang="en-US" sz="7200" b="1" kern="10" dirty="0">
                <a:gradFill>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1"/>
                </a:gradFill>
                <a:latin typeface="Times New Roman"/>
                <a:ea typeface="Times New Roman"/>
                <a:cs typeface="Times New Roman"/>
              </a:rPr>
              <a:t>s Second Visit</a:t>
            </a:r>
            <a:endParaRPr lang="en-US" sz="8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637"/>
                                        </p:tgtEl>
                                        <p:attrNameLst>
                                          <p:attrName>style.visibility</p:attrName>
                                        </p:attrNameLst>
                                      </p:cBhvr>
                                      <p:to>
                                        <p:strVal val="visible"/>
                                      </p:to>
                                    </p:set>
                                    <p:animEffect transition="in" filter="fade">
                                      <p:cBhvr>
                                        <p:cTn id="7" dur="2000"/>
                                        <p:tgtEl>
                                          <p:spTgt spid="69637"/>
                                        </p:tgtEl>
                                      </p:cBhvr>
                                    </p:animEffect>
                                  </p:childTnLst>
                                </p:cTn>
                              </p:par>
                            </p:childTnLst>
                          </p:cTn>
                        </p:par>
                        <p:par>
                          <p:cTn id="8" fill="hold" nodeType="afterGroup">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69638"/>
                                        </p:tgtEl>
                                        <p:attrNameLst>
                                          <p:attrName>style.visibility</p:attrName>
                                        </p:attrNameLst>
                                      </p:cBhvr>
                                      <p:to>
                                        <p:strVal val="visible"/>
                                      </p:to>
                                    </p:set>
                                    <p:anim calcmode="lin" valueType="num">
                                      <p:cBhvr>
                                        <p:cTn id="11" dur="1000" fill="hold"/>
                                        <p:tgtEl>
                                          <p:spTgt spid="69638"/>
                                        </p:tgtEl>
                                        <p:attrNameLst>
                                          <p:attrName>ppt_x</p:attrName>
                                        </p:attrNameLst>
                                      </p:cBhvr>
                                      <p:tavLst>
                                        <p:tav tm="0">
                                          <p:val>
                                            <p:strVal val="#ppt_x-.2"/>
                                          </p:val>
                                        </p:tav>
                                        <p:tav tm="100000">
                                          <p:val>
                                            <p:strVal val="#ppt_x"/>
                                          </p:val>
                                        </p:tav>
                                      </p:tavLst>
                                    </p:anim>
                                    <p:anim calcmode="lin" valueType="num">
                                      <p:cBhvr>
                                        <p:cTn id="12" dur="1000" fill="hold"/>
                                        <p:tgtEl>
                                          <p:spTgt spid="69638"/>
                                        </p:tgtEl>
                                        <p:attrNameLst>
                                          <p:attrName>ppt_y</p:attrName>
                                        </p:attrNameLst>
                                      </p:cBhvr>
                                      <p:tavLst>
                                        <p:tav tm="0">
                                          <p:val>
                                            <p:strVal val="#ppt_y"/>
                                          </p:val>
                                        </p:tav>
                                        <p:tav tm="100000">
                                          <p:val>
                                            <p:strVal val="#ppt_y"/>
                                          </p:val>
                                        </p:tav>
                                      </p:tavLst>
                                    </p:anim>
                                    <p:animEffect transition="in" filter="wipe(right)" prLst="gradientSize: 0.1">
                                      <p:cBhvr>
                                        <p:cTn id="13" dur="1000"/>
                                        <p:tgtEl>
                                          <p:spTgt spid="69638"/>
                                        </p:tgtEl>
                                      </p:cBhvr>
                                    </p:animEffect>
                                  </p:childTnLst>
                                </p:cTn>
                              </p:par>
                            </p:childTnLst>
                          </p:cTn>
                        </p:par>
                        <p:par>
                          <p:cTn id="14" fill="hold" nodeType="afterGroup">
                            <p:stCondLst>
                              <p:cond delay="3000"/>
                            </p:stCondLst>
                            <p:childTnLst>
                              <p:par>
                                <p:cTn id="15" presetID="50" presetClass="entr" presetSubtype="0" decel="100000" fill="hold" grpId="0" nodeType="afterEffect">
                                  <p:stCondLst>
                                    <p:cond delay="0"/>
                                  </p:stCondLst>
                                  <p:childTnLst>
                                    <p:set>
                                      <p:cBhvr>
                                        <p:cTn id="16" dur="1" fill="hold">
                                          <p:stCondLst>
                                            <p:cond delay="0"/>
                                          </p:stCondLst>
                                        </p:cTn>
                                        <p:tgtEl>
                                          <p:spTgt spid="69639"/>
                                        </p:tgtEl>
                                        <p:attrNameLst>
                                          <p:attrName>style.visibility</p:attrName>
                                        </p:attrNameLst>
                                      </p:cBhvr>
                                      <p:to>
                                        <p:strVal val="visible"/>
                                      </p:to>
                                    </p:set>
                                    <p:anim calcmode="lin" valueType="num">
                                      <p:cBhvr>
                                        <p:cTn id="17" dur="1000" fill="hold"/>
                                        <p:tgtEl>
                                          <p:spTgt spid="69639"/>
                                        </p:tgtEl>
                                        <p:attrNameLst>
                                          <p:attrName>ppt_w</p:attrName>
                                        </p:attrNameLst>
                                      </p:cBhvr>
                                      <p:tavLst>
                                        <p:tav tm="0">
                                          <p:val>
                                            <p:strVal val="#ppt_w+.3"/>
                                          </p:val>
                                        </p:tav>
                                        <p:tav tm="100000">
                                          <p:val>
                                            <p:strVal val="#ppt_w"/>
                                          </p:val>
                                        </p:tav>
                                      </p:tavLst>
                                    </p:anim>
                                    <p:anim calcmode="lin" valueType="num">
                                      <p:cBhvr>
                                        <p:cTn id="18" dur="1000" fill="hold"/>
                                        <p:tgtEl>
                                          <p:spTgt spid="69639"/>
                                        </p:tgtEl>
                                        <p:attrNameLst>
                                          <p:attrName>ppt_h</p:attrName>
                                        </p:attrNameLst>
                                      </p:cBhvr>
                                      <p:tavLst>
                                        <p:tav tm="0">
                                          <p:val>
                                            <p:strVal val="#ppt_h"/>
                                          </p:val>
                                        </p:tav>
                                        <p:tav tm="100000">
                                          <p:val>
                                            <p:strVal val="#ppt_h"/>
                                          </p:val>
                                        </p:tav>
                                      </p:tavLst>
                                    </p:anim>
                                    <p:animEffect transition="in" filter="fade">
                                      <p:cBhvr>
                                        <p:cTn id="19" dur="1000"/>
                                        <p:tgtEl>
                                          <p:spTgt spid="69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p:bldP spid="69638" grpId="0"/>
      <p:bldP spid="6963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US" dirty="0">
                <a:effectLst>
                  <a:outerShdw blurRad="63500" dist="125730" dir="18900000" algn="ctr" rotWithShape="0">
                    <a:srgbClr val="000099">
                      <a:alpha val="75000"/>
                    </a:srgbClr>
                  </a:outerShdw>
                </a:effectLst>
              </a:rPr>
              <a:t>Paul</a:t>
            </a:r>
            <a:r>
              <a:rPr lang="fr-FR" dirty="0">
                <a:effectLst>
                  <a:outerShdw blurRad="63500" dist="125730" dir="18900000" algn="ctr" rotWithShape="0">
                    <a:srgbClr val="000099">
                      <a:alpha val="75000"/>
                    </a:srgbClr>
                  </a:outerShdw>
                </a:effectLst>
              </a:rPr>
              <a:t>'</a:t>
            </a:r>
            <a:r>
              <a:rPr lang="en-US" dirty="0">
                <a:effectLst>
                  <a:outerShdw blurRad="63500" dist="125730" dir="18900000" algn="ctr" rotWithShape="0">
                    <a:srgbClr val="000099">
                      <a:alpha val="75000"/>
                    </a:srgbClr>
                  </a:outerShdw>
                </a:effectLst>
              </a:rPr>
              <a:t>s Third Visit</a:t>
            </a:r>
            <a:endParaRPr lang="en-US" dirty="0"/>
          </a:p>
        </p:txBody>
      </p:sp>
      <p:pic>
        <p:nvPicPr>
          <p:cNvPr id="175106" name="Picture 3" descr="bv30041"/>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27838"/>
          </a:xfrm>
        </p:spPr>
      </p:pic>
      <p:sp>
        <p:nvSpPr>
          <p:cNvPr id="175107" name="WordArt 4"/>
          <p:cNvSpPr>
            <a:spLocks noChangeArrowheads="1" noChangeShapeType="1" noTextEdit="1"/>
          </p:cNvSpPr>
          <p:nvPr/>
        </p:nvSpPr>
        <p:spPr bwMode="auto">
          <a:xfrm>
            <a:off x="1187450" y="2060575"/>
            <a:ext cx="6781800" cy="2462213"/>
          </a:xfrm>
          <a:prstGeom prst="rect">
            <a:avLst/>
          </a:prstGeom>
        </p:spPr>
        <p:txBody>
          <a:bodyPr wrap="none" fromWordArt="1">
            <a:prstTxWarp prst="textDoubleWave1">
              <a:avLst>
                <a:gd name="adj1" fmla="val 6500"/>
                <a:gd name="adj2" fmla="val 0"/>
              </a:avLst>
            </a:prstTxWarp>
          </a:bodyPr>
          <a:lstStyle/>
          <a:p>
            <a:pPr algn="dist"/>
            <a:r>
              <a:rPr lang="en-US" sz="3600" kern="10" dirty="0">
                <a:ln w="12700">
                  <a:solidFill>
                    <a:srgbClr val="000099"/>
                  </a:solidFill>
                  <a:round/>
                  <a:headEnd/>
                  <a:tailEnd/>
                </a:ln>
                <a:solidFill>
                  <a:srgbClr val="FF0000"/>
                </a:solidFill>
                <a:effectLst>
                  <a:outerShdw blurRad="63500" dist="125724" dir="18900000" sx="102000" sy="102000" algn="ctr" rotWithShape="0">
                    <a:schemeClr val="bg1">
                      <a:alpha val="75000"/>
                    </a:schemeClr>
                  </a:outerShdw>
                </a:effectLst>
                <a:latin typeface="Impact"/>
                <a:ea typeface="Impact"/>
                <a:cs typeface="Impact"/>
              </a:rPr>
              <a:t>Paul</a:t>
            </a:r>
            <a:r>
              <a:rPr lang="fr-FR" sz="3600" kern="10" dirty="0">
                <a:ln w="12700">
                  <a:solidFill>
                    <a:srgbClr val="000099"/>
                  </a:solidFill>
                  <a:round/>
                  <a:headEnd/>
                  <a:tailEnd/>
                </a:ln>
                <a:solidFill>
                  <a:srgbClr val="FF0000"/>
                </a:solidFill>
                <a:effectLst>
                  <a:outerShdw blurRad="63500" dist="125724" dir="18900000" sx="102000" sy="102000" algn="ctr" rotWithShape="0">
                    <a:schemeClr val="bg1">
                      <a:alpha val="75000"/>
                    </a:schemeClr>
                  </a:outerShdw>
                </a:effectLst>
                <a:latin typeface="Impact"/>
                <a:ea typeface="Impact"/>
                <a:cs typeface="Impact"/>
              </a:rPr>
              <a:t>'</a:t>
            </a:r>
            <a:r>
              <a:rPr lang="en-US" sz="3600" kern="10" dirty="0">
                <a:ln w="12700">
                  <a:solidFill>
                    <a:srgbClr val="000099"/>
                  </a:solidFill>
                  <a:round/>
                  <a:headEnd/>
                  <a:tailEnd/>
                </a:ln>
                <a:solidFill>
                  <a:srgbClr val="FF0000"/>
                </a:solidFill>
                <a:effectLst>
                  <a:outerShdw blurRad="63500" dist="125724" dir="18900000" sx="102000" sy="102000" algn="ctr" rotWithShape="0">
                    <a:schemeClr val="bg1">
                      <a:alpha val="75000"/>
                    </a:schemeClr>
                  </a:outerShdw>
                </a:effectLst>
                <a:latin typeface="Impact"/>
                <a:ea typeface="Impact"/>
                <a:cs typeface="Impact"/>
              </a:rPr>
              <a:t>s Third Visit</a:t>
            </a:r>
          </a:p>
        </p:txBody>
      </p:sp>
      <p:sp>
        <p:nvSpPr>
          <p:cNvPr id="175108" name="TextBox 1"/>
          <p:cNvSpPr txBox="1">
            <a:spLocks noChangeArrowheads="1"/>
          </p:cNvSpPr>
          <p:nvPr/>
        </p:nvSpPr>
        <p:spPr bwMode="auto">
          <a:xfrm>
            <a:off x="971550" y="5013325"/>
            <a:ext cx="7488238"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4000" b="1"/>
              <a:t>Paul anticipated this visit while penning 2 Corinthians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ChangeArrowheads="1"/>
          </p:cNvSpPr>
          <p:nvPr>
            <p:ph type="title"/>
          </p:nvPr>
        </p:nvSpPr>
        <p:spPr/>
        <p:txBody>
          <a:bodyPr/>
          <a:lstStyle/>
          <a:p>
            <a:pPr eaLnBrk="1" hangingPunct="1"/>
            <a:r>
              <a:rPr lang="en-US">
                <a:latin typeface="Arial" charset="0"/>
              </a:rPr>
              <a:t>Outline of 1:1–7:16</a:t>
            </a:r>
          </a:p>
        </p:txBody>
      </p:sp>
      <p:pic>
        <p:nvPicPr>
          <p:cNvPr id="176130" name="Picture 3" descr="40"/>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a:solidFill>
            <a:srgbClr val="FFFF99"/>
          </a:solidFill>
        </p:spPr>
      </p:pic>
      <p:sp>
        <p:nvSpPr>
          <p:cNvPr id="84996" name="WordArt 4"/>
          <p:cNvSpPr>
            <a:spLocks noChangeArrowheads="1" noChangeShapeType="1" noTextEdit="1"/>
          </p:cNvSpPr>
          <p:nvPr/>
        </p:nvSpPr>
        <p:spPr bwMode="auto">
          <a:xfrm>
            <a:off x="304800" y="228600"/>
            <a:ext cx="4495800" cy="990600"/>
          </a:xfrm>
          <a:prstGeom prst="rect">
            <a:avLst/>
          </a:prstGeom>
        </p:spPr>
        <p:txBody>
          <a:bodyPr wrap="none" fromWordArt="1">
            <a:prstTxWarp prst="textDoubleWave1">
              <a:avLst>
                <a:gd name="adj1" fmla="val 6500"/>
                <a:gd name="adj2" fmla="val 0"/>
              </a:avLst>
            </a:prstTxWarp>
          </a:bodyPr>
          <a:lstStyle/>
          <a:p>
            <a:pPr algn="dist"/>
            <a:r>
              <a:rPr lang="en-US" sz="3600" kern="10">
                <a:ln w="12700">
                  <a:solidFill>
                    <a:srgbClr val="000099"/>
                  </a:solidFill>
                  <a:round/>
                  <a:headEnd/>
                  <a:tailEnd/>
                </a:ln>
                <a:solidFill>
                  <a:srgbClr val="FFFFFF"/>
                </a:solidFill>
                <a:effectLst>
                  <a:outerShdw blurRad="63500" dist="125724" dir="18900000" algn="ctr" rotWithShape="0">
                    <a:srgbClr val="000099">
                      <a:alpha val="74997"/>
                    </a:srgbClr>
                  </a:outerShdw>
                </a:effectLst>
                <a:latin typeface="Impact"/>
                <a:ea typeface="Impact"/>
                <a:cs typeface="Impact"/>
              </a:rPr>
              <a:t>OUTLINE</a:t>
            </a:r>
          </a:p>
        </p:txBody>
      </p:sp>
      <p:sp>
        <p:nvSpPr>
          <p:cNvPr id="84997" name="Rectangle 5"/>
          <p:cNvSpPr>
            <a:spLocks noChangeArrowheads="1"/>
          </p:cNvSpPr>
          <p:nvPr/>
        </p:nvSpPr>
        <p:spPr bwMode="auto">
          <a:xfrm>
            <a:off x="228600" y="1672064"/>
            <a:ext cx="8345361" cy="830997"/>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dirty="0">
                <a:latin typeface="Arial" charset="0"/>
                <a:cs typeface="Arial" charset="0"/>
              </a:rPr>
              <a:t>I. Paul</a:t>
            </a:r>
            <a:r>
              <a:rPr lang="fr-FR" b="1" dirty="0">
                <a:latin typeface="Arial" charset="0"/>
                <a:cs typeface="Arial" charset="0"/>
              </a:rPr>
              <a:t>'</a:t>
            </a:r>
            <a:r>
              <a:rPr lang="en-US" b="1" dirty="0">
                <a:latin typeface="Arial" charset="0"/>
                <a:cs typeface="Arial" charset="0"/>
              </a:rPr>
              <a:t>s Defense of His Conduct and Apostolic Ministry </a:t>
            </a:r>
            <a:br>
              <a:rPr lang="en-US" b="1" dirty="0">
                <a:latin typeface="Arial" charset="0"/>
                <a:cs typeface="Arial" charset="0"/>
              </a:rPr>
            </a:br>
            <a:r>
              <a:rPr lang="en-US" b="1" dirty="0">
                <a:latin typeface="Arial" charset="0"/>
                <a:cs typeface="Arial" charset="0"/>
              </a:rPr>
              <a:t>   (1:1–7:16)</a:t>
            </a:r>
            <a:r>
              <a:rPr lang="en-US" sz="2000" dirty="0">
                <a:latin typeface="Arial" charset="0"/>
                <a:cs typeface="Arial" charset="0"/>
              </a:rPr>
              <a:t> </a:t>
            </a:r>
          </a:p>
        </p:txBody>
      </p:sp>
      <p:sp>
        <p:nvSpPr>
          <p:cNvPr id="84998" name="Rectangle 6"/>
          <p:cNvSpPr>
            <a:spLocks noChangeArrowheads="1"/>
          </p:cNvSpPr>
          <p:nvPr/>
        </p:nvSpPr>
        <p:spPr bwMode="auto">
          <a:xfrm>
            <a:off x="236538" y="2792413"/>
            <a:ext cx="3605212" cy="457200"/>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i="1">
                <a:solidFill>
                  <a:srgbClr val="000066"/>
                </a:solidFill>
                <a:latin typeface="Arial" charset="0"/>
                <a:cs typeface="Arial" charset="0"/>
              </a:rPr>
              <a:t>A. Introduction (1:1-11)</a:t>
            </a:r>
            <a:r>
              <a:rPr lang="en-US" b="1">
                <a:solidFill>
                  <a:srgbClr val="000066"/>
                </a:solidFill>
                <a:latin typeface="Arial" charset="0"/>
                <a:cs typeface="Arial" charset="0"/>
              </a:rPr>
              <a:t> </a:t>
            </a:r>
          </a:p>
        </p:txBody>
      </p:sp>
      <p:sp>
        <p:nvSpPr>
          <p:cNvPr id="84999" name="Rectangle 7"/>
          <p:cNvSpPr>
            <a:spLocks noChangeArrowheads="1"/>
          </p:cNvSpPr>
          <p:nvPr/>
        </p:nvSpPr>
        <p:spPr bwMode="auto">
          <a:xfrm>
            <a:off x="236538" y="3538538"/>
            <a:ext cx="6115050" cy="460375"/>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i="1" dirty="0">
                <a:solidFill>
                  <a:srgbClr val="000066"/>
                </a:solidFill>
                <a:latin typeface="Arial" charset="0"/>
                <a:cs typeface="Arial" charset="0"/>
              </a:rPr>
              <a:t>B. Paul</a:t>
            </a:r>
            <a:r>
              <a:rPr lang="fr-FR" b="1" i="1" dirty="0">
                <a:solidFill>
                  <a:srgbClr val="000066"/>
                </a:solidFill>
                <a:latin typeface="Arial" charset="0"/>
                <a:cs typeface="Arial" charset="0"/>
              </a:rPr>
              <a:t>'</a:t>
            </a:r>
            <a:r>
              <a:rPr lang="en-US" b="1" i="1" dirty="0">
                <a:solidFill>
                  <a:srgbClr val="000066"/>
                </a:solidFill>
                <a:latin typeface="Arial" charset="0"/>
                <a:cs typeface="Arial" charset="0"/>
              </a:rPr>
              <a:t>s Conduct Explained (1:12–2:13)</a:t>
            </a:r>
          </a:p>
        </p:txBody>
      </p:sp>
      <p:sp>
        <p:nvSpPr>
          <p:cNvPr id="85000" name="Rectangle 8"/>
          <p:cNvSpPr>
            <a:spLocks noChangeArrowheads="1"/>
          </p:cNvSpPr>
          <p:nvPr/>
        </p:nvSpPr>
        <p:spPr bwMode="auto">
          <a:xfrm>
            <a:off x="228600" y="4287838"/>
            <a:ext cx="8218488" cy="831850"/>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i="1">
                <a:solidFill>
                  <a:srgbClr val="000066"/>
                </a:solidFill>
                <a:latin typeface="Arial" charset="0"/>
                <a:cs typeface="Arial" charset="0"/>
              </a:rPr>
              <a:t>C. Major Digression--The Apostolic Ministry Described </a:t>
            </a:r>
            <a:br>
              <a:rPr lang="en-US" b="1" i="1">
                <a:solidFill>
                  <a:srgbClr val="000066"/>
                </a:solidFill>
                <a:latin typeface="Arial" charset="0"/>
                <a:cs typeface="Arial" charset="0"/>
              </a:rPr>
            </a:br>
            <a:r>
              <a:rPr lang="en-US" b="1" i="1">
                <a:solidFill>
                  <a:srgbClr val="000066"/>
                </a:solidFill>
                <a:latin typeface="Arial" charset="0"/>
                <a:cs typeface="Arial" charset="0"/>
              </a:rPr>
              <a:t>    (2:14–7:4)</a:t>
            </a:r>
            <a:r>
              <a:rPr lang="en-US" b="1">
                <a:solidFill>
                  <a:srgbClr val="000066"/>
                </a:solidFill>
                <a:latin typeface="Arial" charset="0"/>
                <a:cs typeface="Arial" charset="0"/>
              </a:rPr>
              <a:t> </a:t>
            </a:r>
          </a:p>
        </p:txBody>
      </p:sp>
      <p:sp>
        <p:nvSpPr>
          <p:cNvPr id="85001" name="Rectangle 9"/>
          <p:cNvSpPr>
            <a:spLocks noChangeArrowheads="1"/>
          </p:cNvSpPr>
          <p:nvPr/>
        </p:nvSpPr>
        <p:spPr bwMode="auto">
          <a:xfrm>
            <a:off x="228600" y="5408613"/>
            <a:ext cx="8008938" cy="460375"/>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r>
              <a:rPr lang="en-US" b="1" i="1" dirty="0">
                <a:solidFill>
                  <a:srgbClr val="000066"/>
                </a:solidFill>
                <a:latin typeface="Arial" charset="0"/>
                <a:cs typeface="Arial" charset="0"/>
              </a:rPr>
              <a:t>D. Paul</a:t>
            </a:r>
            <a:r>
              <a:rPr lang="fr-FR" b="1" i="1" dirty="0">
                <a:solidFill>
                  <a:srgbClr val="000066"/>
                </a:solidFill>
                <a:latin typeface="Arial" charset="0"/>
                <a:cs typeface="Arial" charset="0"/>
              </a:rPr>
              <a:t>'</a:t>
            </a:r>
            <a:r>
              <a:rPr lang="en-US" b="1" i="1" dirty="0">
                <a:solidFill>
                  <a:srgbClr val="000066"/>
                </a:solidFill>
                <a:latin typeface="Arial" charset="0"/>
                <a:cs typeface="Arial" charset="0"/>
              </a:rPr>
              <a:t>s Reconciliation With the Corinthians (7:5-16)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4996"/>
                                        </p:tgtEl>
                                        <p:attrNameLst>
                                          <p:attrName>style.visibility</p:attrName>
                                        </p:attrNameLst>
                                      </p:cBhvr>
                                      <p:to>
                                        <p:strVal val="visible"/>
                                      </p:to>
                                    </p:set>
                                    <p:anim calcmode="lin" valueType="num">
                                      <p:cBhvr>
                                        <p:cTn id="7" dur="1000" fill="hold"/>
                                        <p:tgtEl>
                                          <p:spTgt spid="84996"/>
                                        </p:tgtEl>
                                        <p:attrNameLst>
                                          <p:attrName>ppt_w</p:attrName>
                                        </p:attrNameLst>
                                      </p:cBhvr>
                                      <p:tavLst>
                                        <p:tav tm="0">
                                          <p:val>
                                            <p:strVal val="#ppt_w+.3"/>
                                          </p:val>
                                        </p:tav>
                                        <p:tav tm="100000">
                                          <p:val>
                                            <p:strVal val="#ppt_w"/>
                                          </p:val>
                                        </p:tav>
                                      </p:tavLst>
                                    </p:anim>
                                    <p:anim calcmode="lin" valueType="num">
                                      <p:cBhvr>
                                        <p:cTn id="8" dur="1000" fill="hold"/>
                                        <p:tgtEl>
                                          <p:spTgt spid="84996"/>
                                        </p:tgtEl>
                                        <p:attrNameLst>
                                          <p:attrName>ppt_h</p:attrName>
                                        </p:attrNameLst>
                                      </p:cBhvr>
                                      <p:tavLst>
                                        <p:tav tm="0">
                                          <p:val>
                                            <p:strVal val="#ppt_h"/>
                                          </p:val>
                                        </p:tav>
                                        <p:tav tm="100000">
                                          <p:val>
                                            <p:strVal val="#ppt_h"/>
                                          </p:val>
                                        </p:tav>
                                      </p:tavLst>
                                    </p:anim>
                                    <p:animEffect transition="in" filter="fade">
                                      <p:cBhvr>
                                        <p:cTn id="9" dur="1000"/>
                                        <p:tgtEl>
                                          <p:spTgt spid="84996"/>
                                        </p:tgtEl>
                                      </p:cBhvr>
                                    </p:animEffect>
                                  </p:childTnLst>
                                </p:cTn>
                              </p:par>
                            </p:childTnLst>
                          </p:cTn>
                        </p:par>
                        <p:par>
                          <p:cTn id="10" fill="hold" nodeType="afterGroup">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84997"/>
                                        </p:tgtEl>
                                        <p:attrNameLst>
                                          <p:attrName>style.visibility</p:attrName>
                                        </p:attrNameLst>
                                      </p:cBhvr>
                                      <p:to>
                                        <p:strVal val="visible"/>
                                      </p:to>
                                    </p:set>
                                    <p:anim calcmode="lin" valueType="num">
                                      <p:cBhvr>
                                        <p:cTn id="13" dur="1000" fill="hold"/>
                                        <p:tgtEl>
                                          <p:spTgt spid="84997"/>
                                        </p:tgtEl>
                                        <p:attrNameLst>
                                          <p:attrName>ppt_x</p:attrName>
                                        </p:attrNameLst>
                                      </p:cBhvr>
                                      <p:tavLst>
                                        <p:tav tm="0">
                                          <p:val>
                                            <p:strVal val="#ppt_x-.2"/>
                                          </p:val>
                                        </p:tav>
                                        <p:tav tm="100000">
                                          <p:val>
                                            <p:strVal val="#ppt_x"/>
                                          </p:val>
                                        </p:tav>
                                      </p:tavLst>
                                    </p:anim>
                                    <p:anim calcmode="lin" valueType="num">
                                      <p:cBhvr>
                                        <p:cTn id="14" dur="1000" fill="hold"/>
                                        <p:tgtEl>
                                          <p:spTgt spid="84997"/>
                                        </p:tgtEl>
                                        <p:attrNameLst>
                                          <p:attrName>ppt_y</p:attrName>
                                        </p:attrNameLst>
                                      </p:cBhvr>
                                      <p:tavLst>
                                        <p:tav tm="0">
                                          <p:val>
                                            <p:strVal val="#ppt_y"/>
                                          </p:val>
                                        </p:tav>
                                        <p:tav tm="100000">
                                          <p:val>
                                            <p:strVal val="#ppt_y"/>
                                          </p:val>
                                        </p:tav>
                                      </p:tavLst>
                                    </p:anim>
                                    <p:animEffect transition="in" filter="wipe(right)" prLst="gradientSize: 0.1">
                                      <p:cBhvr>
                                        <p:cTn id="15" dur="1000"/>
                                        <p:tgtEl>
                                          <p:spTgt spid="84997"/>
                                        </p:tgtEl>
                                      </p:cBhvr>
                                    </p:animEffect>
                                  </p:childTnLst>
                                </p:cTn>
                              </p:par>
                            </p:childTnLst>
                          </p:cTn>
                        </p:par>
                        <p:par>
                          <p:cTn id="16" fill="hold" nodeType="afterGroup">
                            <p:stCondLst>
                              <p:cond delay="2000"/>
                            </p:stCondLst>
                            <p:childTnLst>
                              <p:par>
                                <p:cTn id="17" presetID="12" presetClass="entr" presetSubtype="4" fill="hold" grpId="0" nodeType="afterEffect">
                                  <p:stCondLst>
                                    <p:cond delay="0"/>
                                  </p:stCondLst>
                                  <p:childTnLst>
                                    <p:set>
                                      <p:cBhvr>
                                        <p:cTn id="18" dur="1" fill="hold">
                                          <p:stCondLst>
                                            <p:cond delay="0"/>
                                          </p:stCondLst>
                                        </p:cTn>
                                        <p:tgtEl>
                                          <p:spTgt spid="84998"/>
                                        </p:tgtEl>
                                        <p:attrNameLst>
                                          <p:attrName>style.visibility</p:attrName>
                                        </p:attrNameLst>
                                      </p:cBhvr>
                                      <p:to>
                                        <p:strVal val="visible"/>
                                      </p:to>
                                    </p:set>
                                    <p:animEffect transition="in" filter="slide(fromBottom)">
                                      <p:cBhvr>
                                        <p:cTn id="19" dur="1000"/>
                                        <p:tgtEl>
                                          <p:spTgt spid="84998"/>
                                        </p:tgtEl>
                                      </p:cBhvr>
                                    </p:animEffect>
                                  </p:childTnLst>
                                </p:cTn>
                              </p:par>
                            </p:childTnLst>
                          </p:cTn>
                        </p:par>
                        <p:par>
                          <p:cTn id="20" fill="hold" nodeType="afterGroup">
                            <p:stCondLst>
                              <p:cond delay="3000"/>
                            </p:stCondLst>
                            <p:childTnLst>
                              <p:par>
                                <p:cTn id="21" presetID="12" presetClass="entr" presetSubtype="4" fill="hold" grpId="0" nodeType="afterEffect">
                                  <p:stCondLst>
                                    <p:cond delay="0"/>
                                  </p:stCondLst>
                                  <p:childTnLst>
                                    <p:set>
                                      <p:cBhvr>
                                        <p:cTn id="22" dur="1" fill="hold">
                                          <p:stCondLst>
                                            <p:cond delay="0"/>
                                          </p:stCondLst>
                                        </p:cTn>
                                        <p:tgtEl>
                                          <p:spTgt spid="84999"/>
                                        </p:tgtEl>
                                        <p:attrNameLst>
                                          <p:attrName>style.visibility</p:attrName>
                                        </p:attrNameLst>
                                      </p:cBhvr>
                                      <p:to>
                                        <p:strVal val="visible"/>
                                      </p:to>
                                    </p:set>
                                    <p:animEffect transition="in" filter="slide(fromBottom)">
                                      <p:cBhvr>
                                        <p:cTn id="23" dur="1000"/>
                                        <p:tgtEl>
                                          <p:spTgt spid="84999"/>
                                        </p:tgtEl>
                                      </p:cBhvr>
                                    </p:animEffect>
                                  </p:childTnLst>
                                </p:cTn>
                              </p:par>
                            </p:childTnLst>
                          </p:cTn>
                        </p:par>
                        <p:par>
                          <p:cTn id="24" fill="hold" nodeType="afterGroup">
                            <p:stCondLst>
                              <p:cond delay="4000"/>
                            </p:stCondLst>
                            <p:childTnLst>
                              <p:par>
                                <p:cTn id="25" presetID="12" presetClass="entr" presetSubtype="4" fill="hold" grpId="0" nodeType="afterEffect">
                                  <p:stCondLst>
                                    <p:cond delay="0"/>
                                  </p:stCondLst>
                                  <p:childTnLst>
                                    <p:set>
                                      <p:cBhvr>
                                        <p:cTn id="26" dur="1" fill="hold">
                                          <p:stCondLst>
                                            <p:cond delay="0"/>
                                          </p:stCondLst>
                                        </p:cTn>
                                        <p:tgtEl>
                                          <p:spTgt spid="85000"/>
                                        </p:tgtEl>
                                        <p:attrNameLst>
                                          <p:attrName>style.visibility</p:attrName>
                                        </p:attrNameLst>
                                      </p:cBhvr>
                                      <p:to>
                                        <p:strVal val="visible"/>
                                      </p:to>
                                    </p:set>
                                    <p:animEffect transition="in" filter="slide(fromBottom)">
                                      <p:cBhvr>
                                        <p:cTn id="27" dur="1000"/>
                                        <p:tgtEl>
                                          <p:spTgt spid="85000"/>
                                        </p:tgtEl>
                                      </p:cBhvr>
                                    </p:animEffect>
                                  </p:childTnLst>
                                </p:cTn>
                              </p:par>
                            </p:childTnLst>
                          </p:cTn>
                        </p:par>
                        <p:par>
                          <p:cTn id="28" fill="hold" nodeType="afterGroup">
                            <p:stCondLst>
                              <p:cond delay="5000"/>
                            </p:stCondLst>
                            <p:childTnLst>
                              <p:par>
                                <p:cTn id="29" presetID="12" presetClass="entr" presetSubtype="4" fill="hold" grpId="0" nodeType="afterEffect">
                                  <p:stCondLst>
                                    <p:cond delay="0"/>
                                  </p:stCondLst>
                                  <p:childTnLst>
                                    <p:set>
                                      <p:cBhvr>
                                        <p:cTn id="30" dur="1" fill="hold">
                                          <p:stCondLst>
                                            <p:cond delay="0"/>
                                          </p:stCondLst>
                                        </p:cTn>
                                        <p:tgtEl>
                                          <p:spTgt spid="85001"/>
                                        </p:tgtEl>
                                        <p:attrNameLst>
                                          <p:attrName>style.visibility</p:attrName>
                                        </p:attrNameLst>
                                      </p:cBhvr>
                                      <p:to>
                                        <p:strVal val="visible"/>
                                      </p:to>
                                    </p:set>
                                    <p:animEffect transition="in" filter="slide(fromBottom)">
                                      <p:cBhvr>
                                        <p:cTn id="31" dur="1000"/>
                                        <p:tgtEl>
                                          <p:spTgt spid="85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animBg="1"/>
      <p:bldP spid="84997" grpId="0" animBg="1"/>
      <p:bldP spid="84998" grpId="0" animBg="1"/>
      <p:bldP spid="84999" grpId="0" animBg="1"/>
      <p:bldP spid="85000" grpId="0" animBg="1"/>
      <p:bldP spid="8500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Responsive</a:t>
            </a:r>
          </a:p>
        </p:txBody>
      </p:sp>
      <p:pic>
        <p:nvPicPr>
          <p:cNvPr id="394242" name="Picture 2" descr="https://40uu5c99f3a2ja7s7miveqgqu-wpengine.netdna-ssl.com/wp-content/uploads/2015/07/change-and-alignment-born-out-of-confrontation.jpg">
            <a:extLst>
              <a:ext uri="{FF2B5EF4-FFF2-40B4-BE49-F238E27FC236}">
                <a16:creationId xmlns:a16="http://schemas.microsoft.com/office/drawing/2014/main" id="{187B49D8-09A8-744C-B520-4E016CBDB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5" y="1206500"/>
            <a:ext cx="9118018" cy="5318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0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39128" y="232008"/>
            <a:ext cx="5604872" cy="204486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Responsive</a:t>
            </a:r>
          </a:p>
        </p:txBody>
      </p:sp>
      <p:pic>
        <p:nvPicPr>
          <p:cNvPr id="396290" name="Picture 2" descr="http://sixminutes.dlugan.com/wp-content/uploads/2010/09/speaker-audience-team.jpg">
            <a:extLst>
              <a:ext uri="{FF2B5EF4-FFF2-40B4-BE49-F238E27FC236}">
                <a16:creationId xmlns:a16="http://schemas.microsoft.com/office/drawing/2014/main" id="{8E40A314-56E0-914D-9A28-91F9E60580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7" y="-16024"/>
            <a:ext cx="35655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144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Responsive</a:t>
            </a:r>
          </a:p>
        </p:txBody>
      </p:sp>
      <p:pic>
        <p:nvPicPr>
          <p:cNvPr id="397314" name="Picture 2" descr="https://www.premiumwishes.com/wp-content/uploads/2018/03/q1.jpg">
            <a:extLst>
              <a:ext uri="{FF2B5EF4-FFF2-40B4-BE49-F238E27FC236}">
                <a16:creationId xmlns:a16="http://schemas.microsoft.com/office/drawing/2014/main" id="{D18A132C-0546-8943-993A-00526C23E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50"/>
            <a:ext cx="9144000" cy="6286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C0104EB-FA3D-4D4D-848B-B0BE2784CD84}"/>
              </a:ext>
            </a:extLst>
          </p:cNvPr>
          <p:cNvSpPr txBox="1">
            <a:spLocks noChangeArrowheads="1"/>
          </p:cNvSpPr>
          <p:nvPr/>
        </p:nvSpPr>
        <p:spPr bwMode="auto">
          <a:xfrm>
            <a:off x="5148064" y="768385"/>
            <a:ext cx="3995936" cy="554093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kern="0" dirty="0">
                <a:effectLst>
                  <a:glow rad="127000">
                    <a:schemeClr val="tx1"/>
                  </a:glow>
                </a:effectLst>
                <a:latin typeface="Arial" charset="0"/>
                <a:ea typeface="ＭＳ Ｐゴシック" charset="0"/>
                <a:cs typeface="ＭＳ Ｐゴシック" charset="0"/>
              </a:rPr>
              <a:t>It is not the strongest species that survive, nor the most intelligent, but the most responsive to change.</a:t>
            </a:r>
          </a:p>
        </p:txBody>
      </p:sp>
    </p:spTree>
    <p:extLst>
      <p:ext uri="{BB962C8B-B14F-4D97-AF65-F5344CB8AC3E}">
        <p14:creationId xmlns:p14="http://schemas.microsoft.com/office/powerpoint/2010/main" val="4009578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F7669E60-D32A-714B-B639-82C9391973F7}"/>
              </a:ext>
            </a:extLst>
          </p:cNvPr>
          <p:cNvSpPr txBox="1">
            <a:spLocks noChangeArrowheads="1"/>
          </p:cNvSpPr>
          <p:nvPr/>
        </p:nvSpPr>
        <p:spPr bwMode="auto">
          <a:xfrm>
            <a:off x="-36512" y="4941168"/>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88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rPr>
              <a:t>2 Corinthians</a:t>
            </a:r>
          </a:p>
        </p:txBody>
      </p:sp>
      <p:sp>
        <p:nvSpPr>
          <p:cNvPr id="10" name="Text Box 5">
            <a:extLst>
              <a:ext uri="{FF2B5EF4-FFF2-40B4-BE49-F238E27FC236}">
                <a16:creationId xmlns:a16="http://schemas.microsoft.com/office/drawing/2014/main" id="{6FF45E72-4F06-3945-B6F0-2DD2EA08CAAF}"/>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grpSp>
        <p:nvGrpSpPr>
          <p:cNvPr id="6" name="Group 5">
            <a:extLst>
              <a:ext uri="{FF2B5EF4-FFF2-40B4-BE49-F238E27FC236}">
                <a16:creationId xmlns:a16="http://schemas.microsoft.com/office/drawing/2014/main" id="{AFFB0034-F928-3340-AF10-1E46E5A43D55}"/>
              </a:ext>
            </a:extLst>
          </p:cNvPr>
          <p:cNvGrpSpPr/>
          <p:nvPr/>
        </p:nvGrpSpPr>
        <p:grpSpPr>
          <a:xfrm>
            <a:off x="-324544" y="0"/>
            <a:ext cx="4896543" cy="4338122"/>
            <a:chOff x="-324544" y="0"/>
            <a:chExt cx="4896543" cy="4338122"/>
          </a:xfrm>
        </p:grpSpPr>
        <p:pic>
          <p:nvPicPr>
            <p:cNvPr id="8" name="Graphic 7">
              <a:extLst>
                <a:ext uri="{FF2B5EF4-FFF2-40B4-BE49-F238E27FC236}">
                  <a16:creationId xmlns:a16="http://schemas.microsoft.com/office/drawing/2014/main" id="{855E67AA-DD55-B645-9E6E-50AB3221E56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544" y="0"/>
              <a:ext cx="4896543" cy="4338122"/>
            </a:xfrm>
            <a:prstGeom prst="rect">
              <a:avLst/>
            </a:prstGeom>
          </p:spPr>
        </p:pic>
        <p:sp>
          <p:nvSpPr>
            <p:cNvPr id="11" name="Oval 10">
              <a:extLst>
                <a:ext uri="{FF2B5EF4-FFF2-40B4-BE49-F238E27FC236}">
                  <a16:creationId xmlns:a16="http://schemas.microsoft.com/office/drawing/2014/main" id="{40FD81C4-61FC-F54F-B06F-22E5A145D047}"/>
                </a:ext>
              </a:extLst>
            </p:cNvPr>
            <p:cNvSpPr/>
            <p:nvPr/>
          </p:nvSpPr>
          <p:spPr bwMode="auto">
            <a:xfrm>
              <a:off x="899592" y="1052937"/>
              <a:ext cx="2160240" cy="2232248"/>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12" name="Rectangle 2">
            <a:extLst>
              <a:ext uri="{FF2B5EF4-FFF2-40B4-BE49-F238E27FC236}">
                <a16:creationId xmlns:a16="http://schemas.microsoft.com/office/drawing/2014/main" id="{A9FFF3C8-7688-2648-94DF-06A4C590BE85}"/>
              </a:ext>
            </a:extLst>
          </p:cNvPr>
          <p:cNvSpPr txBox="1">
            <a:spLocks noChangeArrowheads="1"/>
          </p:cNvSpPr>
          <p:nvPr/>
        </p:nvSpPr>
        <p:spPr bwMode="auto">
          <a:xfrm>
            <a:off x="53752" y="1052218"/>
            <a:ext cx="3851919" cy="2016742"/>
          </a:xfrm>
          <a:prstGeom prst="rect">
            <a:avLst/>
          </a:prstGeom>
          <a:noFill/>
          <a:ln>
            <a:noFill/>
          </a:ln>
          <a:effectLst>
            <a:glow rad="127000">
              <a:schemeClr val="tx1"/>
            </a:glo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0" cap="none" spc="0" normalizeH="0" baseline="0" noProof="0" dirty="0">
                <a:ln>
                  <a:noFill/>
                </a:ln>
                <a:solidFill>
                  <a:srgbClr val="FFFFFF"/>
                </a:solidFill>
                <a:effectLst/>
                <a:uLnTx/>
                <a:uFillTx/>
                <a:latin typeface="Arial Narrow" panose="020B0604020202020204" pitchFamily="34" charset="0"/>
                <a:ea typeface="ＭＳ Ｐゴシック" charset="0"/>
                <a:cs typeface="Arial Narrow" panose="020B0604020202020204" pitchFamily="34" charset="0"/>
              </a:rPr>
              <a:t>BE</a:t>
            </a:r>
          </a:p>
        </p:txBody>
      </p:sp>
      <p:sp>
        <p:nvSpPr>
          <p:cNvPr id="900098" name="Rectangle 2"/>
          <p:cNvSpPr>
            <a:spLocks noGrp="1" noChangeArrowheads="1"/>
          </p:cNvSpPr>
          <p:nvPr>
            <p:ph type="ctrTitle"/>
          </p:nvPr>
        </p:nvSpPr>
        <p:spPr>
          <a:xfrm>
            <a:off x="60404" y="3559525"/>
            <a:ext cx="9143999" cy="1080120"/>
          </a:xfrm>
          <a:effectLst/>
        </p:spPr>
        <p:txBody>
          <a:bodyPr/>
          <a:lstStyle/>
          <a:p>
            <a:pPr>
              <a:defRPr/>
            </a:pPr>
            <a:r>
              <a:rPr lang="en-US" sz="7200" b="1" dirty="0">
                <a:solidFill>
                  <a:schemeClr val="tx2"/>
                </a:solidFill>
                <a:effectLst>
                  <a:glow rad="127000">
                    <a:schemeClr val="bg1"/>
                  </a:glow>
                </a:effectLst>
                <a:latin typeface="Arial" charset="0"/>
                <a:ea typeface="ＭＳ Ｐゴシック" charset="0"/>
                <a:cs typeface="ＭＳ Ｐゴシック" charset="0"/>
              </a:rPr>
              <a:t>RESPONSIVE</a:t>
            </a:r>
          </a:p>
        </p:txBody>
      </p:sp>
    </p:spTree>
    <p:extLst>
      <p:ext uri="{BB962C8B-B14F-4D97-AF65-F5344CB8AC3E}">
        <p14:creationId xmlns:p14="http://schemas.microsoft.com/office/powerpoint/2010/main" val="3609621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0386" name="Picture 2" descr="https://encrypted-tbn0.gstatic.com/images?q=tbn:ANd9GcSLgwGbPobTXroF8cMkukcgivzX4nxMrnwL1FLwVRtXtX1DyTfo4w">
            <a:extLst>
              <a:ext uri="{FF2B5EF4-FFF2-40B4-BE49-F238E27FC236}">
                <a16:creationId xmlns:a16="http://schemas.microsoft.com/office/drawing/2014/main" id="{484B4D7F-4317-724B-9CF0-DD3829F48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43001" y="1412776"/>
            <a:ext cx="5373216" cy="1080120"/>
          </a:xfrm>
          <a:effectLst/>
        </p:spPr>
        <p:txBody>
          <a:bodyPr/>
          <a:lstStyle/>
          <a:p>
            <a:pPr>
              <a:defRPr/>
            </a:pPr>
            <a:r>
              <a:rPr lang="en-US" sz="8800" b="1" dirty="0">
                <a:solidFill>
                  <a:schemeClr val="tx2"/>
                </a:solidFill>
                <a:effectLst>
                  <a:glow rad="127000">
                    <a:schemeClr val="bg1"/>
                  </a:glow>
                </a:effectLst>
                <a:latin typeface="Arial" charset="0"/>
                <a:ea typeface="ＭＳ Ｐゴシック" charset="0"/>
                <a:cs typeface="ＭＳ Ｐゴシック" charset="0"/>
              </a:rPr>
              <a:t>Hi!</a:t>
            </a:r>
          </a:p>
        </p:txBody>
      </p:sp>
    </p:spTree>
    <p:extLst>
      <p:ext uri="{BB962C8B-B14F-4D97-AF65-F5344CB8AC3E}">
        <p14:creationId xmlns:p14="http://schemas.microsoft.com/office/powerpoint/2010/main" val="328855011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transformationllc.com/wp-content/uploads/2014/10/Conflict-Transformation-Open-vs-Closed-Receiving-Feedback.png">
            <a:extLst>
              <a:ext uri="{FF2B5EF4-FFF2-40B4-BE49-F238E27FC236}">
                <a16:creationId xmlns:a16="http://schemas.microsoft.com/office/drawing/2014/main" id="{EA6DB941-16FC-3449-ACF8-F0C1F5160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875"/>
          <a:stretch/>
        </p:blipFill>
        <p:spPr bwMode="auto">
          <a:xfrm>
            <a:off x="0" y="382587"/>
            <a:ext cx="385192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7149"/>
            <a:ext cx="4355976"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OPEN</a:t>
            </a:r>
          </a:p>
        </p:txBody>
      </p:sp>
      <p:grpSp>
        <p:nvGrpSpPr>
          <p:cNvPr id="2" name="Group 1">
            <a:extLst>
              <a:ext uri="{FF2B5EF4-FFF2-40B4-BE49-F238E27FC236}">
                <a16:creationId xmlns:a16="http://schemas.microsoft.com/office/drawing/2014/main" id="{557634F0-E45A-A642-B55B-69B3B2925588}"/>
              </a:ext>
            </a:extLst>
          </p:cNvPr>
          <p:cNvGrpSpPr/>
          <p:nvPr/>
        </p:nvGrpSpPr>
        <p:grpSpPr>
          <a:xfrm>
            <a:off x="3851920" y="382587"/>
            <a:ext cx="5073489" cy="6092825"/>
            <a:chOff x="3851920" y="382587"/>
            <a:chExt cx="5073489" cy="6092825"/>
          </a:xfrm>
        </p:grpSpPr>
        <p:pic>
          <p:nvPicPr>
            <p:cNvPr id="5" name="Picture 4" descr="http://transformationllc.com/wp-content/uploads/2014/10/Conflict-Transformation-Open-vs-Closed-Receiving-Feedback.png">
              <a:extLst>
                <a:ext uri="{FF2B5EF4-FFF2-40B4-BE49-F238E27FC236}">
                  <a16:creationId xmlns:a16="http://schemas.microsoft.com/office/drawing/2014/main" id="{ACD48931-7746-ED42-B220-DD3BDD954A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15"/>
            <a:stretch/>
          </p:blipFill>
          <p:spPr bwMode="auto">
            <a:xfrm>
              <a:off x="3851920" y="382587"/>
              <a:ext cx="5073489" cy="6092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6E3AFD0-EF9C-EB41-9077-2FA8431BAA36}"/>
                </a:ext>
              </a:extLst>
            </p:cNvPr>
            <p:cNvSpPr txBox="1">
              <a:spLocks noChangeArrowheads="1"/>
            </p:cNvSpPr>
            <p:nvPr/>
          </p:nvSpPr>
          <p:spPr bwMode="auto">
            <a:xfrm>
              <a:off x="4067944" y="517149"/>
              <a:ext cx="4355976" cy="108659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CLOSED</a:t>
              </a:r>
            </a:p>
          </p:txBody>
        </p:sp>
      </p:grpSp>
    </p:spTree>
    <p:extLst>
      <p:ext uri="{BB962C8B-B14F-4D97-AF65-F5344CB8AC3E}">
        <p14:creationId xmlns:p14="http://schemas.microsoft.com/office/powerpoint/2010/main" val="14287502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1" name="Text Box 2"/>
          <p:cNvSpPr txBox="1">
            <a:spLocks noChangeArrowheads="1"/>
          </p:cNvSpPr>
          <p:nvPr/>
        </p:nvSpPr>
        <p:spPr bwMode="auto">
          <a:xfrm>
            <a:off x="83058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162</a:t>
            </a:r>
          </a:p>
        </p:txBody>
      </p:sp>
      <p:sp>
        <p:nvSpPr>
          <p:cNvPr id="163842" name="Text Box 3"/>
          <p:cNvSpPr txBox="1">
            <a:spLocks noChangeArrowheads="1"/>
          </p:cNvSpPr>
          <p:nvPr/>
        </p:nvSpPr>
        <p:spPr bwMode="auto">
          <a:xfrm>
            <a:off x="3259138" y="228600"/>
            <a:ext cx="255587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ea typeface="SimSun" charset="0"/>
                <a:cs typeface="SimSun" charset="0"/>
              </a:rPr>
              <a:t>2 Corinthians </a:t>
            </a:r>
            <a:endParaRPr lang="en-US" sz="2800" b="1" dirty="0">
              <a:solidFill>
                <a:srgbClr val="FFFFFF"/>
              </a:solidFill>
              <a:latin typeface="Arial" charset="0"/>
              <a:ea typeface="SimSun" charset="0"/>
              <a:cs typeface="SimSun" charset="0"/>
            </a:endParaRPr>
          </a:p>
        </p:txBody>
      </p:sp>
      <p:sp>
        <p:nvSpPr>
          <p:cNvPr id="163843" name="Text Box 6"/>
          <p:cNvSpPr txBox="1">
            <a:spLocks noChangeArrowheads="1"/>
          </p:cNvSpPr>
          <p:nvPr/>
        </p:nvSpPr>
        <p:spPr bwMode="auto">
          <a:xfrm>
            <a:off x="1371600" y="1447800"/>
            <a:ext cx="6400800" cy="4524375"/>
          </a:xfrm>
          <a:prstGeom prst="rect">
            <a:avLst/>
          </a:prstGeom>
          <a:solidFill>
            <a:srgbClr val="F8F8F8"/>
          </a:solidFill>
          <a:ln w="9525">
            <a:solidFill>
              <a:schemeClr val="hlink"/>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sz="3200" b="1" u="sng" dirty="0">
              <a:solidFill>
                <a:srgbClr val="000000"/>
              </a:solidFill>
              <a:latin typeface="Arial" charset="0"/>
              <a:ea typeface="SimSun" charset="0"/>
              <a:cs typeface="SimSun" charset="0"/>
            </a:endParaRPr>
          </a:p>
          <a:p>
            <a:pPr algn="ctr" eaLnBrk="1" hangingPunct="1"/>
            <a:r>
              <a:rPr lang="en-US" altLang="zh-CN" sz="3200" b="1" dirty="0">
                <a:solidFill>
                  <a:srgbClr val="000000"/>
                </a:solidFill>
                <a:latin typeface="Arial" charset="0"/>
                <a:ea typeface="SimSun" charset="0"/>
                <a:cs typeface="SimSun" charset="0"/>
              </a:rPr>
              <a:t>Paul </a:t>
            </a:r>
            <a:r>
              <a:rPr lang="en-US" altLang="zh-CN" sz="3200" b="1" i="1" dirty="0">
                <a:solidFill>
                  <a:srgbClr val="660066"/>
                </a:solidFill>
                <a:latin typeface="Arial" charset="0"/>
                <a:ea typeface="SimSun" charset="0"/>
                <a:cs typeface="SimSun" charset="0"/>
              </a:rPr>
              <a:t>defends his apostleship</a:t>
            </a:r>
            <a:r>
              <a:rPr lang="en-US" altLang="zh-CN" sz="3200" b="1" dirty="0">
                <a:solidFill>
                  <a:srgbClr val="000000"/>
                </a:solidFill>
                <a:latin typeface="Arial" charset="0"/>
                <a:ea typeface="SimSun" charset="0"/>
                <a:cs typeface="SimSun" charset="0"/>
              </a:rPr>
              <a:t> against attacking false teachers to assure both the Corinthians</a:t>
            </a:r>
            <a:r>
              <a:rPr lang="fr-FR" altLang="zh-CN" sz="3200" b="1" dirty="0">
                <a:solidFill>
                  <a:srgbClr val="000000"/>
                </a:solidFill>
                <a:latin typeface="Arial" charset="0"/>
                <a:ea typeface="SimSun" charset="0"/>
                <a:cs typeface="SimSun" charset="0"/>
              </a:rPr>
              <a:t>'</a:t>
            </a:r>
            <a:r>
              <a:rPr lang="en-US" altLang="zh-CN" sz="3200" b="1" i="1" dirty="0">
                <a:solidFill>
                  <a:srgbClr val="000000"/>
                </a:solidFill>
                <a:latin typeface="Arial" charset="0"/>
                <a:ea typeface="SimSun" charset="0"/>
                <a:cs typeface="SimSun" charset="0"/>
              </a:rPr>
              <a:t> </a:t>
            </a:r>
            <a:r>
              <a:rPr lang="en-US" altLang="zh-CN" sz="3200" b="1" i="1" dirty="0">
                <a:solidFill>
                  <a:srgbClr val="660066"/>
                </a:solidFill>
                <a:latin typeface="Arial" charset="0"/>
                <a:ea typeface="SimSun" charset="0"/>
                <a:cs typeface="SimSun" charset="0"/>
              </a:rPr>
              <a:t>doctrinal foundation</a:t>
            </a:r>
            <a:r>
              <a:rPr lang="en-US" altLang="zh-CN" sz="3200" b="1" dirty="0">
                <a:solidFill>
                  <a:srgbClr val="000000"/>
                </a:solidFill>
                <a:latin typeface="Arial" charset="0"/>
                <a:ea typeface="SimSun" charset="0"/>
                <a:cs typeface="SimSun" charset="0"/>
              </a:rPr>
              <a:t> and their promise to give to Jerusalem saints, thus providing an example of respect for and giving to church leaders today. </a:t>
            </a:r>
          </a:p>
        </p:txBody>
      </p:sp>
      <p:sp>
        <p:nvSpPr>
          <p:cNvPr id="2" name="Title 1"/>
          <p:cNvSpPr>
            <a:spLocks noGrp="1"/>
          </p:cNvSpPr>
          <p:nvPr>
            <p:ph type="title" idx="4294967295"/>
          </p:nvPr>
        </p:nvSpPr>
        <p:spPr>
          <a:xfrm>
            <a:off x="827088" y="1373188"/>
            <a:ext cx="7620000" cy="542925"/>
          </a:xfrm>
        </p:spPr>
        <p:txBody>
          <a:bodyPr/>
          <a:lstStyle/>
          <a:p>
            <a:pPr eaLnBrk="1" hangingPunct="1">
              <a:defRPr/>
            </a:pPr>
            <a:r>
              <a:rPr lang="en-US" sz="3200" b="1" u="sng" kern="1200" dirty="0">
                <a:solidFill>
                  <a:srgbClr val="000000"/>
                </a:solidFill>
                <a:ea typeface="SimSun"/>
                <a:cs typeface="SimSun"/>
              </a:rPr>
              <a:t>Summary Statement</a:t>
            </a:r>
            <a:endParaRPr lang="en-US" dirty="0"/>
          </a:p>
        </p:txBody>
      </p:sp>
    </p:spTree>
    <p:extLst>
      <p:ext uri="{BB962C8B-B14F-4D97-AF65-F5344CB8AC3E}">
        <p14:creationId xmlns:p14="http://schemas.microsoft.com/office/powerpoint/2010/main" val="342786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3842"/>
                                        </p:tgtEl>
                                        <p:attrNameLst>
                                          <p:attrName>style.visibility</p:attrName>
                                        </p:attrNameLst>
                                      </p:cBhvr>
                                      <p:to>
                                        <p:strVal val="visible"/>
                                      </p:to>
                                    </p:set>
                                    <p:animEffect transition="in" filter="wipe(down)">
                                      <p:cBhvr>
                                        <p:cTn id="7" dur="500"/>
                                        <p:tgtEl>
                                          <p:spTgt spid="163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solidFill>
            <a:schemeClr val="tx1"/>
          </a:solidFill>
          <a:effectLst>
            <a:outerShdw blurRad="63500" dist="35921" dir="2700000" algn="ctr" rotWithShape="0">
              <a:schemeClr val="tx2">
                <a:alpha val="74998"/>
              </a:schemeClr>
            </a:outerShdw>
          </a:effectLst>
        </p:spPr>
        <p:txBody>
          <a:bodyPr anchor="ctr"/>
          <a:lstStyle/>
          <a:p>
            <a:pPr>
              <a:defRPr/>
            </a:pPr>
            <a:r>
              <a:rPr lang="en-SG" b="1" dirty="0">
                <a:effectLst>
                  <a:glow rad="127000">
                    <a:schemeClr val="tx1"/>
                  </a:glow>
                </a:effectLst>
                <a:latin typeface="Arial" charset="0"/>
                <a:ea typeface="ＭＳ Ｐゴシック" charset="0"/>
                <a:cs typeface="ＭＳ Ｐゴシック" charset="0"/>
              </a:rPr>
              <a:t>God is not apathetic about you.</a:t>
            </a:r>
            <a:r>
              <a:rPr lang="en-US" b="1" dirty="0">
                <a:effectLst>
                  <a:glow rad="127000">
                    <a:schemeClr val="tx1"/>
                  </a:glow>
                </a:effectLst>
                <a:latin typeface="Arial" charset="0"/>
                <a:ea typeface="ＭＳ Ｐゴシック" charset="0"/>
                <a:cs typeface="ＭＳ Ｐゴシック" charset="0"/>
              </a:rPr>
              <a:t> </a:t>
            </a:r>
          </a:p>
        </p:txBody>
      </p:sp>
      <p:pic>
        <p:nvPicPr>
          <p:cNvPr id="415746" name="Picture 2" descr="https://dg.imgix.net/god-works-in-those-who-wait-42mntclt-en/landscape/god-works-in-those-who-wait-42mntclt.jpg?ts=1469201289&amp;ixlib=rails-3.0.2&amp;auto=format%2Ccompress&amp;fit=min&amp;w=700&amp;h=394&amp;dpr=2&amp;ch=Width%2CDPR">
            <a:extLst>
              <a:ext uri="{FF2B5EF4-FFF2-40B4-BE49-F238E27FC236}">
                <a16:creationId xmlns:a16="http://schemas.microsoft.com/office/drawing/2014/main" id="{083256E9-F2C6-2449-8BAB-8941EDC80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1022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can you </a:t>
            </a:r>
            <a:br>
              <a:rPr lang="en-SG" sz="5400" b="1" dirty="0">
                <a:effectLst>
                  <a:glow rad="127000">
                    <a:schemeClr val="tx1"/>
                  </a:glow>
                </a:effectLst>
                <a:latin typeface="Arial" charset="0"/>
                <a:ea typeface="ＭＳ Ｐゴシック" charset="0"/>
                <a:cs typeface="ＭＳ Ｐゴシック" charset="0"/>
              </a:rPr>
            </a:br>
            <a:r>
              <a:rPr lang="en-SG" sz="5400" b="1" dirty="0">
                <a:solidFill>
                  <a:srgbClr val="FFFF00"/>
                </a:solidFill>
                <a:effectLst>
                  <a:glow rad="127000">
                    <a:schemeClr val="tx1"/>
                  </a:glow>
                </a:effectLst>
                <a:latin typeface="Arial" charset="0"/>
                <a:ea typeface="ＭＳ Ｐゴシック" charset="0"/>
                <a:cs typeface="ＭＳ Ｐゴシック" charset="0"/>
              </a:rPr>
              <a:t>be responsive </a:t>
            </a:r>
            <a:br>
              <a:rPr lang="en-SG" sz="5400" b="1" dirty="0">
                <a:effectLst>
                  <a:glow rad="127000">
                    <a:schemeClr val="tx1"/>
                  </a:glow>
                </a:effectLst>
                <a:latin typeface="Arial" charset="0"/>
                <a:ea typeface="ＭＳ Ｐゴシック" charset="0"/>
                <a:cs typeface="ＭＳ Ｐゴシック" charset="0"/>
              </a:rPr>
            </a:br>
            <a:r>
              <a:rPr lang="en-SG" sz="5400" b="1" dirty="0">
                <a:effectLst>
                  <a:glow rad="127000">
                    <a:schemeClr val="tx1"/>
                  </a:glow>
                </a:effectLst>
                <a:latin typeface="Arial" charset="0"/>
                <a:ea typeface="ＭＳ Ｐゴシック" charset="0"/>
                <a:cs typeface="ＭＳ Ｐゴシック" charset="0"/>
              </a:rPr>
              <a:t>to God’s heart for you</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46430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701048"/>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Background to </a:t>
            </a:r>
            <a:br>
              <a:rPr lang="en-US" sz="7200" b="1" dirty="0">
                <a:effectLst>
                  <a:glow rad="127000">
                    <a:schemeClr val="tx1"/>
                  </a:glow>
                </a:effectLst>
                <a:latin typeface="Arial" charset="0"/>
                <a:ea typeface="ＭＳ Ｐゴシック" charset="0"/>
                <a:cs typeface="ＭＳ Ｐゴシック" charset="0"/>
              </a:rPr>
            </a:br>
            <a:r>
              <a:rPr lang="en-US" sz="7200" b="1" dirty="0">
                <a:effectLst>
                  <a:glow rad="127000">
                    <a:schemeClr val="tx1"/>
                  </a:glow>
                </a:effectLst>
                <a:latin typeface="Arial" charset="0"/>
                <a:ea typeface="ＭＳ Ｐゴシック" charset="0"/>
                <a:cs typeface="ＭＳ Ｐゴシック" charset="0"/>
              </a:rPr>
              <a:t>2 Corinthians</a:t>
            </a:r>
          </a:p>
        </p:txBody>
      </p:sp>
    </p:spTree>
    <p:extLst>
      <p:ext uri="{BB962C8B-B14F-4D97-AF65-F5344CB8AC3E}">
        <p14:creationId xmlns:p14="http://schemas.microsoft.com/office/powerpoint/2010/main" val="10071168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Ntiochus IV0003"/>
          <p:cNvPicPr>
            <a:picLocks noChangeAspect="1" noChangeArrowheads="1"/>
          </p:cNvPicPr>
          <p:nvPr/>
        </p:nvPicPr>
        <p:blipFill>
          <a:blip r:embed="rId3"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1" name="WordArt 10"/>
          <p:cNvSpPr>
            <a:spLocks noChangeArrowheads="1" noChangeShapeType="1" noTextEdit="1"/>
          </p:cNvSpPr>
          <p:nvPr/>
        </p:nvSpPr>
        <p:spPr bwMode="auto">
          <a:xfrm>
            <a:off x="609600" y="152400"/>
            <a:ext cx="7848600"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10" dirty="0">
                <a:solidFill>
                  <a:srgbClr val="FBE7C3"/>
                </a:solidFill>
                <a:latin typeface=""/>
                <a:ea typeface="Comic Sans MS"/>
                <a:cs typeface="Comic Sans MS"/>
              </a:rPr>
              <a:t>2 Corinthians </a:t>
            </a:r>
            <a:r>
              <a:rPr kumimoji="0" lang="en-US" sz="3600" b="1" i="0" u="none" strike="noStrike" kern="10" cap="none" spc="0" normalizeH="0" baseline="0" noProof="0" dirty="0">
                <a:ln>
                  <a:noFill/>
                </a:ln>
                <a:solidFill>
                  <a:srgbClr val="FBE7C3"/>
                </a:solidFill>
                <a:effectLst/>
                <a:uLnTx/>
                <a:uFillTx/>
                <a:latin typeface=""/>
                <a:ea typeface="Comic Sans MS"/>
                <a:cs typeface="Comic Sans MS"/>
              </a:rPr>
              <a:t>was written in AD 56</a:t>
            </a:r>
          </a:p>
        </p:txBody>
      </p:sp>
      <p:sp>
        <p:nvSpPr>
          <p:cNvPr id="89092"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3"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4"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8" name="AutoShape 40"/>
          <p:cNvSpPr>
            <a:spLocks noChangeArrowheads="1"/>
          </p:cNvSpPr>
          <p:nvPr/>
        </p:nvSpPr>
        <p:spPr bwMode="auto">
          <a:xfrm>
            <a:off x="3505200" y="2286000"/>
            <a:ext cx="838200" cy="1752600"/>
          </a:xfrm>
          <a:prstGeom prst="curvedLeftArrow">
            <a:avLst>
              <a:gd name="adj1" fmla="val 19999"/>
              <a:gd name="adj2" fmla="val 39998"/>
              <a:gd name="adj3" fmla="val 42856"/>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101"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102" name="TextBox 6"/>
          <p:cNvSpPr txBox="1">
            <a:spLocks noChangeArrowheads="1"/>
          </p:cNvSpPr>
          <p:nvPr/>
        </p:nvSpPr>
        <p:spPr bwMode="auto">
          <a:xfrm>
            <a:off x="2209800" y="1371600"/>
            <a:ext cx="1979613"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Thessalonica</a:t>
            </a:r>
          </a:p>
        </p:txBody>
      </p:sp>
      <p:sp>
        <p:nvSpPr>
          <p:cNvPr id="89103" name="TextBox 6"/>
          <p:cNvSpPr txBox="1">
            <a:spLocks noChangeArrowheads="1"/>
          </p:cNvSpPr>
          <p:nvPr/>
        </p:nvSpPr>
        <p:spPr bwMode="auto">
          <a:xfrm>
            <a:off x="2438400" y="2133600"/>
            <a:ext cx="100647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Berea</a:t>
            </a:r>
          </a:p>
        </p:txBody>
      </p:sp>
      <p:sp>
        <p:nvSpPr>
          <p:cNvPr id="89104" name="TextBox 6"/>
          <p:cNvSpPr txBox="1">
            <a:spLocks noChangeArrowheads="1"/>
          </p:cNvSpPr>
          <p:nvPr/>
        </p:nvSpPr>
        <p:spPr bwMode="auto">
          <a:xfrm>
            <a:off x="3416300" y="3957638"/>
            <a:ext cx="1155700"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Athens</a:t>
            </a:r>
          </a:p>
        </p:txBody>
      </p:sp>
      <p:sp>
        <p:nvSpPr>
          <p:cNvPr id="89105"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Corinth</a:t>
            </a:r>
          </a:p>
        </p:txBody>
      </p:sp>
      <p:sp>
        <p:nvSpPr>
          <p:cNvPr id="7207" name="AutoShape 39"/>
          <p:cNvSpPr>
            <a:spLocks noChangeArrowheads="1"/>
          </p:cNvSpPr>
          <p:nvPr/>
        </p:nvSpPr>
        <p:spPr bwMode="auto">
          <a:xfrm>
            <a:off x="1905000" y="1828800"/>
            <a:ext cx="609600" cy="533400"/>
          </a:xfrm>
          <a:prstGeom prst="curvedRightArrow">
            <a:avLst>
              <a:gd name="adj1" fmla="val 28231"/>
              <a:gd name="adj2" fmla="val 48231"/>
              <a:gd name="adj3" fmla="val 38095"/>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9" name="AutoShape 41"/>
          <p:cNvSpPr>
            <a:spLocks noChangeArrowheads="1"/>
          </p:cNvSpPr>
          <p:nvPr/>
        </p:nvSpPr>
        <p:spPr bwMode="auto">
          <a:xfrm rot="1254076">
            <a:off x="2133600" y="3886200"/>
            <a:ext cx="990600" cy="762000"/>
          </a:xfrm>
          <a:prstGeom prst="curvedRightArrow">
            <a:avLst>
              <a:gd name="adj1" fmla="val 28231"/>
              <a:gd name="adj2" fmla="val 48231"/>
              <a:gd name="adj3" fmla="val 38097"/>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21143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7207"/>
                                        </p:tgtEl>
                                        <p:attrNameLst>
                                          <p:attrName>style.visibility</p:attrName>
                                        </p:attrNameLst>
                                      </p:cBhvr>
                                      <p:to>
                                        <p:strVal val="visible"/>
                                      </p:to>
                                    </p:set>
                                  </p:childTnLst>
                                  <p:subTnLst>
                                    <p:set>
                                      <p:cBhvr override="childStyle">
                                        <p:cTn dur="1" fill="hold" display="0" masterRel="nextClick" afterEffect="1"/>
                                        <p:tgtEl>
                                          <p:spTgt spid="7207"/>
                                        </p:tgtEl>
                                        <p:attrNameLst>
                                          <p:attrName>style.visibility</p:attrName>
                                        </p:attrNameLst>
                                      </p:cBhvr>
                                      <p:to>
                                        <p:strVal val="hidden"/>
                                      </p:to>
                                    </p:set>
                                  </p:subTnLst>
                                </p:cTn>
                              </p:par>
                            </p:childTnLst>
                          </p:cTn>
                        </p:par>
                        <p:par>
                          <p:cTn id="7" fill="hold" nodeType="afterGroup">
                            <p:stCondLst>
                              <p:cond delay="2500"/>
                            </p:stCondLst>
                            <p:childTnLst>
                              <p:par>
                                <p:cTn id="8" presetID="1" presetClass="entr" presetSubtype="0" fill="hold" grpId="0" nodeType="afterEffect">
                                  <p:stCondLst>
                                    <p:cond delay="2000"/>
                                  </p:stCondLst>
                                  <p:childTnLst>
                                    <p:set>
                                      <p:cBhvr>
                                        <p:cTn id="9" dur="1" fill="hold">
                                          <p:stCondLst>
                                            <p:cond delay="499"/>
                                          </p:stCondLst>
                                        </p:cTn>
                                        <p:tgtEl>
                                          <p:spTgt spid="7208"/>
                                        </p:tgtEl>
                                        <p:attrNameLst>
                                          <p:attrName>style.visibility</p:attrName>
                                        </p:attrNameLst>
                                      </p:cBhvr>
                                      <p:to>
                                        <p:strVal val="visible"/>
                                      </p:to>
                                    </p:set>
                                  </p:childTnLst>
                                  <p:subTnLst>
                                    <p:set>
                                      <p:cBhvr override="childStyle">
                                        <p:cTn dur="1" fill="hold" display="0" masterRel="nextClick" afterEffect="1"/>
                                        <p:tgtEl>
                                          <p:spTgt spid="7208"/>
                                        </p:tgtEl>
                                        <p:attrNameLst>
                                          <p:attrName>style.visibility</p:attrName>
                                        </p:attrNameLst>
                                      </p:cBhvr>
                                      <p:to>
                                        <p:strVal val="hidden"/>
                                      </p:to>
                                    </p:set>
                                  </p:subTnLst>
                                </p:cTn>
                              </p:par>
                            </p:childTnLst>
                          </p:cTn>
                        </p:par>
                        <p:par>
                          <p:cTn id="10" fill="hold" nodeType="afterGroup">
                            <p:stCondLst>
                              <p:cond delay="5000"/>
                            </p:stCondLst>
                            <p:childTnLst>
                              <p:par>
                                <p:cTn id="11" presetID="1" presetClass="entr" presetSubtype="0" fill="hold" grpId="0" nodeType="afterEffect">
                                  <p:stCondLst>
                                    <p:cond delay="2000"/>
                                  </p:stCondLst>
                                  <p:childTnLst>
                                    <p:set>
                                      <p:cBhvr>
                                        <p:cTn id="12" dur="1" fill="hold">
                                          <p:stCondLst>
                                            <p:cond delay="499"/>
                                          </p:stCondLst>
                                        </p:cTn>
                                        <p:tgtEl>
                                          <p:spTgt spid="7209"/>
                                        </p:tgtEl>
                                        <p:attrNameLst>
                                          <p:attrName>style.visibility</p:attrName>
                                        </p:attrNameLst>
                                      </p:cBhvr>
                                      <p:to>
                                        <p:strVal val="visible"/>
                                      </p:to>
                                    </p:set>
                                  </p:childTnLst>
                                  <p:subTnLst>
                                    <p:set>
                                      <p:cBhvr override="childStyle">
                                        <p:cTn dur="1" fill="hold" display="0" masterRel="nextClick" afterEffect="1"/>
                                        <p:tgtEl>
                                          <p:spTgt spid="7209"/>
                                        </p:tgtEl>
                                        <p:attrNameLst>
                                          <p:attrName>style.visibility</p:attrName>
                                        </p:attrNameLst>
                                      </p:cBhvr>
                                      <p:to>
                                        <p:strVal val="hidden"/>
                                      </p:to>
                                    </p:set>
                                  </p:subTnLst>
                                </p:cTn>
                              </p:par>
                            </p:childTnLst>
                          </p:cTn>
                        </p:par>
                        <p:par>
                          <p:cTn id="13" fill="hold" nodeType="afterGroup">
                            <p:stCondLst>
                              <p:cond delay="7500"/>
                            </p:stCondLst>
                            <p:childTnLst>
                              <p:par>
                                <p:cTn id="14" presetID="1" presetClass="entr" presetSubtype="0" fill="hold" grpId="0" nodeType="afterEffect">
                                  <p:stCondLst>
                                    <p:cond delay="2000"/>
                                  </p:stCondLst>
                                  <p:childTnLst>
                                    <p:set>
                                      <p:cBhvr>
                                        <p:cTn id="15" dur="1" fill="hold">
                                          <p:stCondLst>
                                            <p:cond delay="499"/>
                                          </p:stCondLst>
                                        </p:cTn>
                                        <p:tgtEl>
                                          <p:spTgt spid="7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8" grpId="0" animBg="1"/>
      <p:bldP spid="7207" grpId="0" animBg="1"/>
      <p:bldP spid="7209" grpId="0" animBg="1"/>
      <p:bldP spid="7205"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447800"/>
            <a:ext cx="7772400" cy="2667000"/>
          </a:xfrm>
          <a:effectLst>
            <a:outerShdw blurRad="63500" dist="35921" dir="2700000" algn="ctr" rotWithShape="0">
              <a:srgbClr val="000000">
                <a:alpha val="74998"/>
              </a:srgbClr>
            </a:outerShdw>
          </a:effectLst>
        </p:spPr>
        <p:txBody>
          <a:bodyPr/>
          <a:lstStyle/>
          <a:p>
            <a:pPr eaLnBrk="1" hangingPunct="1"/>
            <a:r>
              <a:rPr lang="en-US" sz="7200">
                <a:solidFill>
                  <a:schemeClr val="bg1"/>
                </a:solidFill>
                <a:effectLst>
                  <a:outerShdw blurRad="38100" dist="38100" dir="2700000" algn="tl">
                    <a:srgbClr val="808080"/>
                  </a:outerShdw>
                </a:effectLst>
                <a:latin typeface="Arial" charset="0"/>
                <a:ea typeface="Osaka" charset="0"/>
                <a:cs typeface="Osaka" charset="0"/>
              </a:rPr>
              <a:t>What was the early church </a:t>
            </a:r>
            <a:r>
              <a:rPr lang="en-US" sz="7200" i="1">
                <a:solidFill>
                  <a:srgbClr val="FFFF00"/>
                </a:solidFill>
                <a:effectLst>
                  <a:outerShdw blurRad="38100" dist="38100" dir="2700000" algn="tl">
                    <a:srgbClr val="FFFFFF"/>
                  </a:outerShdw>
                </a:effectLst>
                <a:latin typeface="Arial" charset="0"/>
                <a:ea typeface="Osaka" charset="0"/>
                <a:cs typeface="Osaka" charset="0"/>
              </a:rPr>
              <a:t>really</a:t>
            </a:r>
            <a:r>
              <a:rPr lang="en-US" sz="7200">
                <a:solidFill>
                  <a:schemeClr val="bg1"/>
                </a:solidFill>
                <a:effectLst>
                  <a:outerShdw blurRad="38100" dist="38100" dir="2700000" algn="tl">
                    <a:srgbClr val="808080"/>
                  </a:outerShdw>
                </a:effectLst>
                <a:latin typeface="Arial" charset="0"/>
                <a:ea typeface="Osaka" charset="0"/>
                <a:cs typeface="Osaka" charset="0"/>
              </a:rPr>
              <a:t> like?</a:t>
            </a:r>
            <a:endParaRPr lang="en-US">
              <a:solidFill>
                <a:schemeClr val="bg1"/>
              </a:solidFill>
              <a:latin typeface="Arial" charset="0"/>
              <a:ea typeface="Osaka" charset="0"/>
              <a:cs typeface="Osaka" charset="0"/>
            </a:endParaRPr>
          </a:p>
        </p:txBody>
      </p:sp>
      <p:sp>
        <p:nvSpPr>
          <p:cNvPr id="69636" name="WordArt 4" descr="Narrow vertical"/>
          <p:cNvSpPr>
            <a:spLocks noChangeArrowheads="1" noChangeShapeType="1" noTextEdit="1"/>
          </p:cNvSpPr>
          <p:nvPr/>
        </p:nvSpPr>
        <p:spPr bwMode="auto">
          <a:xfrm>
            <a:off x="228600" y="381000"/>
            <a:ext cx="2717800" cy="10842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Divorce (7)</a:t>
            </a:r>
          </a:p>
        </p:txBody>
      </p:sp>
      <p:sp>
        <p:nvSpPr>
          <p:cNvPr id="69637" name="WordArt 5" descr="Narrow vertical"/>
          <p:cNvSpPr>
            <a:spLocks noChangeArrowheads="1" noChangeShapeType="1" noTextEdit="1"/>
          </p:cNvSpPr>
          <p:nvPr/>
        </p:nvSpPr>
        <p:spPr bwMode="auto">
          <a:xfrm rot="1373878">
            <a:off x="457200" y="4953000"/>
            <a:ext cx="2717800" cy="10842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Idolatry (8-10)</a:t>
            </a:r>
          </a:p>
        </p:txBody>
      </p:sp>
      <p:sp>
        <p:nvSpPr>
          <p:cNvPr id="69638" name="WordArt 6" descr="Narrow vertical"/>
          <p:cNvSpPr>
            <a:spLocks noChangeArrowheads="1" noChangeShapeType="1" noTextEdit="1"/>
          </p:cNvSpPr>
          <p:nvPr/>
        </p:nvSpPr>
        <p:spPr bwMode="auto">
          <a:xfrm rot="1373878">
            <a:off x="6096000" y="457200"/>
            <a:ext cx="2717800" cy="1084263"/>
          </a:xfrm>
          <a:prstGeom prst="rect">
            <a:avLst/>
          </a:prstGeom>
        </p:spPr>
        <p:txBody>
          <a:bodyPr wrap="none" fromWordArt="1">
            <a:prstTxWarp prst="textCurveUp">
              <a:avLst>
                <a:gd name="adj" fmla="val 40356"/>
              </a:avLst>
            </a:prstTxWarp>
          </a:bodyPr>
          <a:lstStyle/>
          <a:p>
            <a:r>
              <a:rPr lang="de-DE"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Gifts (12-14)</a:t>
            </a:r>
            <a:endPar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69639" name="WordArt 7" descr="Narrow vertical"/>
          <p:cNvSpPr>
            <a:spLocks noChangeArrowheads="1" noChangeShapeType="1" noTextEdit="1"/>
          </p:cNvSpPr>
          <p:nvPr/>
        </p:nvSpPr>
        <p:spPr bwMode="auto">
          <a:xfrm rot="-1307426">
            <a:off x="5638800" y="5029200"/>
            <a:ext cx="2717800" cy="10842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Incest (5)</a:t>
            </a:r>
          </a:p>
        </p:txBody>
      </p:sp>
      <p:sp>
        <p:nvSpPr>
          <p:cNvPr id="182280" name="Text Box 8"/>
          <p:cNvSpPr txBox="1">
            <a:spLocks noChangeArrowheads="1"/>
          </p:cNvSpPr>
          <p:nvPr/>
        </p:nvSpPr>
        <p:spPr bwMode="auto">
          <a:xfrm>
            <a:off x="2590800" y="4572000"/>
            <a:ext cx="3754438" cy="762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4400">
                <a:solidFill>
                  <a:schemeClr val="bg1"/>
                </a:solidFill>
                <a:ea typeface="Osaka" charset="0"/>
                <a:cs typeface="Osaka" charset="0"/>
              </a:rPr>
              <a:t>1 Corinthians</a:t>
            </a:r>
          </a:p>
        </p:txBody>
      </p:sp>
    </p:spTree>
    <p:extLst>
      <p:ext uri="{BB962C8B-B14F-4D97-AF65-F5344CB8AC3E}">
        <p14:creationId xmlns:p14="http://schemas.microsoft.com/office/powerpoint/2010/main" val="3910026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fade">
                                      <p:cBhvr>
                                        <p:cTn id="7" dur="770" decel="100000"/>
                                        <p:tgtEl>
                                          <p:spTgt spid="69636"/>
                                        </p:tgtEl>
                                      </p:cBhvr>
                                    </p:animEffect>
                                    <p:animScale>
                                      <p:cBhvr>
                                        <p:cTn id="8" dur="770" decel="100000"/>
                                        <p:tgtEl>
                                          <p:spTgt spid="69636"/>
                                        </p:tgtEl>
                                      </p:cBhvr>
                                      <p:from x="10000" y="10000"/>
                                      <p:to x="200000" y="450000"/>
                                    </p:animScale>
                                    <p:animScale>
                                      <p:cBhvr>
                                        <p:cTn id="9" dur="1230" accel="100000" fill="hold">
                                          <p:stCondLst>
                                            <p:cond delay="770"/>
                                          </p:stCondLst>
                                        </p:cTn>
                                        <p:tgtEl>
                                          <p:spTgt spid="69636"/>
                                        </p:tgtEl>
                                      </p:cBhvr>
                                      <p:from x="200000" y="450000"/>
                                      <p:to x="100000" y="100000"/>
                                    </p:animScale>
                                    <p:set>
                                      <p:cBhvr>
                                        <p:cTn id="10" dur="770" fill="hold"/>
                                        <p:tgtEl>
                                          <p:spTgt spid="69636"/>
                                        </p:tgtEl>
                                        <p:attrNameLst>
                                          <p:attrName>ppt_x</p:attrName>
                                        </p:attrNameLst>
                                      </p:cBhvr>
                                      <p:to>
                                        <p:strVal val="(0.5)"/>
                                      </p:to>
                                    </p:set>
                                    <p:anim from="(0.5)" to="(#ppt_x)" calcmode="lin" valueType="num">
                                      <p:cBhvr>
                                        <p:cTn id="11" dur="1230" accel="100000" fill="hold">
                                          <p:stCondLst>
                                            <p:cond delay="770"/>
                                          </p:stCondLst>
                                        </p:cTn>
                                        <p:tgtEl>
                                          <p:spTgt spid="69636"/>
                                        </p:tgtEl>
                                        <p:attrNameLst>
                                          <p:attrName>ppt_x</p:attrName>
                                        </p:attrNameLst>
                                      </p:cBhvr>
                                    </p:anim>
                                    <p:set>
                                      <p:cBhvr>
                                        <p:cTn id="12" dur="770" fill="hold"/>
                                        <p:tgtEl>
                                          <p:spTgt spid="69636"/>
                                        </p:tgtEl>
                                        <p:attrNameLst>
                                          <p:attrName>ppt_y</p:attrName>
                                        </p:attrNameLst>
                                      </p:cBhvr>
                                      <p:to>
                                        <p:strVal val="(#ppt_y+0.4)"/>
                                      </p:to>
                                    </p:set>
                                    <p:anim from="(#ppt_y+0.4)" to="(#ppt_y)" calcmode="lin" valueType="num">
                                      <p:cBhvr>
                                        <p:cTn id="13" dur="1230" accel="100000" fill="hold">
                                          <p:stCondLst>
                                            <p:cond delay="770"/>
                                          </p:stCondLst>
                                        </p:cTn>
                                        <p:tgtEl>
                                          <p:spTgt spid="6963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7"/>
                                        </p:tgtEl>
                                        <p:attrNameLst>
                                          <p:attrName>style.visibility</p:attrName>
                                        </p:attrNameLst>
                                      </p:cBhvr>
                                      <p:to>
                                        <p:strVal val="visible"/>
                                      </p:to>
                                    </p:set>
                                    <p:animEffect transition="in" filter="fade">
                                      <p:cBhvr>
                                        <p:cTn id="18" dur="770" decel="100000"/>
                                        <p:tgtEl>
                                          <p:spTgt spid="69637"/>
                                        </p:tgtEl>
                                      </p:cBhvr>
                                    </p:animEffect>
                                    <p:animScale>
                                      <p:cBhvr>
                                        <p:cTn id="19" dur="770" decel="100000"/>
                                        <p:tgtEl>
                                          <p:spTgt spid="69637"/>
                                        </p:tgtEl>
                                      </p:cBhvr>
                                      <p:from x="10000" y="10000"/>
                                      <p:to x="200000" y="450000"/>
                                    </p:animScale>
                                    <p:animScale>
                                      <p:cBhvr>
                                        <p:cTn id="20" dur="1230" accel="100000" fill="hold">
                                          <p:stCondLst>
                                            <p:cond delay="770"/>
                                          </p:stCondLst>
                                        </p:cTn>
                                        <p:tgtEl>
                                          <p:spTgt spid="69637"/>
                                        </p:tgtEl>
                                      </p:cBhvr>
                                      <p:from x="200000" y="450000"/>
                                      <p:to x="100000" y="100000"/>
                                    </p:animScale>
                                    <p:set>
                                      <p:cBhvr>
                                        <p:cTn id="21" dur="770" fill="hold"/>
                                        <p:tgtEl>
                                          <p:spTgt spid="69637"/>
                                        </p:tgtEl>
                                        <p:attrNameLst>
                                          <p:attrName>ppt_x</p:attrName>
                                        </p:attrNameLst>
                                      </p:cBhvr>
                                      <p:to>
                                        <p:strVal val="(0.5)"/>
                                      </p:to>
                                    </p:set>
                                    <p:anim from="(0.5)" to="(#ppt_x)" calcmode="lin" valueType="num">
                                      <p:cBhvr>
                                        <p:cTn id="22" dur="1230" accel="100000" fill="hold">
                                          <p:stCondLst>
                                            <p:cond delay="770"/>
                                          </p:stCondLst>
                                        </p:cTn>
                                        <p:tgtEl>
                                          <p:spTgt spid="69637"/>
                                        </p:tgtEl>
                                        <p:attrNameLst>
                                          <p:attrName>ppt_x</p:attrName>
                                        </p:attrNameLst>
                                      </p:cBhvr>
                                    </p:anim>
                                    <p:set>
                                      <p:cBhvr>
                                        <p:cTn id="23" dur="770" fill="hold"/>
                                        <p:tgtEl>
                                          <p:spTgt spid="69637"/>
                                        </p:tgtEl>
                                        <p:attrNameLst>
                                          <p:attrName>ppt_y</p:attrName>
                                        </p:attrNameLst>
                                      </p:cBhvr>
                                      <p:to>
                                        <p:strVal val="(#ppt_y+0.4)"/>
                                      </p:to>
                                    </p:set>
                                    <p:anim from="(#ppt_y+0.4)" to="(#ppt_y)" calcmode="lin" valueType="num">
                                      <p:cBhvr>
                                        <p:cTn id="24" dur="1230" accel="100000" fill="hold">
                                          <p:stCondLst>
                                            <p:cond delay="770"/>
                                          </p:stCondLst>
                                        </p:cTn>
                                        <p:tgtEl>
                                          <p:spTgt spid="69637"/>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8"/>
                                        </p:tgtEl>
                                        <p:attrNameLst>
                                          <p:attrName>style.visibility</p:attrName>
                                        </p:attrNameLst>
                                      </p:cBhvr>
                                      <p:to>
                                        <p:strVal val="visible"/>
                                      </p:to>
                                    </p:set>
                                    <p:animEffect transition="in" filter="fade">
                                      <p:cBhvr>
                                        <p:cTn id="29" dur="770" decel="100000"/>
                                        <p:tgtEl>
                                          <p:spTgt spid="69638"/>
                                        </p:tgtEl>
                                      </p:cBhvr>
                                    </p:animEffect>
                                    <p:animScale>
                                      <p:cBhvr>
                                        <p:cTn id="30" dur="770" decel="100000"/>
                                        <p:tgtEl>
                                          <p:spTgt spid="69638"/>
                                        </p:tgtEl>
                                      </p:cBhvr>
                                      <p:from x="10000" y="10000"/>
                                      <p:to x="200000" y="450000"/>
                                    </p:animScale>
                                    <p:animScale>
                                      <p:cBhvr>
                                        <p:cTn id="31" dur="1230" accel="100000" fill="hold">
                                          <p:stCondLst>
                                            <p:cond delay="770"/>
                                          </p:stCondLst>
                                        </p:cTn>
                                        <p:tgtEl>
                                          <p:spTgt spid="69638"/>
                                        </p:tgtEl>
                                      </p:cBhvr>
                                      <p:from x="200000" y="450000"/>
                                      <p:to x="100000" y="100000"/>
                                    </p:animScale>
                                    <p:set>
                                      <p:cBhvr>
                                        <p:cTn id="32" dur="770" fill="hold"/>
                                        <p:tgtEl>
                                          <p:spTgt spid="69638"/>
                                        </p:tgtEl>
                                        <p:attrNameLst>
                                          <p:attrName>ppt_x</p:attrName>
                                        </p:attrNameLst>
                                      </p:cBhvr>
                                      <p:to>
                                        <p:strVal val="(0.5)"/>
                                      </p:to>
                                    </p:set>
                                    <p:anim from="(0.5)" to="(#ppt_x)" calcmode="lin" valueType="num">
                                      <p:cBhvr>
                                        <p:cTn id="33" dur="1230" accel="100000" fill="hold">
                                          <p:stCondLst>
                                            <p:cond delay="770"/>
                                          </p:stCondLst>
                                        </p:cTn>
                                        <p:tgtEl>
                                          <p:spTgt spid="69638"/>
                                        </p:tgtEl>
                                        <p:attrNameLst>
                                          <p:attrName>ppt_x</p:attrName>
                                        </p:attrNameLst>
                                      </p:cBhvr>
                                    </p:anim>
                                    <p:set>
                                      <p:cBhvr>
                                        <p:cTn id="34" dur="770" fill="hold"/>
                                        <p:tgtEl>
                                          <p:spTgt spid="69638"/>
                                        </p:tgtEl>
                                        <p:attrNameLst>
                                          <p:attrName>ppt_y</p:attrName>
                                        </p:attrNameLst>
                                      </p:cBhvr>
                                      <p:to>
                                        <p:strVal val="(#ppt_y+0.4)"/>
                                      </p:to>
                                    </p:set>
                                    <p:anim from="(#ppt_y+0.4)" to="(#ppt_y)" calcmode="lin" valueType="num">
                                      <p:cBhvr>
                                        <p:cTn id="35" dur="1230" accel="100000" fill="hold">
                                          <p:stCondLst>
                                            <p:cond delay="770"/>
                                          </p:stCondLst>
                                        </p:cTn>
                                        <p:tgtEl>
                                          <p:spTgt spid="69638"/>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9639"/>
                                        </p:tgtEl>
                                        <p:attrNameLst>
                                          <p:attrName>style.visibility</p:attrName>
                                        </p:attrNameLst>
                                      </p:cBhvr>
                                      <p:to>
                                        <p:strVal val="visible"/>
                                      </p:to>
                                    </p:set>
                                    <p:animEffect transition="in" filter="fade">
                                      <p:cBhvr>
                                        <p:cTn id="40" dur="770" decel="100000"/>
                                        <p:tgtEl>
                                          <p:spTgt spid="69639"/>
                                        </p:tgtEl>
                                      </p:cBhvr>
                                    </p:animEffect>
                                    <p:animScale>
                                      <p:cBhvr>
                                        <p:cTn id="41" dur="770" decel="100000"/>
                                        <p:tgtEl>
                                          <p:spTgt spid="69639"/>
                                        </p:tgtEl>
                                      </p:cBhvr>
                                      <p:from x="10000" y="10000"/>
                                      <p:to x="200000" y="450000"/>
                                    </p:animScale>
                                    <p:animScale>
                                      <p:cBhvr>
                                        <p:cTn id="42" dur="1230" accel="100000" fill="hold">
                                          <p:stCondLst>
                                            <p:cond delay="770"/>
                                          </p:stCondLst>
                                        </p:cTn>
                                        <p:tgtEl>
                                          <p:spTgt spid="69639"/>
                                        </p:tgtEl>
                                      </p:cBhvr>
                                      <p:from x="200000" y="450000"/>
                                      <p:to x="100000" y="100000"/>
                                    </p:animScale>
                                    <p:set>
                                      <p:cBhvr>
                                        <p:cTn id="43" dur="770" fill="hold"/>
                                        <p:tgtEl>
                                          <p:spTgt spid="69639"/>
                                        </p:tgtEl>
                                        <p:attrNameLst>
                                          <p:attrName>ppt_x</p:attrName>
                                        </p:attrNameLst>
                                      </p:cBhvr>
                                      <p:to>
                                        <p:strVal val="(0.5)"/>
                                      </p:to>
                                    </p:set>
                                    <p:anim from="(0.5)" to="(#ppt_x)" calcmode="lin" valueType="num">
                                      <p:cBhvr>
                                        <p:cTn id="44" dur="1230" accel="100000" fill="hold">
                                          <p:stCondLst>
                                            <p:cond delay="770"/>
                                          </p:stCondLst>
                                        </p:cTn>
                                        <p:tgtEl>
                                          <p:spTgt spid="69639"/>
                                        </p:tgtEl>
                                        <p:attrNameLst>
                                          <p:attrName>ppt_x</p:attrName>
                                        </p:attrNameLst>
                                      </p:cBhvr>
                                    </p:anim>
                                    <p:set>
                                      <p:cBhvr>
                                        <p:cTn id="45" dur="770" fill="hold"/>
                                        <p:tgtEl>
                                          <p:spTgt spid="69639"/>
                                        </p:tgtEl>
                                        <p:attrNameLst>
                                          <p:attrName>ppt_y</p:attrName>
                                        </p:attrNameLst>
                                      </p:cBhvr>
                                      <p:to>
                                        <p:strVal val="(#ppt_y+0.4)"/>
                                      </p:to>
                                    </p:set>
                                    <p:anim from="(#ppt_y+0.4)" to="(#ppt_y)" calcmode="lin" valueType="num">
                                      <p:cBhvr>
                                        <p:cTn id="46" dur="1230" accel="100000" fill="hold">
                                          <p:stCondLst>
                                            <p:cond delay="770"/>
                                          </p:stCondLst>
                                        </p:cTn>
                                        <p:tgtEl>
                                          <p:spTgt spid="696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7" grpId="0" animBg="1"/>
      <p:bldP spid="69638" grpId="0" animBg="1"/>
      <p:bldP spid="6963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mn-ea"/>
                <a:cs typeface="+mn-cs"/>
              </a:rPr>
              <a:t>"To the remotest part of the earth"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14438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14438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14438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44390"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14439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144392"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144393"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144396"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44397"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latin typeface="Arial" charset="0"/>
                <a:cs typeface="Times New Roman" charset="0"/>
              </a:rPr>
              <a:t>NT Overview (Missionary Key Words)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14441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 Pauline Missionary &amp;  Key Words</a:t>
            </a:r>
            <a:endParaRPr lang="en-US" sz="1600" b="1">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57"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144419"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144420"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144423"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14442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144425"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4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144427"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144428"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44429"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5" grpId="0" animBg="1"/>
      <p:bldP spid="56" grpId="0" animBg="1"/>
      <p:bldP spid="5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393305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Different </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81645762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Herd Mentality</a:t>
            </a:r>
          </a:p>
        </p:txBody>
      </p:sp>
    </p:spTree>
    <p:extLst>
      <p:ext uri="{BB962C8B-B14F-4D97-AF65-F5344CB8AC3E}">
        <p14:creationId xmlns:p14="http://schemas.microsoft.com/office/powerpoint/2010/main" val="62287888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Different</a:t>
            </a:r>
          </a:p>
        </p:txBody>
      </p:sp>
      <p:pic>
        <p:nvPicPr>
          <p:cNvPr id="5122" name="Picture 2" descr="https://www.duncanjonesnz.com/wp-content/uploads/2017/07/dare-to-be-different.png">
            <a:extLst>
              <a:ext uri="{FF2B5EF4-FFF2-40B4-BE49-F238E27FC236}">
                <a16:creationId xmlns:a16="http://schemas.microsoft.com/office/drawing/2014/main" id="{42BE9C3C-9286-284C-9E37-C61764E7B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14192"/>
            <a:ext cx="82550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0086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should we be </a:t>
            </a:r>
            <a:r>
              <a:rPr lang="en-SG" sz="6600" b="1" dirty="0">
                <a:solidFill>
                  <a:srgbClr val="FFFF00"/>
                </a:solidFill>
                <a:effectLst>
                  <a:glow rad="127000">
                    <a:schemeClr val="tx1"/>
                  </a:glow>
                </a:effectLst>
                <a:latin typeface="Arial" charset="0"/>
                <a:ea typeface="ＭＳ Ｐゴシック" charset="0"/>
                <a:cs typeface="ＭＳ Ｐゴシック" charset="0"/>
              </a:rPr>
              <a:t>different</a:t>
            </a:r>
            <a:r>
              <a:rPr lang="en-SG" sz="5400" b="1" dirty="0">
                <a:effectLst>
                  <a:glow rad="127000">
                    <a:schemeClr val="tx1"/>
                  </a:glow>
                </a:effectLst>
                <a:latin typeface="Arial" charset="0"/>
                <a:ea typeface="ＭＳ Ｐゴシック" charset="0"/>
                <a:cs typeface="ＭＳ Ｐゴシック" charset="0"/>
              </a:rPr>
              <a:t> </a:t>
            </a:r>
            <a:r>
              <a:rPr lang="en-SG" sz="4800" b="1" dirty="0">
                <a:effectLst>
                  <a:glow rad="127000">
                    <a:schemeClr val="tx1"/>
                  </a:glow>
                </a:effectLst>
                <a:latin typeface="Arial" charset="0"/>
                <a:ea typeface="ＭＳ Ｐゴシック" charset="0"/>
                <a:cs typeface="ＭＳ Ｐゴシック" charset="0"/>
              </a:rPr>
              <a:t>from unbelievers</a:t>
            </a:r>
            <a:r>
              <a:rPr lang="en-US" sz="48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14842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8"/>
            <a:ext cx="9144000" cy="3555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Paul shares events about his kingdom work that would otherwise not be known: his persecutions and hardships not recorded in Acts (11:23-27), extra details of his escape from Damascus (11:32-33), God's revelation of Paradise to him in a vision (12:1-7), and his “thorn in the flesh” (12:7-10).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6" name="Rectangle 2">
            <a:extLst>
              <a:ext uri="{FF2B5EF4-FFF2-40B4-BE49-F238E27FC236}">
                <a16:creationId xmlns:a16="http://schemas.microsoft.com/office/drawing/2014/main" id="{A5F13C74-3F1E-D044-895C-D9CCA8A0F20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Corinthians</a:t>
            </a:r>
          </a:p>
        </p:txBody>
      </p:sp>
    </p:spTree>
    <p:extLst>
      <p:ext uri="{BB962C8B-B14F-4D97-AF65-F5344CB8AC3E}">
        <p14:creationId xmlns:p14="http://schemas.microsoft.com/office/powerpoint/2010/main" val="343726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MORAL</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SELFLESS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4044193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r>
              <a:rPr kumimoji="0" lang="en-SG"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by being united, moral and selfless</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95969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Sanctified = “Set </a:t>
            </a:r>
            <a:r>
              <a:rPr lang="en-SG" b="1" dirty="0">
                <a:solidFill>
                  <a:schemeClr val="tx2"/>
                </a:solidFill>
                <a:effectLst>
                  <a:glow rad="127000">
                    <a:schemeClr val="bg1"/>
                  </a:glow>
                </a:effectLst>
                <a:latin typeface="Arial" charset="0"/>
                <a:ea typeface="ＭＳ Ｐゴシック" charset="0"/>
                <a:cs typeface="ＭＳ Ｐゴシック" charset="0"/>
              </a:rPr>
              <a:t>apart by God as His possession”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172819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kern="0" dirty="0">
                <a:solidFill>
                  <a:schemeClr val="tx2"/>
                </a:solidFill>
                <a:effectLst>
                  <a:glow rad="127000">
                    <a:schemeClr val="bg1"/>
                  </a:glow>
                </a:effectLst>
                <a:latin typeface="Arial" charset="0"/>
                <a:ea typeface="ＭＳ Ｐゴシック" charset="0"/>
                <a:cs typeface="ＭＳ Ｐゴシック" charset="0"/>
              </a:rPr>
              <a:t>Do you live like this?</a:t>
            </a:r>
          </a:p>
        </p:txBody>
      </p:sp>
    </p:spTree>
    <p:extLst>
      <p:ext uri="{BB962C8B-B14F-4D97-AF65-F5344CB8AC3E}">
        <p14:creationId xmlns:p14="http://schemas.microsoft.com/office/powerpoint/2010/main" val="36103809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4" name="Text Box 3"/>
          <p:cNvSpPr txBox="1">
            <a:spLocks noChangeArrowheads="1"/>
          </p:cNvSpPr>
          <p:nvPr/>
        </p:nvSpPr>
        <p:spPr bwMode="auto">
          <a:xfrm>
            <a:off x="8392748" y="227013"/>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latin typeface="Arial" charset="0"/>
              </a:rPr>
              <a:t>157</a:t>
            </a:r>
          </a:p>
        </p:txBody>
      </p:sp>
      <p:sp>
        <p:nvSpPr>
          <p:cNvPr id="28676" name="Text Box 4"/>
          <p:cNvSpPr txBox="1">
            <a:spLocks noChangeArrowheads="1"/>
          </p:cNvSpPr>
          <p:nvPr/>
        </p:nvSpPr>
        <p:spPr bwMode="auto">
          <a:xfrm rot="-1200000">
            <a:off x="3810000" y="762000"/>
            <a:ext cx="5121275" cy="3084513"/>
          </a:xfrm>
          <a:prstGeom prst="rect">
            <a:avLst/>
          </a:prstGeom>
          <a:solidFill>
            <a:srgbClr val="CCFFFF"/>
          </a:solidFill>
          <a:ln w="9525">
            <a:solidFill>
              <a:schemeClr val="tx1"/>
            </a:solidFill>
            <a:miter lim="800000"/>
            <a:headEnd/>
            <a:tailEnd/>
          </a:ln>
        </p:spPr>
        <p:txBody>
          <a:bodyPr>
            <a:spAutoFit/>
          </a:bodyPr>
          <a:lstStyle>
            <a:lvl1pPr marL="285750" indent="-285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latin typeface="Arial" charset="0"/>
                <a:ea typeface="SimSun" charset="0"/>
                <a:cs typeface="SimSun" charset="0"/>
              </a:rPr>
              <a:t>Date</a:t>
            </a:r>
            <a:endParaRPr lang="en-US" altLang="zh-CN" sz="2800" b="1">
              <a:latin typeface="Arial" charset="0"/>
              <a:ea typeface="SimSun" charset="0"/>
              <a:cs typeface="SimSun" charset="0"/>
            </a:endParaRPr>
          </a:p>
          <a:p>
            <a:pPr eaLnBrk="1" hangingPunct="1">
              <a:buFont typeface="Wingdings" charset="0"/>
              <a:buChar char="Ø"/>
            </a:pPr>
            <a:r>
              <a:rPr lang="en-US" altLang="zh-CN" b="1">
                <a:latin typeface="Arial" charset="0"/>
                <a:ea typeface="SimSun" charset="0"/>
                <a:cs typeface="SimSun" charset="0"/>
              </a:rPr>
              <a:t>1 Corinthians was written in May AD 56 (1 Cor. 16:5-8).</a:t>
            </a:r>
          </a:p>
          <a:p>
            <a:pPr eaLnBrk="1" hangingPunct="1">
              <a:buFont typeface="Wingdings" charset="0"/>
              <a:buChar char="Ø"/>
            </a:pPr>
            <a:r>
              <a:rPr lang="en-US" altLang="zh-CN" b="1">
                <a:latin typeface="Arial" charset="0"/>
                <a:ea typeface="SimSun" charset="0"/>
                <a:cs typeface="SimSun" charset="0"/>
              </a:rPr>
              <a:t>2 Corinthians was written less than a year after 1 Corinthians (2 Cor. 8:10; 9:2).</a:t>
            </a:r>
          </a:p>
          <a:p>
            <a:pPr eaLnBrk="1" hangingPunct="1">
              <a:buFont typeface="Wingdings" charset="0"/>
              <a:buChar char="Ø"/>
            </a:pPr>
            <a:r>
              <a:rPr lang="en-US" altLang="zh-CN" b="1">
                <a:latin typeface="Arial" charset="0"/>
                <a:ea typeface="SimSun" charset="0"/>
                <a:cs typeface="SimSun" charset="0"/>
              </a:rPr>
              <a:t>2 Corinthians followed later that year in fall AD 56.</a:t>
            </a:r>
          </a:p>
        </p:txBody>
      </p:sp>
      <p:sp>
        <p:nvSpPr>
          <p:cNvPr id="28677" name="Text Box 5"/>
          <p:cNvSpPr txBox="1">
            <a:spLocks noChangeArrowheads="1"/>
          </p:cNvSpPr>
          <p:nvPr/>
        </p:nvSpPr>
        <p:spPr bwMode="auto">
          <a:xfrm rot="1200000">
            <a:off x="166688" y="4789488"/>
            <a:ext cx="4914900" cy="192722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dirty="0">
                <a:latin typeface="Arial" charset="0"/>
                <a:ea typeface="SimSun" charset="0"/>
                <a:cs typeface="SimSun" charset="0"/>
              </a:rPr>
              <a:t>Origin/Recipients</a:t>
            </a:r>
            <a:endParaRPr lang="en-US" altLang="zh-CN" b="1" dirty="0">
              <a:latin typeface="Arial" charset="0"/>
              <a:ea typeface="SimSun" charset="0"/>
              <a:cs typeface="SimSun" charset="0"/>
            </a:endParaRPr>
          </a:p>
          <a:p>
            <a:pPr algn="ctr" eaLnBrk="1" hangingPunct="1"/>
            <a:r>
              <a:rPr lang="en-US" altLang="zh-CN" b="1" dirty="0">
                <a:latin typeface="Arial" charset="0"/>
                <a:ea typeface="SimSun" charset="0"/>
                <a:cs typeface="SimSun" charset="0"/>
              </a:rPr>
              <a:t>Paul addressed the church at Corinth from the city of Ephesus across the Aegean Sea </a:t>
            </a:r>
            <a:endParaRPr lang="en-US" b="1" dirty="0">
              <a:latin typeface="Arial" charset="0"/>
              <a:ea typeface="SimSun" charset="0"/>
              <a:cs typeface="SimSun" charset="0"/>
            </a:endParaRPr>
          </a:p>
        </p:txBody>
      </p:sp>
      <p:sp>
        <p:nvSpPr>
          <p:cNvPr id="28679" name="Text Box 7"/>
          <p:cNvSpPr txBox="1">
            <a:spLocks noChangeArrowheads="1"/>
          </p:cNvSpPr>
          <p:nvPr/>
        </p:nvSpPr>
        <p:spPr bwMode="auto">
          <a:xfrm>
            <a:off x="2590800" y="3048000"/>
            <a:ext cx="1454150"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Origin:</a:t>
            </a:r>
          </a:p>
          <a:p>
            <a:pPr algn="ctr" eaLnBrk="1" hangingPunct="1"/>
            <a:r>
              <a:rPr lang="en-US" b="1">
                <a:solidFill>
                  <a:schemeClr val="bg1"/>
                </a:solidFill>
                <a:latin typeface="Arial" charset="0"/>
              </a:rPr>
              <a:t>Ephesus</a:t>
            </a:r>
          </a:p>
        </p:txBody>
      </p:sp>
      <p:sp>
        <p:nvSpPr>
          <p:cNvPr id="28680" name="Text Box 8"/>
          <p:cNvSpPr txBox="1">
            <a:spLocks noChangeArrowheads="1"/>
          </p:cNvSpPr>
          <p:nvPr/>
        </p:nvSpPr>
        <p:spPr bwMode="auto">
          <a:xfrm>
            <a:off x="36513" y="3048000"/>
            <a:ext cx="1944687"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Destination:</a:t>
            </a:r>
          </a:p>
          <a:p>
            <a:pPr algn="ctr" eaLnBrk="1" hangingPunct="1"/>
            <a:r>
              <a:rPr lang="en-US" b="1">
                <a:solidFill>
                  <a:schemeClr val="bg1"/>
                </a:solidFill>
                <a:latin typeface="Arial" charset="0"/>
              </a:rPr>
              <a:t>Corinth</a:t>
            </a:r>
          </a:p>
        </p:txBody>
      </p:sp>
      <p:sp>
        <p:nvSpPr>
          <p:cNvPr id="28681" name="AutoShape 9"/>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28682"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28683" name="AutoShape 11"/>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anchor="ctr"/>
          <a:lstStyle/>
          <a:p>
            <a:endParaRPr lang="en-US"/>
          </a:p>
        </p:txBody>
      </p:sp>
      <p:sp>
        <p:nvSpPr>
          <p:cNvPr id="2" name="Title 1"/>
          <p:cNvSpPr>
            <a:spLocks noGrp="1"/>
          </p:cNvSpPr>
          <p:nvPr>
            <p:ph type="title" idx="4294967295"/>
          </p:nvPr>
        </p:nvSpPr>
        <p:spPr>
          <a:xfrm>
            <a:off x="1763713" y="20638"/>
            <a:ext cx="5545137" cy="720725"/>
          </a:xfrm>
          <a:solidFill>
            <a:schemeClr val="tx2">
              <a:lumMod val="90000"/>
              <a:lumOff val="10000"/>
            </a:schemeClr>
          </a:solidFill>
        </p:spPr>
        <p:txBody>
          <a:bodyPr/>
          <a:lstStyle/>
          <a:p>
            <a:pPr eaLnBrk="1" hangingPunct="1">
              <a:defRPr/>
            </a:pPr>
            <a:r>
              <a:rPr lang="en-US" sz="2800" b="1" kern="1200" dirty="0">
                <a:solidFill>
                  <a:srgbClr val="FFFFFF"/>
                </a:solidFill>
                <a:ea typeface="SimSun"/>
                <a:cs typeface="SimSun"/>
              </a:rPr>
              <a:t>Review of 1 Corinthians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1+#ppt_w/2"/>
                                          </p:val>
                                        </p:tav>
                                        <p:tav tm="100000">
                                          <p:val>
                                            <p:strVal val="#ppt_x"/>
                                          </p:val>
                                        </p:tav>
                                      </p:tavLst>
                                    </p:anim>
                                    <p:anim calcmode="lin" valueType="num">
                                      <p:cBhvr additive="base">
                                        <p:cTn id="8"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8679"/>
                                        </p:tgtEl>
                                        <p:attrNameLst>
                                          <p:attrName>style.visibility</p:attrName>
                                        </p:attrNameLst>
                                      </p:cBhvr>
                                      <p:to>
                                        <p:strVal val="visible"/>
                                      </p:to>
                                    </p:set>
                                    <p:anim calcmode="lin" valueType="num">
                                      <p:cBhvr>
                                        <p:cTn id="13" dur="1000" fill="hold"/>
                                        <p:tgtEl>
                                          <p:spTgt spid="28679"/>
                                        </p:tgtEl>
                                        <p:attrNameLst>
                                          <p:attrName>ppt_w</p:attrName>
                                        </p:attrNameLst>
                                      </p:cBhvr>
                                      <p:tavLst>
                                        <p:tav tm="0">
                                          <p:val>
                                            <p:fltVal val="0"/>
                                          </p:val>
                                        </p:tav>
                                        <p:tav tm="100000">
                                          <p:val>
                                            <p:strVal val="#ppt_w"/>
                                          </p:val>
                                        </p:tav>
                                      </p:tavLst>
                                    </p:anim>
                                    <p:anim calcmode="lin" valueType="num">
                                      <p:cBhvr>
                                        <p:cTn id="14" dur="1000" fill="hold"/>
                                        <p:tgtEl>
                                          <p:spTgt spid="28679"/>
                                        </p:tgtEl>
                                        <p:attrNameLst>
                                          <p:attrName>ppt_h</p:attrName>
                                        </p:attrNameLst>
                                      </p:cBhvr>
                                      <p:tavLst>
                                        <p:tav tm="0">
                                          <p:val>
                                            <p:fltVal val="0"/>
                                          </p:val>
                                        </p:tav>
                                        <p:tav tm="100000">
                                          <p:val>
                                            <p:strVal val="#ppt_h"/>
                                          </p:val>
                                        </p:tav>
                                      </p:tavLst>
                                    </p:anim>
                                    <p:anim calcmode="lin" valueType="num">
                                      <p:cBhvr>
                                        <p:cTn id="15" dur="1000" fill="hold"/>
                                        <p:tgtEl>
                                          <p:spTgt spid="2867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79"/>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28681"/>
                                        </p:tgtEl>
                                        <p:attrNameLst>
                                          <p:attrName>style.visibility</p:attrName>
                                        </p:attrNameLst>
                                      </p:cBhvr>
                                      <p:to>
                                        <p:strVal val="visible"/>
                                      </p:to>
                                    </p:set>
                                    <p:anim calcmode="lin" valueType="num">
                                      <p:cBhvr>
                                        <p:cTn id="19" dur="1000" fill="hold"/>
                                        <p:tgtEl>
                                          <p:spTgt spid="28681"/>
                                        </p:tgtEl>
                                        <p:attrNameLst>
                                          <p:attrName>ppt_w</p:attrName>
                                        </p:attrNameLst>
                                      </p:cBhvr>
                                      <p:tavLst>
                                        <p:tav tm="0">
                                          <p:val>
                                            <p:fltVal val="0"/>
                                          </p:val>
                                        </p:tav>
                                        <p:tav tm="100000">
                                          <p:val>
                                            <p:strVal val="#ppt_w"/>
                                          </p:val>
                                        </p:tav>
                                      </p:tavLst>
                                    </p:anim>
                                    <p:anim calcmode="lin" valueType="num">
                                      <p:cBhvr>
                                        <p:cTn id="20" dur="1000" fill="hold"/>
                                        <p:tgtEl>
                                          <p:spTgt spid="28681"/>
                                        </p:tgtEl>
                                        <p:attrNameLst>
                                          <p:attrName>ppt_h</p:attrName>
                                        </p:attrNameLst>
                                      </p:cBhvr>
                                      <p:tavLst>
                                        <p:tav tm="0">
                                          <p:val>
                                            <p:fltVal val="0"/>
                                          </p:val>
                                        </p:tav>
                                        <p:tav tm="100000">
                                          <p:val>
                                            <p:strVal val="#ppt_h"/>
                                          </p:val>
                                        </p:tav>
                                      </p:tavLst>
                                    </p:anim>
                                    <p:anim calcmode="lin" valueType="num">
                                      <p:cBhvr>
                                        <p:cTn id="21" dur="1000" fill="hold"/>
                                        <p:tgtEl>
                                          <p:spTgt spid="2868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86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8683"/>
                                        </p:tgtEl>
                                        <p:attrNameLst>
                                          <p:attrName>style.visibility</p:attrName>
                                        </p:attrNameLst>
                                      </p:cBhvr>
                                      <p:to>
                                        <p:strVal val="visible"/>
                                      </p:to>
                                    </p:set>
                                    <p:animEffect transition="in" filter="wipe(right)">
                                      <p:cBhvr>
                                        <p:cTn id="27" dur="500"/>
                                        <p:tgtEl>
                                          <p:spTgt spid="2868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28682"/>
                                        </p:tgtEl>
                                        <p:attrNameLst>
                                          <p:attrName>style.visibility</p:attrName>
                                        </p:attrNameLst>
                                      </p:cBhvr>
                                      <p:to>
                                        <p:strVal val="visible"/>
                                      </p:to>
                                    </p:set>
                                    <p:anim calcmode="lin" valueType="num">
                                      <p:cBhvr>
                                        <p:cTn id="32" dur="1000" fill="hold"/>
                                        <p:tgtEl>
                                          <p:spTgt spid="28682"/>
                                        </p:tgtEl>
                                        <p:attrNameLst>
                                          <p:attrName>ppt_w</p:attrName>
                                        </p:attrNameLst>
                                      </p:cBhvr>
                                      <p:tavLst>
                                        <p:tav tm="0">
                                          <p:val>
                                            <p:fltVal val="0"/>
                                          </p:val>
                                        </p:tav>
                                        <p:tav tm="100000">
                                          <p:val>
                                            <p:strVal val="#ppt_w"/>
                                          </p:val>
                                        </p:tav>
                                      </p:tavLst>
                                    </p:anim>
                                    <p:anim calcmode="lin" valueType="num">
                                      <p:cBhvr>
                                        <p:cTn id="33" dur="1000" fill="hold"/>
                                        <p:tgtEl>
                                          <p:spTgt spid="28682"/>
                                        </p:tgtEl>
                                        <p:attrNameLst>
                                          <p:attrName>ppt_h</p:attrName>
                                        </p:attrNameLst>
                                      </p:cBhvr>
                                      <p:tavLst>
                                        <p:tav tm="0">
                                          <p:val>
                                            <p:fltVal val="0"/>
                                          </p:val>
                                        </p:tav>
                                        <p:tav tm="100000">
                                          <p:val>
                                            <p:strVal val="#ppt_h"/>
                                          </p:val>
                                        </p:tav>
                                      </p:tavLst>
                                    </p:anim>
                                    <p:anim calcmode="lin" valueType="num">
                                      <p:cBhvr>
                                        <p:cTn id="34" dur="1000" fill="hold"/>
                                        <p:tgtEl>
                                          <p:spTgt spid="28682"/>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8682"/>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grpId="0" nodeType="withEffect">
                                  <p:stCondLst>
                                    <p:cond delay="0"/>
                                  </p:stCondLst>
                                  <p:childTnLst>
                                    <p:set>
                                      <p:cBhvr>
                                        <p:cTn id="37" dur="1" fill="hold">
                                          <p:stCondLst>
                                            <p:cond delay="0"/>
                                          </p:stCondLst>
                                        </p:cTn>
                                        <p:tgtEl>
                                          <p:spTgt spid="28680"/>
                                        </p:tgtEl>
                                        <p:attrNameLst>
                                          <p:attrName>style.visibility</p:attrName>
                                        </p:attrNameLst>
                                      </p:cBhvr>
                                      <p:to>
                                        <p:strVal val="visible"/>
                                      </p:to>
                                    </p:set>
                                    <p:anim calcmode="lin" valueType="num">
                                      <p:cBhvr>
                                        <p:cTn id="38" dur="1000" fill="hold"/>
                                        <p:tgtEl>
                                          <p:spTgt spid="28680"/>
                                        </p:tgtEl>
                                        <p:attrNameLst>
                                          <p:attrName>ppt_w</p:attrName>
                                        </p:attrNameLst>
                                      </p:cBhvr>
                                      <p:tavLst>
                                        <p:tav tm="0">
                                          <p:val>
                                            <p:fltVal val="0"/>
                                          </p:val>
                                        </p:tav>
                                        <p:tav tm="100000">
                                          <p:val>
                                            <p:strVal val="#ppt_w"/>
                                          </p:val>
                                        </p:tav>
                                      </p:tavLst>
                                    </p:anim>
                                    <p:anim calcmode="lin" valueType="num">
                                      <p:cBhvr>
                                        <p:cTn id="39" dur="1000" fill="hold"/>
                                        <p:tgtEl>
                                          <p:spTgt spid="28680"/>
                                        </p:tgtEl>
                                        <p:attrNameLst>
                                          <p:attrName>ppt_h</p:attrName>
                                        </p:attrNameLst>
                                      </p:cBhvr>
                                      <p:tavLst>
                                        <p:tav tm="0">
                                          <p:val>
                                            <p:fltVal val="0"/>
                                          </p:val>
                                        </p:tav>
                                        <p:tav tm="100000">
                                          <p:val>
                                            <p:strVal val="#ppt_h"/>
                                          </p:val>
                                        </p:tav>
                                      </p:tavLst>
                                    </p:anim>
                                    <p:anim calcmode="lin" valueType="num">
                                      <p:cBhvr>
                                        <p:cTn id="40" dur="1000" fill="hold"/>
                                        <p:tgtEl>
                                          <p:spTgt spid="28680"/>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286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28676"/>
                                        </p:tgtEl>
                                        <p:attrNameLst>
                                          <p:attrName>style.visibility</p:attrName>
                                        </p:attrNameLst>
                                      </p:cBhvr>
                                      <p:to>
                                        <p:strVal val="visible"/>
                                      </p:to>
                                    </p:set>
                                    <p:anim calcmode="lin" valueType="num">
                                      <p:cBhvr additive="base">
                                        <p:cTn id="46" dur="500" fill="hold"/>
                                        <p:tgtEl>
                                          <p:spTgt spid="28676"/>
                                        </p:tgtEl>
                                        <p:attrNameLst>
                                          <p:attrName>ppt_x</p:attrName>
                                        </p:attrNameLst>
                                      </p:cBhvr>
                                      <p:tavLst>
                                        <p:tav tm="0">
                                          <p:val>
                                            <p:strVal val="0-#ppt_w/2"/>
                                          </p:val>
                                        </p:tav>
                                        <p:tav tm="100000">
                                          <p:val>
                                            <p:strVal val="#ppt_x"/>
                                          </p:val>
                                        </p:tav>
                                      </p:tavLst>
                                    </p:anim>
                                    <p:anim calcmode="lin" valueType="num">
                                      <p:cBhvr additive="base">
                                        <p:cTn id="47" dur="500" fill="hold"/>
                                        <p:tgtEl>
                                          <p:spTgt spid="286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P spid="28679" grpId="0" animBg="1"/>
      <p:bldP spid="28680" grpId="0" animBg="1"/>
      <p:bldP spid="28681" grpId="0" animBg="1"/>
      <p:bldP spid="28682" grpId="0" animBg="1"/>
      <p:bldP spid="2868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026"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3" name="Text Box 1031"/>
          <p:cNvSpPr txBox="1">
            <a:spLocks noChangeArrowheads="1"/>
          </p:cNvSpPr>
          <p:nvPr/>
        </p:nvSpPr>
        <p:spPr bwMode="auto">
          <a:xfrm>
            <a:off x="1298575" y="152400"/>
            <a:ext cx="1758950"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Origin:</a:t>
            </a:r>
          </a:p>
          <a:p>
            <a:pPr algn="ctr" eaLnBrk="1" hangingPunct="1"/>
            <a:r>
              <a:rPr lang="en-US" b="1">
                <a:solidFill>
                  <a:schemeClr val="bg1"/>
                </a:solidFill>
                <a:latin typeface="Arial" charset="0"/>
              </a:rPr>
              <a:t>Macedonia</a:t>
            </a:r>
          </a:p>
        </p:txBody>
      </p:sp>
      <p:sp>
        <p:nvSpPr>
          <p:cNvPr id="29704" name="Text Box 1032"/>
          <p:cNvSpPr txBox="1">
            <a:spLocks noChangeArrowheads="1"/>
          </p:cNvSpPr>
          <p:nvPr/>
        </p:nvSpPr>
        <p:spPr bwMode="auto">
          <a:xfrm>
            <a:off x="36513" y="3048000"/>
            <a:ext cx="1944687"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Destination:</a:t>
            </a:r>
          </a:p>
          <a:p>
            <a:pPr algn="ctr" eaLnBrk="1" hangingPunct="1"/>
            <a:r>
              <a:rPr lang="en-US" b="1">
                <a:solidFill>
                  <a:schemeClr val="bg1"/>
                </a:solidFill>
                <a:latin typeface="Arial" charset="0"/>
              </a:rPr>
              <a:t>Corinth</a:t>
            </a:r>
          </a:p>
        </p:txBody>
      </p:sp>
      <p:sp>
        <p:nvSpPr>
          <p:cNvPr id="29705" name="AutoShape 1033"/>
          <p:cNvSpPr>
            <a:spLocks noChangeArrowheads="1"/>
          </p:cNvSpPr>
          <p:nvPr/>
        </p:nvSpPr>
        <p:spPr bwMode="auto">
          <a:xfrm>
            <a:off x="990600" y="3810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29706" name="AutoShape 1034"/>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29707" name="AutoShape 1035"/>
          <p:cNvSpPr>
            <a:spLocks noChangeArrowheads="1"/>
          </p:cNvSpPr>
          <p:nvPr/>
        </p:nvSpPr>
        <p:spPr bwMode="auto">
          <a:xfrm rot="-3950652" flipH="1" flipV="1">
            <a:off x="171450" y="1466850"/>
            <a:ext cx="2171700" cy="685800"/>
          </a:xfrm>
          <a:prstGeom prst="curvedDownArrow">
            <a:avLst>
              <a:gd name="adj1" fmla="val 63333"/>
              <a:gd name="adj2" fmla="val 126667"/>
              <a:gd name="adj3" fmla="val 33333"/>
            </a:avLst>
          </a:prstGeom>
          <a:solidFill>
            <a:srgbClr val="FFFF00"/>
          </a:solidFill>
          <a:ln w="9525">
            <a:solidFill>
              <a:schemeClr val="tx1"/>
            </a:solidFill>
            <a:miter lim="800000"/>
            <a:headEnd/>
            <a:tailEnd/>
          </a:ln>
        </p:spPr>
        <p:txBody>
          <a:bodyPr wrap="none" anchor="ctr"/>
          <a:lstStyle/>
          <a:p>
            <a:endParaRPr lang="en-US"/>
          </a:p>
        </p:txBody>
      </p:sp>
      <p:sp>
        <p:nvSpPr>
          <p:cNvPr id="167943" name="Text Box 1036"/>
          <p:cNvSpPr txBox="1">
            <a:spLocks noChangeArrowheads="1"/>
          </p:cNvSpPr>
          <p:nvPr/>
        </p:nvSpPr>
        <p:spPr bwMode="auto">
          <a:xfrm>
            <a:off x="8374063" y="762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163</a:t>
            </a:r>
          </a:p>
        </p:txBody>
      </p:sp>
      <p:sp>
        <p:nvSpPr>
          <p:cNvPr id="29709" name="Text Box 1037"/>
          <p:cNvSpPr txBox="1">
            <a:spLocks noChangeArrowheads="1"/>
          </p:cNvSpPr>
          <p:nvPr/>
        </p:nvSpPr>
        <p:spPr bwMode="auto">
          <a:xfrm rot="-1200000">
            <a:off x="381000" y="3352800"/>
            <a:ext cx="5121275" cy="3022600"/>
          </a:xfrm>
          <a:prstGeom prst="rect">
            <a:avLst/>
          </a:prstGeom>
          <a:solidFill>
            <a:srgbClr val="FFCC99"/>
          </a:solidFill>
          <a:ln w="9525">
            <a:solidFill>
              <a:schemeClr val="tx1"/>
            </a:solidFill>
            <a:miter lim="800000"/>
            <a:headEnd/>
            <a:tailEnd/>
          </a:ln>
        </p:spPr>
        <p:txBody>
          <a:bodyPr>
            <a:spAutoFit/>
          </a:bodyPr>
          <a:lstStyle>
            <a:lvl1pPr marL="285750" indent="-285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a:latin typeface="Arial" charset="0"/>
                <a:ea typeface="SimSun" charset="0"/>
                <a:cs typeface="SimSun" charset="0"/>
              </a:rPr>
              <a:t>Date</a:t>
            </a:r>
            <a:endParaRPr lang="en-US" altLang="zh-CN" b="1">
              <a:latin typeface="Arial" charset="0"/>
              <a:ea typeface="SimSun" charset="0"/>
              <a:cs typeface="SimSun" charset="0"/>
            </a:endParaRPr>
          </a:p>
          <a:p>
            <a:pPr algn="ctr" eaLnBrk="1" hangingPunct="1">
              <a:buFont typeface="Wingdings" charset="0"/>
              <a:buChar char="Ø"/>
            </a:pPr>
            <a:r>
              <a:rPr lang="en-US" altLang="zh-CN" b="1">
                <a:latin typeface="Arial" charset="0"/>
                <a:ea typeface="SimSun" charset="0"/>
                <a:cs typeface="SimSun" charset="0"/>
              </a:rPr>
              <a:t>2 Corinthians was written less than a year after 1 Corinthians (2 Cor. 8:10; 9:2). </a:t>
            </a:r>
          </a:p>
          <a:p>
            <a:pPr algn="ctr" eaLnBrk="1" hangingPunct="1">
              <a:buFont typeface="Wingdings" charset="0"/>
              <a:buChar char="Ø"/>
            </a:pPr>
            <a:r>
              <a:rPr lang="en-US" altLang="zh-CN" b="1">
                <a:latin typeface="Arial" charset="0"/>
                <a:ea typeface="SimSun" charset="0"/>
                <a:cs typeface="SimSun" charset="0"/>
              </a:rPr>
              <a:t>1 Corinthians was written in AD May 56.  The letter of 2 Corinthians followed later that year in fall AD 56. </a:t>
            </a:r>
          </a:p>
        </p:txBody>
      </p:sp>
      <p:sp>
        <p:nvSpPr>
          <p:cNvPr id="29710" name="Text Box 1038"/>
          <p:cNvSpPr txBox="1">
            <a:spLocks noChangeArrowheads="1"/>
          </p:cNvSpPr>
          <p:nvPr/>
        </p:nvSpPr>
        <p:spPr bwMode="auto">
          <a:xfrm rot="1200000">
            <a:off x="4191000" y="1752600"/>
            <a:ext cx="4914900" cy="192722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a:solidFill>
                  <a:srgbClr val="010000"/>
                </a:solidFill>
                <a:latin typeface="Arial" charset="0"/>
                <a:ea typeface="SimSun" charset="0"/>
                <a:cs typeface="SimSun" charset="0"/>
              </a:rPr>
              <a:t>Origin/Recipients</a:t>
            </a:r>
            <a:endParaRPr lang="en-US" altLang="zh-CN" b="1">
              <a:solidFill>
                <a:srgbClr val="010000"/>
              </a:solidFill>
              <a:latin typeface="Arial" charset="0"/>
              <a:ea typeface="SimSun" charset="0"/>
              <a:cs typeface="SimSun" charset="0"/>
            </a:endParaRPr>
          </a:p>
          <a:p>
            <a:pPr algn="ctr" eaLnBrk="1" hangingPunct="1"/>
            <a:r>
              <a:rPr lang="en-US" altLang="zh-CN" b="1">
                <a:solidFill>
                  <a:srgbClr val="010000"/>
                </a:solidFill>
                <a:latin typeface="Arial" charset="0"/>
                <a:ea typeface="SimSun" charset="0"/>
                <a:cs typeface="SimSun" charset="0"/>
              </a:rPr>
              <a:t>Paul addressed this second letter to the church at Corinth from the province of Macedonia north of Corinth.</a:t>
            </a:r>
            <a:r>
              <a:rPr lang="en-US" altLang="zh-CN" b="1">
                <a:latin typeface="Arial" charset="0"/>
                <a:ea typeface="SimSun" charset="0"/>
                <a:cs typeface="SimSun" charset="0"/>
              </a:rPr>
              <a:t> </a:t>
            </a:r>
            <a:endParaRPr lang="en-US" b="1">
              <a:latin typeface="Arial" charset="0"/>
              <a:ea typeface="SimSun" charset="0"/>
              <a:cs typeface="SimSun" charset="0"/>
            </a:endParaRPr>
          </a:p>
        </p:txBody>
      </p:sp>
      <p:sp>
        <p:nvSpPr>
          <p:cNvPr id="2" name="Title 1"/>
          <p:cNvSpPr>
            <a:spLocks noGrp="1"/>
          </p:cNvSpPr>
          <p:nvPr>
            <p:ph type="title" idx="4294967295"/>
          </p:nvPr>
        </p:nvSpPr>
        <p:spPr>
          <a:xfrm>
            <a:off x="3492500" y="44450"/>
            <a:ext cx="4895850" cy="504825"/>
          </a:xfrm>
          <a:solidFill>
            <a:srgbClr val="4C2B09"/>
          </a:solidFill>
        </p:spPr>
        <p:txBody>
          <a:bodyPr/>
          <a:lstStyle/>
          <a:p>
            <a:pPr eaLnBrk="1" hangingPunct="1">
              <a:defRPr/>
            </a:pPr>
            <a:r>
              <a:rPr lang="en-US" sz="2800" b="1" kern="1200" dirty="0">
                <a:solidFill>
                  <a:srgbClr val="FFFFFF"/>
                </a:solidFill>
                <a:ea typeface="SimSun"/>
                <a:cs typeface="SimSun"/>
              </a:rPr>
              <a:t>2 Corinthians Context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p:cTn id="7" dur="1000" fill="hold"/>
                                        <p:tgtEl>
                                          <p:spTgt spid="29703"/>
                                        </p:tgtEl>
                                        <p:attrNameLst>
                                          <p:attrName>ppt_w</p:attrName>
                                        </p:attrNameLst>
                                      </p:cBhvr>
                                      <p:tavLst>
                                        <p:tav tm="0">
                                          <p:val>
                                            <p:fltVal val="0"/>
                                          </p:val>
                                        </p:tav>
                                        <p:tav tm="100000">
                                          <p:val>
                                            <p:strVal val="#ppt_w"/>
                                          </p:val>
                                        </p:tav>
                                      </p:tavLst>
                                    </p:anim>
                                    <p:anim calcmode="lin" valueType="num">
                                      <p:cBhvr>
                                        <p:cTn id="8" dur="1000" fill="hold"/>
                                        <p:tgtEl>
                                          <p:spTgt spid="29703"/>
                                        </p:tgtEl>
                                        <p:attrNameLst>
                                          <p:attrName>ppt_h</p:attrName>
                                        </p:attrNameLst>
                                      </p:cBhvr>
                                      <p:tavLst>
                                        <p:tav tm="0">
                                          <p:val>
                                            <p:fltVal val="0"/>
                                          </p:val>
                                        </p:tav>
                                        <p:tav tm="100000">
                                          <p:val>
                                            <p:strVal val="#ppt_h"/>
                                          </p:val>
                                        </p:tav>
                                      </p:tavLst>
                                    </p:anim>
                                    <p:anim calcmode="lin" valueType="num">
                                      <p:cBhvr>
                                        <p:cTn id="9" dur="1000" fill="hold"/>
                                        <p:tgtEl>
                                          <p:spTgt spid="297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0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9705"/>
                                        </p:tgtEl>
                                        <p:attrNameLst>
                                          <p:attrName>style.visibility</p:attrName>
                                        </p:attrNameLst>
                                      </p:cBhvr>
                                      <p:to>
                                        <p:strVal val="visible"/>
                                      </p:to>
                                    </p:set>
                                    <p:anim calcmode="lin" valueType="num">
                                      <p:cBhvr>
                                        <p:cTn id="13" dur="1000" fill="hold"/>
                                        <p:tgtEl>
                                          <p:spTgt spid="29705"/>
                                        </p:tgtEl>
                                        <p:attrNameLst>
                                          <p:attrName>ppt_w</p:attrName>
                                        </p:attrNameLst>
                                      </p:cBhvr>
                                      <p:tavLst>
                                        <p:tav tm="0">
                                          <p:val>
                                            <p:fltVal val="0"/>
                                          </p:val>
                                        </p:tav>
                                        <p:tav tm="100000">
                                          <p:val>
                                            <p:strVal val="#ppt_w"/>
                                          </p:val>
                                        </p:tav>
                                      </p:tavLst>
                                    </p:anim>
                                    <p:anim calcmode="lin" valueType="num">
                                      <p:cBhvr>
                                        <p:cTn id="14" dur="1000" fill="hold"/>
                                        <p:tgtEl>
                                          <p:spTgt spid="29705"/>
                                        </p:tgtEl>
                                        <p:attrNameLst>
                                          <p:attrName>ppt_h</p:attrName>
                                        </p:attrNameLst>
                                      </p:cBhvr>
                                      <p:tavLst>
                                        <p:tav tm="0">
                                          <p:val>
                                            <p:fltVal val="0"/>
                                          </p:val>
                                        </p:tav>
                                        <p:tav tm="100000">
                                          <p:val>
                                            <p:strVal val="#ppt_h"/>
                                          </p:val>
                                        </p:tav>
                                      </p:tavLst>
                                    </p:anim>
                                    <p:anim calcmode="lin" valueType="num">
                                      <p:cBhvr>
                                        <p:cTn id="15" dur="1000" fill="hold"/>
                                        <p:tgtEl>
                                          <p:spTgt spid="2970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97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9707"/>
                                        </p:tgtEl>
                                        <p:attrNameLst>
                                          <p:attrName>style.visibility</p:attrName>
                                        </p:attrNameLst>
                                      </p:cBhvr>
                                      <p:to>
                                        <p:strVal val="visible"/>
                                      </p:to>
                                    </p:set>
                                    <p:animEffect transition="in" filter="wipe(right)">
                                      <p:cBhvr>
                                        <p:cTn id="21" dur="500"/>
                                        <p:tgtEl>
                                          <p:spTgt spid="2970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29706"/>
                                        </p:tgtEl>
                                        <p:attrNameLst>
                                          <p:attrName>style.visibility</p:attrName>
                                        </p:attrNameLst>
                                      </p:cBhvr>
                                      <p:to>
                                        <p:strVal val="visible"/>
                                      </p:to>
                                    </p:set>
                                    <p:anim calcmode="lin" valueType="num">
                                      <p:cBhvr>
                                        <p:cTn id="26" dur="1000" fill="hold"/>
                                        <p:tgtEl>
                                          <p:spTgt spid="29706"/>
                                        </p:tgtEl>
                                        <p:attrNameLst>
                                          <p:attrName>ppt_w</p:attrName>
                                        </p:attrNameLst>
                                      </p:cBhvr>
                                      <p:tavLst>
                                        <p:tav tm="0">
                                          <p:val>
                                            <p:fltVal val="0"/>
                                          </p:val>
                                        </p:tav>
                                        <p:tav tm="100000">
                                          <p:val>
                                            <p:strVal val="#ppt_w"/>
                                          </p:val>
                                        </p:tav>
                                      </p:tavLst>
                                    </p:anim>
                                    <p:anim calcmode="lin" valueType="num">
                                      <p:cBhvr>
                                        <p:cTn id="27" dur="1000" fill="hold"/>
                                        <p:tgtEl>
                                          <p:spTgt spid="29706"/>
                                        </p:tgtEl>
                                        <p:attrNameLst>
                                          <p:attrName>ppt_h</p:attrName>
                                        </p:attrNameLst>
                                      </p:cBhvr>
                                      <p:tavLst>
                                        <p:tav tm="0">
                                          <p:val>
                                            <p:fltVal val="0"/>
                                          </p:val>
                                        </p:tav>
                                        <p:tav tm="100000">
                                          <p:val>
                                            <p:strVal val="#ppt_h"/>
                                          </p:val>
                                        </p:tav>
                                      </p:tavLst>
                                    </p:anim>
                                    <p:anim calcmode="lin" valueType="num">
                                      <p:cBhvr>
                                        <p:cTn id="28" dur="1000" fill="hold"/>
                                        <p:tgtEl>
                                          <p:spTgt spid="29706"/>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9706"/>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29704"/>
                                        </p:tgtEl>
                                        <p:attrNameLst>
                                          <p:attrName>style.visibility</p:attrName>
                                        </p:attrNameLst>
                                      </p:cBhvr>
                                      <p:to>
                                        <p:strVal val="visible"/>
                                      </p:to>
                                    </p:set>
                                    <p:anim calcmode="lin" valueType="num">
                                      <p:cBhvr>
                                        <p:cTn id="32" dur="1000" fill="hold"/>
                                        <p:tgtEl>
                                          <p:spTgt spid="29704"/>
                                        </p:tgtEl>
                                        <p:attrNameLst>
                                          <p:attrName>ppt_w</p:attrName>
                                        </p:attrNameLst>
                                      </p:cBhvr>
                                      <p:tavLst>
                                        <p:tav tm="0">
                                          <p:val>
                                            <p:fltVal val="0"/>
                                          </p:val>
                                        </p:tav>
                                        <p:tav tm="100000">
                                          <p:val>
                                            <p:strVal val="#ppt_w"/>
                                          </p:val>
                                        </p:tav>
                                      </p:tavLst>
                                    </p:anim>
                                    <p:anim calcmode="lin" valueType="num">
                                      <p:cBhvr>
                                        <p:cTn id="33" dur="1000" fill="hold"/>
                                        <p:tgtEl>
                                          <p:spTgt spid="29704"/>
                                        </p:tgtEl>
                                        <p:attrNameLst>
                                          <p:attrName>ppt_h</p:attrName>
                                        </p:attrNameLst>
                                      </p:cBhvr>
                                      <p:tavLst>
                                        <p:tav tm="0">
                                          <p:val>
                                            <p:fltVal val="0"/>
                                          </p:val>
                                        </p:tav>
                                        <p:tav tm="100000">
                                          <p:val>
                                            <p:strVal val="#ppt_h"/>
                                          </p:val>
                                        </p:tav>
                                      </p:tavLst>
                                    </p:anim>
                                    <p:anim calcmode="lin" valueType="num">
                                      <p:cBhvr>
                                        <p:cTn id="34" dur="1000" fill="hold"/>
                                        <p:tgtEl>
                                          <p:spTgt spid="29704"/>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297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9709"/>
                                        </p:tgtEl>
                                        <p:attrNameLst>
                                          <p:attrName>style.visibility</p:attrName>
                                        </p:attrNameLst>
                                      </p:cBhvr>
                                      <p:to>
                                        <p:strVal val="visible"/>
                                      </p:to>
                                    </p:set>
                                    <p:anim calcmode="lin" valueType="num">
                                      <p:cBhvr additive="base">
                                        <p:cTn id="40" dur="500" fill="hold"/>
                                        <p:tgtEl>
                                          <p:spTgt spid="29709"/>
                                        </p:tgtEl>
                                        <p:attrNameLst>
                                          <p:attrName>ppt_x</p:attrName>
                                        </p:attrNameLst>
                                      </p:cBhvr>
                                      <p:tavLst>
                                        <p:tav tm="0">
                                          <p:val>
                                            <p:strVal val="0-#ppt_w/2"/>
                                          </p:val>
                                        </p:tav>
                                        <p:tav tm="100000">
                                          <p:val>
                                            <p:strVal val="#ppt_x"/>
                                          </p:val>
                                        </p:tav>
                                      </p:tavLst>
                                    </p:anim>
                                    <p:anim calcmode="lin" valueType="num">
                                      <p:cBhvr additive="base">
                                        <p:cTn id="41"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9710"/>
                                        </p:tgtEl>
                                        <p:attrNameLst>
                                          <p:attrName>style.visibility</p:attrName>
                                        </p:attrNameLst>
                                      </p:cBhvr>
                                      <p:to>
                                        <p:strVal val="visible"/>
                                      </p:to>
                                    </p:set>
                                    <p:anim calcmode="lin" valueType="num">
                                      <p:cBhvr additive="base">
                                        <p:cTn id="46" dur="500" fill="hold"/>
                                        <p:tgtEl>
                                          <p:spTgt spid="29710"/>
                                        </p:tgtEl>
                                        <p:attrNameLst>
                                          <p:attrName>ppt_x</p:attrName>
                                        </p:attrNameLst>
                                      </p:cBhvr>
                                      <p:tavLst>
                                        <p:tav tm="0">
                                          <p:val>
                                            <p:strVal val="1+#ppt_w/2"/>
                                          </p:val>
                                        </p:tav>
                                        <p:tav tm="100000">
                                          <p:val>
                                            <p:strVal val="#ppt_x"/>
                                          </p:val>
                                        </p:tav>
                                      </p:tavLst>
                                    </p:anim>
                                    <p:anim calcmode="lin" valueType="num">
                                      <p:cBhvr additive="base">
                                        <p:cTn id="47" dur="500" fill="hold"/>
                                        <p:tgtEl>
                                          <p:spTgt spid="297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P spid="29704" grpId="0" animBg="1"/>
      <p:bldP spid="29705" grpId="0" animBg="1"/>
      <p:bldP spid="29706" grpId="0" animBg="1"/>
      <p:bldP spid="29707" grpId="0" animBg="1"/>
      <p:bldP spid="29709" grpId="0" animBg="1" autoUpdateAnimBg="0"/>
      <p:bldP spid="29710"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blogs.constantcontact.com/wp-content/uploads/2012/06/11-reasons-people-arent-responding-to-your-facebook-posts-712x372.png">
            <a:extLst>
              <a:ext uri="{FF2B5EF4-FFF2-40B4-BE49-F238E27FC236}">
                <a16:creationId xmlns:a16="http://schemas.microsoft.com/office/drawing/2014/main" id="{BA4894A7-9061-2647-B5D1-5A806104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133418"/>
            <a:ext cx="9042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780928"/>
          </a:xfrm>
          <a:solidFill>
            <a:schemeClr val="tx1"/>
          </a:solidFill>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can you </a:t>
            </a:r>
            <a:br>
              <a:rPr lang="en-SG" sz="5400" b="1" dirty="0">
                <a:effectLst>
                  <a:glow rad="127000">
                    <a:schemeClr val="tx1"/>
                  </a:glow>
                </a:effectLst>
                <a:latin typeface="Arial" charset="0"/>
                <a:ea typeface="ＭＳ Ｐゴシック" charset="0"/>
                <a:cs typeface="ＭＳ Ｐゴシック" charset="0"/>
              </a:rPr>
            </a:br>
            <a:r>
              <a:rPr lang="en-SG" sz="5400" b="1" dirty="0">
                <a:solidFill>
                  <a:srgbClr val="FFFF00"/>
                </a:solidFill>
                <a:effectLst>
                  <a:glow rad="127000">
                    <a:schemeClr val="tx1"/>
                  </a:glow>
                </a:effectLst>
                <a:latin typeface="Arial" charset="0"/>
                <a:ea typeface="ＭＳ Ｐゴシック" charset="0"/>
                <a:cs typeface="ＭＳ Ｐゴシック" charset="0"/>
              </a:rPr>
              <a:t>be responsive </a:t>
            </a:r>
            <a:br>
              <a:rPr lang="en-SG" sz="5400" b="1" dirty="0">
                <a:effectLst>
                  <a:glow rad="127000">
                    <a:schemeClr val="tx1"/>
                  </a:glow>
                </a:effectLst>
                <a:latin typeface="Arial" charset="0"/>
                <a:ea typeface="ＭＳ Ｐゴシック" charset="0"/>
                <a:cs typeface="ＭＳ Ｐゴシック" charset="0"/>
              </a:rPr>
            </a:br>
            <a:r>
              <a:rPr lang="en-SG" sz="5400" b="1" dirty="0">
                <a:effectLst>
                  <a:glow rad="127000">
                    <a:schemeClr val="tx1"/>
                  </a:glow>
                </a:effectLst>
                <a:latin typeface="Arial" charset="0"/>
                <a:ea typeface="ＭＳ Ｐゴシック" charset="0"/>
                <a:cs typeface="ＭＳ Ｐゴシック" charset="0"/>
              </a:rPr>
              <a:t>to God’s heart for you</a:t>
            </a:r>
            <a:r>
              <a:rPr lang="en-US" sz="5400" b="1" dirty="0">
                <a:effectLst>
                  <a:glow rad="127000">
                    <a:schemeClr val="tx1"/>
                  </a:glow>
                </a:effectLst>
                <a:latin typeface="Arial" charset="0"/>
                <a:ea typeface="ＭＳ Ｐゴシック" charset="0"/>
                <a:cs typeface="ＭＳ Ｐゴシック" charset="0"/>
              </a:rPr>
              <a:t>?</a:t>
            </a:r>
          </a:p>
        </p:txBody>
      </p:sp>
      <p:sp>
        <p:nvSpPr>
          <p:cNvPr id="4" name="Text Box 1032">
            <a:extLst>
              <a:ext uri="{FF2B5EF4-FFF2-40B4-BE49-F238E27FC236}">
                <a16:creationId xmlns:a16="http://schemas.microsoft.com/office/drawing/2014/main" id="{9F677AC3-91BC-5640-A2A7-192782668F89}"/>
              </a:ext>
            </a:extLst>
          </p:cNvPr>
          <p:cNvSpPr txBox="1">
            <a:spLocks noChangeArrowheads="1"/>
          </p:cNvSpPr>
          <p:nvPr/>
        </p:nvSpPr>
        <p:spPr bwMode="auto">
          <a:xfrm rot="20410188">
            <a:off x="6804248" y="2780928"/>
            <a:ext cx="1867819" cy="707886"/>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dirty="0">
                <a:solidFill>
                  <a:schemeClr val="bg1"/>
                </a:solidFill>
                <a:latin typeface="Arial" charset="0"/>
              </a:rPr>
              <a:t>3 ways</a:t>
            </a:r>
          </a:p>
        </p:txBody>
      </p:sp>
    </p:spTree>
    <p:extLst>
      <p:ext uri="{BB962C8B-B14F-4D97-AF65-F5344CB8AC3E}">
        <p14:creationId xmlns:p14="http://schemas.microsoft.com/office/powerpoint/2010/main" val="75777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descr="Related image">
            <a:extLst>
              <a:ext uri="{FF2B5EF4-FFF2-40B4-BE49-F238E27FC236}">
                <a16:creationId xmlns:a16="http://schemas.microsoft.com/office/drawing/2014/main" id="{024B3F18-807F-E942-99D4-E7E5B4857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58880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Open your heart to…</a:t>
            </a:r>
          </a:p>
        </p:txBody>
      </p:sp>
      <p:sp>
        <p:nvSpPr>
          <p:cNvPr id="5" name="Rectangle 2">
            <a:extLst>
              <a:ext uri="{FF2B5EF4-FFF2-40B4-BE49-F238E27FC236}">
                <a16:creationId xmlns:a16="http://schemas.microsoft.com/office/drawing/2014/main" id="{139CC8AC-8EB0-7449-84C3-3C4FCA4DBDF3}"/>
              </a:ext>
            </a:extLst>
          </p:cNvPr>
          <p:cNvSpPr txBox="1">
            <a:spLocks noChangeArrowheads="1"/>
          </p:cNvSpPr>
          <p:nvPr/>
        </p:nvSpPr>
        <p:spPr bwMode="auto">
          <a:xfrm>
            <a:off x="-129129" y="1270052"/>
            <a:ext cx="4587765" cy="18254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your </a:t>
            </a:r>
            <a:r>
              <a:rPr lang="en-US" sz="4800" b="1" kern="0" dirty="0">
                <a:solidFill>
                  <a:srgbClr val="FFFF00"/>
                </a:solidFill>
                <a:effectLst>
                  <a:glow rad="127000">
                    <a:schemeClr val="tx1"/>
                  </a:glow>
                </a:effectLst>
                <a:latin typeface="Arial" charset="0"/>
                <a:ea typeface="ＭＳ Ｐゴシック" charset="0"/>
                <a:cs typeface="ＭＳ Ｐゴシック" charset="0"/>
              </a:rPr>
              <a:t>leaders</a:t>
            </a:r>
            <a:r>
              <a:rPr lang="en-US" sz="4800" b="1" kern="0" dirty="0">
                <a:effectLst>
                  <a:glow rad="127000">
                    <a:schemeClr val="tx1"/>
                  </a:glow>
                </a:effectLst>
                <a:latin typeface="Arial" charset="0"/>
                <a:ea typeface="ＭＳ Ｐゴシック" charset="0"/>
                <a:cs typeface="ＭＳ Ｐゴシック" charset="0"/>
              </a:rPr>
              <a:t> </a:t>
            </a:r>
            <a:br>
              <a:rPr lang="en-US" sz="4800" b="1" kern="0" dirty="0">
                <a:effectLst>
                  <a:glow rad="127000">
                    <a:schemeClr val="tx1"/>
                  </a:glow>
                </a:effectLst>
                <a:latin typeface="Arial" charset="0"/>
                <a:ea typeface="ＭＳ Ｐゴシック" charset="0"/>
                <a:cs typeface="ＭＳ Ｐゴシック" charset="0"/>
              </a:rPr>
            </a:br>
            <a:r>
              <a:rPr lang="en-US" sz="4800" b="1" kern="0" dirty="0">
                <a:effectLst>
                  <a:glow rad="127000">
                    <a:schemeClr val="tx1"/>
                  </a:glow>
                </a:effectLst>
                <a:latin typeface="Arial" charset="0"/>
                <a:ea typeface="ＭＳ Ｐゴシック" charset="0"/>
                <a:cs typeface="ＭＳ Ｐゴシック" charset="0"/>
              </a:rPr>
              <a:t>(1–7)</a:t>
            </a:r>
          </a:p>
        </p:txBody>
      </p:sp>
      <p:sp>
        <p:nvSpPr>
          <p:cNvPr id="8" name="Rectangle 2">
            <a:extLst>
              <a:ext uri="{FF2B5EF4-FFF2-40B4-BE49-F238E27FC236}">
                <a16:creationId xmlns:a16="http://schemas.microsoft.com/office/drawing/2014/main" id="{6F2D7C9C-1047-CF47-AD28-72B135421D8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en-US" sz="4800" b="1" dirty="0">
                <a:solidFill>
                  <a:srgbClr val="FFFFFF"/>
                </a:solidFill>
                <a:effectLst>
                  <a:glow rad="127000">
                    <a:srgbClr val="000000"/>
                  </a:glow>
                </a:effectLst>
                <a:latin typeface="Arial" charset="0"/>
                <a:ea typeface="ＭＳ Ｐゴシック" charset="0"/>
                <a:cs typeface="ＭＳ Ｐゴシック" charset="0"/>
              </a:rPr>
              <a:t>2</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Corinthians</a:t>
            </a:r>
          </a:p>
        </p:txBody>
      </p:sp>
    </p:spTree>
    <p:extLst>
      <p:ext uri="{BB962C8B-B14F-4D97-AF65-F5344CB8AC3E}">
        <p14:creationId xmlns:p14="http://schemas.microsoft.com/office/powerpoint/2010/main" val="42001610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5285224"/>
          </a:xfrm>
          <a:effectLst>
            <a:outerShdw blurRad="63500" dist="35921" dir="2700000" algn="ctr" rotWithShape="0">
              <a:schemeClr val="tx2">
                <a:alpha val="74998"/>
              </a:schemeClr>
            </a:outerShdw>
          </a:effectLst>
        </p:spPr>
        <p:txBody>
          <a:bodyPr/>
          <a:lstStyle/>
          <a:p>
            <a:pPr>
              <a:defRPr/>
            </a:pPr>
            <a:r>
              <a:rPr lang="en-SG" sz="4800" b="1" dirty="0">
                <a:effectLst>
                  <a:glow rad="127000">
                    <a:schemeClr val="tx1"/>
                  </a:glow>
                </a:effectLst>
                <a:latin typeface="Arial" charset="0"/>
                <a:ea typeface="ＭＳ Ｐゴシック" charset="0"/>
                <a:cs typeface="ＭＳ Ｐゴシック" charset="0"/>
              </a:rPr>
              <a:t>Corinth should open their hearts to Paul since God cared for them through him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(2 Cor 1–7).</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346622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1</a:t>
            </a:r>
          </a:p>
        </p:txBody>
      </p:sp>
    </p:spTree>
    <p:extLst>
      <p:ext uri="{BB962C8B-B14F-4D97-AF65-F5344CB8AC3E}">
        <p14:creationId xmlns:p14="http://schemas.microsoft.com/office/powerpoint/2010/main" val="15788044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F776A-55C6-D040-9429-798F999FF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5219" name="Title 2"/>
          <p:cNvSpPr>
            <a:spLocks noGrp="1"/>
          </p:cNvSpPr>
          <p:nvPr>
            <p:ph type="title" idx="4294967295"/>
          </p:nvPr>
        </p:nvSpPr>
        <p:spPr>
          <a:xfrm>
            <a:off x="663387" y="2184945"/>
            <a:ext cx="9139942" cy="2492990"/>
          </a:xfrm>
          <a:noFill/>
          <a:ln>
            <a:noFill/>
          </a:ln>
        </p:spPr>
        <p:txBody>
          <a:bodyPr vert="horz" wrap="square" lIns="91440" tIns="45720" rIns="91440" bIns="45720" numCol="1" anchor="ctr" anchorCtr="0" compatLnSpc="1">
            <a:prstTxWarp prst="textNoShape">
              <a:avLst/>
            </a:prstTxWarp>
            <a:spAutoFit/>
          </a:bodyPr>
          <a:lstStyle/>
          <a:p>
            <a:pPr defTabSz="457177" eaLnBrk="1" hangingPunct="1"/>
            <a:r>
              <a:rPr lang="en-US" sz="5400" b="1" kern="1200" dirty="0">
                <a:solidFill>
                  <a:srgbClr val="FFFFFF"/>
                </a:solidFill>
                <a:effectLst>
                  <a:glow rad="228600">
                    <a:srgbClr val="000000">
                      <a:satMod val="175000"/>
                    </a:srgbClr>
                  </a:glow>
                </a:effectLst>
                <a:latin typeface="Arial" charset="0"/>
                <a:ea typeface="ＭＳ Ｐゴシック" charset="0"/>
                <a:cs typeface="+mn-cs"/>
              </a:rPr>
              <a:t>—God of Comfort—</a:t>
            </a:r>
            <a:br>
              <a:rPr lang="en-US" sz="5400" b="1" kern="1200" dirty="0">
                <a:solidFill>
                  <a:srgbClr val="FFFFFF"/>
                </a:solidFill>
                <a:effectLst>
                  <a:glow rad="228600">
                    <a:srgbClr val="000000">
                      <a:satMod val="175000"/>
                    </a:srgbClr>
                  </a:glow>
                </a:effectLst>
                <a:latin typeface="Arial" charset="0"/>
                <a:ea typeface="ＭＳ Ｐゴシック" charset="0"/>
                <a:cs typeface="+mn-cs"/>
              </a:rPr>
            </a:br>
            <a:br>
              <a:rPr lang="en-US" sz="5400" b="1" kern="1200" dirty="0">
                <a:solidFill>
                  <a:srgbClr val="FFFFFF"/>
                </a:solidFill>
                <a:effectLst>
                  <a:glow rad="228600">
                    <a:srgbClr val="000000">
                      <a:satMod val="175000"/>
                    </a:srgbClr>
                  </a:glow>
                </a:effectLst>
                <a:latin typeface="Arial" charset="0"/>
                <a:ea typeface="ＭＳ Ｐゴシック" charset="0"/>
                <a:cs typeface="+mn-cs"/>
              </a:rPr>
            </a:br>
            <a:r>
              <a:rPr lang="en-US" sz="4800" b="1" i="1" kern="1200" dirty="0">
                <a:solidFill>
                  <a:srgbClr val="FFFFFF"/>
                </a:solidFill>
                <a:effectLst>
                  <a:glow rad="228600">
                    <a:srgbClr val="000000">
                      <a:satMod val="175000"/>
                    </a:srgbClr>
                  </a:glow>
                </a:effectLst>
                <a:latin typeface="Arial" charset="0"/>
                <a:ea typeface="ＭＳ Ｐゴシック" charset="0"/>
              </a:rPr>
              <a:t>2 Cor 1:3-11</a:t>
            </a:r>
            <a:endParaRPr lang="en-US" sz="5400" b="1" i="1" kern="1200" dirty="0">
              <a:solidFill>
                <a:srgbClr val="FFFFFF"/>
              </a:solidFill>
              <a:effectLst>
                <a:glow rad="228600">
                  <a:srgbClr val="000000">
                    <a:satMod val="175000"/>
                  </a:srgbClr>
                </a:glow>
              </a:effectLst>
              <a:latin typeface="Arial" charset="0"/>
              <a:ea typeface="ＭＳ Ｐゴシック" charset="0"/>
              <a:cs typeface="+mn-cs"/>
            </a:endParaRPr>
          </a:p>
        </p:txBody>
      </p:sp>
    </p:spTree>
    <p:extLst>
      <p:ext uri="{BB962C8B-B14F-4D97-AF65-F5344CB8AC3E}">
        <p14:creationId xmlns:p14="http://schemas.microsoft.com/office/powerpoint/2010/main" val="1306213986"/>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36992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Paul and the apostles serve as ministers of the new covenant (3:1–6:10), which is one of the longest new covenant sections in the NT.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E59AD17E-A56B-2645-87A6-DA7CD1BEF2F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Corinthians</a:t>
            </a:r>
          </a:p>
        </p:txBody>
      </p:sp>
    </p:spTree>
    <p:extLst>
      <p:ext uri="{BB962C8B-B14F-4D97-AF65-F5344CB8AC3E}">
        <p14:creationId xmlns:p14="http://schemas.microsoft.com/office/powerpoint/2010/main" val="372260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6" name="Rectangle 5">
            <a:extLst>
              <a:ext uri="{FF2B5EF4-FFF2-40B4-BE49-F238E27FC236}">
                <a16:creationId xmlns:a16="http://schemas.microsoft.com/office/drawing/2014/main" id="{2144DC15-4405-854A-966D-F65655DF156F}"/>
              </a:ext>
            </a:extLst>
          </p:cNvPr>
          <p:cNvSpPr/>
          <p:nvPr/>
        </p:nvSpPr>
        <p:spPr>
          <a:xfrm>
            <a:off x="291109" y="5976895"/>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Cor 1:3-4 (NLT)</a:t>
            </a:r>
          </a:p>
        </p:txBody>
      </p:sp>
      <p:sp>
        <p:nvSpPr>
          <p:cNvPr id="5" name="Rectangle 4"/>
          <p:cNvSpPr/>
          <p:nvPr/>
        </p:nvSpPr>
        <p:spPr>
          <a:xfrm>
            <a:off x="1" y="802417"/>
            <a:ext cx="9139942" cy="3637919"/>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All praise to God, the Father of our Lord Jesus Christ. God is our merciful Father and the source of all comfort.</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4</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 comforts us in all our troubles so that we can comfort others. When they are troubled, we will be able to give them the same comfort God has given us. </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65066482"/>
      </p:ext>
    </p:extLst>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B302D-334E-F24D-A3B8-E1B66F28C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
        <p:nvSpPr>
          <p:cNvPr id="6" name="Rectangle 5">
            <a:extLst>
              <a:ext uri="{FF2B5EF4-FFF2-40B4-BE49-F238E27FC236}">
                <a16:creationId xmlns:a16="http://schemas.microsoft.com/office/drawing/2014/main" id="{2144DC15-4405-854A-966D-F65655DF156F}"/>
              </a:ext>
            </a:extLst>
          </p:cNvPr>
          <p:cNvSpPr/>
          <p:nvPr/>
        </p:nvSpPr>
        <p:spPr>
          <a:xfrm>
            <a:off x="375775" y="6136539"/>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Cor 1:5 (NLT)</a:t>
            </a:r>
          </a:p>
        </p:txBody>
      </p:sp>
      <p:sp>
        <p:nvSpPr>
          <p:cNvPr id="7" name="Rectangle 6"/>
          <p:cNvSpPr/>
          <p:nvPr/>
        </p:nvSpPr>
        <p:spPr>
          <a:xfrm>
            <a:off x="0" y="935378"/>
            <a:ext cx="9144000" cy="1421928"/>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5</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the more we suffer for Christ, the more God will shower us with his comfort through Christ.</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5285426"/>
      </p:ext>
    </p:extLst>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B302D-334E-F24D-A3B8-E1B66F28C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6" name="Rectangle 5">
            <a:extLst>
              <a:ext uri="{FF2B5EF4-FFF2-40B4-BE49-F238E27FC236}">
                <a16:creationId xmlns:a16="http://schemas.microsoft.com/office/drawing/2014/main" id="{2144DC15-4405-854A-966D-F65655DF156F}"/>
              </a:ext>
            </a:extLst>
          </p:cNvPr>
          <p:cNvSpPr/>
          <p:nvPr/>
        </p:nvSpPr>
        <p:spPr>
          <a:xfrm>
            <a:off x="375775" y="6136539"/>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Cor 1:6-7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(NLT)</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7" name="Rectangle 6"/>
          <p:cNvSpPr/>
          <p:nvPr/>
        </p:nvSpPr>
        <p:spPr>
          <a:xfrm>
            <a:off x="0" y="732812"/>
            <a:ext cx="9144000" cy="4081117"/>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6 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Even when we are weighed down with troubles, it is for your comfort and salvation! For when we ourselves are comforted, we will certainly comfort you. Then you can patiently endure the same things we suffer.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7 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are confident that as you share in our sufferings, you will also share in the comfort God gives us.</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94779153"/>
      </p:ext>
    </p:extLst>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B302D-334E-F24D-A3B8-E1B66F28C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6" name="Rectangle 5">
            <a:extLst>
              <a:ext uri="{FF2B5EF4-FFF2-40B4-BE49-F238E27FC236}">
                <a16:creationId xmlns:a16="http://schemas.microsoft.com/office/drawing/2014/main" id="{2144DC15-4405-854A-966D-F65655DF156F}"/>
              </a:ext>
            </a:extLst>
          </p:cNvPr>
          <p:cNvSpPr/>
          <p:nvPr/>
        </p:nvSpPr>
        <p:spPr>
          <a:xfrm>
            <a:off x="375775" y="6136539"/>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Cor 1:8-9 </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(NLT)</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7" name="Rectangle 6"/>
          <p:cNvSpPr/>
          <p:nvPr/>
        </p:nvSpPr>
        <p:spPr>
          <a:xfrm>
            <a:off x="0" y="715100"/>
            <a:ext cx="9144000" cy="481978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8 </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think you ought to know, dear brothers and sisters, about the trouble we went through in the province of Asia. We were crushed and overwhelmed beyond our ability to endure, and we thought we would never live through it. </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 fact, we expected to die. But as a result, we stopped relying on ourselves and learned to rely only on God, </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who raises the dead.</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3471105"/>
      </p:ext>
    </p:extLst>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1B302D-334E-F24D-A3B8-E1B66F28C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6" name="Rectangle 5">
            <a:extLst>
              <a:ext uri="{FF2B5EF4-FFF2-40B4-BE49-F238E27FC236}">
                <a16:creationId xmlns:a16="http://schemas.microsoft.com/office/drawing/2014/main" id="{2144DC15-4405-854A-966D-F65655DF156F}"/>
              </a:ext>
            </a:extLst>
          </p:cNvPr>
          <p:cNvSpPr/>
          <p:nvPr/>
        </p:nvSpPr>
        <p:spPr>
          <a:xfrm>
            <a:off x="375775" y="6136539"/>
            <a:ext cx="8392450" cy="53553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Cor 1:10-11</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(NLT)</a:t>
            </a: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p:txBody>
      </p:sp>
      <p:sp>
        <p:nvSpPr>
          <p:cNvPr id="7" name="Rectangle 6"/>
          <p:cNvSpPr/>
          <p:nvPr/>
        </p:nvSpPr>
        <p:spPr>
          <a:xfrm>
            <a:off x="0" y="787350"/>
            <a:ext cx="9144000" cy="3933384"/>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10</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he did rescue us from mortal danger, and he will rescue us again. </a:t>
            </a:r>
            <a:b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We have placed our confidence in him, and he will continue to rescue us. </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SG"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11</a:t>
            </a:r>
            <a:r>
              <a:rPr kumimoji="0" lang="en-SG"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you are helping us by praying for us. Then many people will give thanks because God has graciously answered so many prayers for our safety.</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512335"/>
      </p:ext>
    </p:extLst>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ChangeArrowheads="1"/>
          </p:cNvSpPr>
          <p:nvPr>
            <p:ph type="title"/>
          </p:nvPr>
        </p:nvSpPr>
        <p:spPr/>
        <p:txBody>
          <a:bodyPr/>
          <a:lstStyle/>
          <a:p>
            <a:pPr eaLnBrk="1" hangingPunct="1"/>
            <a:r>
              <a:rPr lang="en-GB" b="1">
                <a:latin typeface="Arial" charset="0"/>
              </a:rPr>
              <a:t>2 Cor. 1:1-11</a:t>
            </a:r>
            <a:endParaRPr lang="en-US">
              <a:latin typeface="Arial" charset="0"/>
            </a:endParaRPr>
          </a:p>
        </p:txBody>
      </p:sp>
      <p:pic>
        <p:nvPicPr>
          <p:cNvPr id="177154" name="Picture 3" descr="bv3000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pic>
        <p:nvPicPr>
          <p:cNvPr id="72708" name="Picture 4" descr="2.jpg (9345 byt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2362200"/>
            <a:ext cx="3276600" cy="212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9" name="WordArt 5"/>
          <p:cNvSpPr>
            <a:spLocks noChangeArrowheads="1" noChangeShapeType="1" noTextEdit="1"/>
          </p:cNvSpPr>
          <p:nvPr/>
        </p:nvSpPr>
        <p:spPr bwMode="auto">
          <a:xfrm rot="-369682">
            <a:off x="-9525" y="515938"/>
            <a:ext cx="5486400" cy="2286000"/>
          </a:xfrm>
          <a:prstGeom prst="rect">
            <a:avLst/>
          </a:prstGeom>
        </p:spPr>
        <p:txBody>
          <a:bodyPr wrap="none"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4000" kern="10">
                <a:ln w="9525">
                  <a:round/>
                  <a:headEnd/>
                  <a:tailEnd/>
                </a:ln>
                <a:gradFill rotWithShape="1">
                  <a:gsLst>
                    <a:gs pos="0">
                      <a:srgbClr val="FE3E02"/>
                    </a:gs>
                    <a:gs pos="100000">
                      <a:srgbClr val="FFE701"/>
                    </a:gs>
                  </a:gsLst>
                  <a:lin ang="16560000" scaled="1"/>
                </a:gradFill>
                <a:latin typeface="Impact"/>
                <a:ea typeface="Impact"/>
                <a:cs typeface="Impact"/>
              </a:rPr>
              <a:t>Suffering</a:t>
            </a:r>
          </a:p>
        </p:txBody>
      </p:sp>
      <p:sp>
        <p:nvSpPr>
          <p:cNvPr id="72710" name="Rectangle 6"/>
          <p:cNvSpPr>
            <a:spLocks noChangeArrowheads="1"/>
          </p:cNvSpPr>
          <p:nvPr/>
        </p:nvSpPr>
        <p:spPr bwMode="auto">
          <a:xfrm>
            <a:off x="5610225" y="5516563"/>
            <a:ext cx="307657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r>
              <a:rPr lang="en-GB" sz="3200" b="1">
                <a:latin typeface="Arial" charset="0"/>
                <a:cs typeface="Arial" charset="0"/>
              </a:rPr>
              <a:t>2 Cor. 1:1-11</a:t>
            </a:r>
            <a:r>
              <a:rPr lang="en-GB" sz="1800">
                <a:latin typeface="Arial" charset="0"/>
                <a:cs typeface="Arial" charset="0"/>
              </a:rPr>
              <a:t>                                                         </a:t>
            </a:r>
          </a:p>
        </p:txBody>
      </p:sp>
      <p:pic>
        <p:nvPicPr>
          <p:cNvPr id="72711" name="Picture 7" descr="PNG3.jpg (38843 byt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4191000"/>
            <a:ext cx="3429000"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712" name="Picture 8" descr="Phot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914400"/>
            <a:ext cx="2819400" cy="2255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2709"/>
                                        </p:tgtEl>
                                        <p:attrNameLst>
                                          <p:attrName>style.visibility</p:attrName>
                                        </p:attrNameLst>
                                      </p:cBhvr>
                                      <p:to>
                                        <p:strVal val="visible"/>
                                      </p:to>
                                    </p:set>
                                    <p:anim calcmode="lin" valueType="num">
                                      <p:cBhvr>
                                        <p:cTn id="7" dur="1000" fill="hold"/>
                                        <p:tgtEl>
                                          <p:spTgt spid="72709"/>
                                        </p:tgtEl>
                                        <p:attrNameLst>
                                          <p:attrName>ppt_w</p:attrName>
                                        </p:attrNameLst>
                                      </p:cBhvr>
                                      <p:tavLst>
                                        <p:tav tm="0">
                                          <p:val>
                                            <p:fltVal val="0"/>
                                          </p:val>
                                        </p:tav>
                                        <p:tav tm="100000">
                                          <p:val>
                                            <p:strVal val="#ppt_w"/>
                                          </p:val>
                                        </p:tav>
                                      </p:tavLst>
                                    </p:anim>
                                    <p:anim calcmode="lin" valueType="num">
                                      <p:cBhvr>
                                        <p:cTn id="8" dur="1000" fill="hold"/>
                                        <p:tgtEl>
                                          <p:spTgt spid="72709"/>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35" presetClass="entr" presetSubtype="0" fill="hold" nodeType="afterEffect">
                                  <p:stCondLst>
                                    <p:cond delay="0"/>
                                  </p:stCondLst>
                                  <p:childTnLst>
                                    <p:set>
                                      <p:cBhvr>
                                        <p:cTn id="11" dur="1" fill="hold">
                                          <p:stCondLst>
                                            <p:cond delay="0"/>
                                          </p:stCondLst>
                                        </p:cTn>
                                        <p:tgtEl>
                                          <p:spTgt spid="72712"/>
                                        </p:tgtEl>
                                        <p:attrNameLst>
                                          <p:attrName>style.visibility</p:attrName>
                                        </p:attrNameLst>
                                      </p:cBhvr>
                                      <p:to>
                                        <p:strVal val="visible"/>
                                      </p:to>
                                    </p:set>
                                    <p:animEffect transition="in" filter="fade">
                                      <p:cBhvr>
                                        <p:cTn id="12" dur="2000"/>
                                        <p:tgtEl>
                                          <p:spTgt spid="72712"/>
                                        </p:tgtEl>
                                      </p:cBhvr>
                                    </p:animEffect>
                                    <p:anim calcmode="lin" valueType="num">
                                      <p:cBhvr>
                                        <p:cTn id="13" dur="2000" fill="hold"/>
                                        <p:tgtEl>
                                          <p:spTgt spid="72712"/>
                                        </p:tgtEl>
                                        <p:attrNameLst>
                                          <p:attrName>style.rotation</p:attrName>
                                        </p:attrNameLst>
                                      </p:cBhvr>
                                      <p:tavLst>
                                        <p:tav tm="0">
                                          <p:val>
                                            <p:fltVal val="720"/>
                                          </p:val>
                                        </p:tav>
                                        <p:tav tm="100000">
                                          <p:val>
                                            <p:fltVal val="0"/>
                                          </p:val>
                                        </p:tav>
                                      </p:tavLst>
                                    </p:anim>
                                    <p:anim calcmode="lin" valueType="num">
                                      <p:cBhvr>
                                        <p:cTn id="14" dur="2000" fill="hold"/>
                                        <p:tgtEl>
                                          <p:spTgt spid="72712"/>
                                        </p:tgtEl>
                                        <p:attrNameLst>
                                          <p:attrName>ppt_h</p:attrName>
                                        </p:attrNameLst>
                                      </p:cBhvr>
                                      <p:tavLst>
                                        <p:tav tm="0">
                                          <p:val>
                                            <p:fltVal val="0"/>
                                          </p:val>
                                        </p:tav>
                                        <p:tav tm="100000">
                                          <p:val>
                                            <p:strVal val="#ppt_h"/>
                                          </p:val>
                                        </p:tav>
                                      </p:tavLst>
                                    </p:anim>
                                    <p:anim calcmode="lin" valueType="num">
                                      <p:cBhvr>
                                        <p:cTn id="15" dur="2000" fill="hold"/>
                                        <p:tgtEl>
                                          <p:spTgt spid="72712"/>
                                        </p:tgtEl>
                                        <p:attrNameLst>
                                          <p:attrName>ppt_w</p:attrName>
                                        </p:attrNameLst>
                                      </p:cBhvr>
                                      <p:tavLst>
                                        <p:tav tm="0">
                                          <p:val>
                                            <p:fltVal val="0"/>
                                          </p:val>
                                        </p:tav>
                                        <p:tav tm="100000">
                                          <p:val>
                                            <p:strVal val="#ppt_w"/>
                                          </p:val>
                                        </p:tav>
                                      </p:tavLst>
                                    </p:anim>
                                  </p:childTnLst>
                                </p:cTn>
                              </p:par>
                            </p:childTnLst>
                          </p:cTn>
                        </p:par>
                        <p:par>
                          <p:cTn id="16" fill="hold" nodeType="afterGroup">
                            <p:stCondLst>
                              <p:cond delay="3000"/>
                            </p:stCondLst>
                            <p:childTnLst>
                              <p:par>
                                <p:cTn id="17" presetID="25" presetClass="entr" presetSubtype="0" fill="hold" nodeType="afterEffect">
                                  <p:stCondLst>
                                    <p:cond delay="0"/>
                                  </p:stCondLst>
                                  <p:childTnLst>
                                    <p:set>
                                      <p:cBhvr>
                                        <p:cTn id="18" dur="1" fill="hold">
                                          <p:stCondLst>
                                            <p:cond delay="0"/>
                                          </p:stCondLst>
                                        </p:cTn>
                                        <p:tgtEl>
                                          <p:spTgt spid="72708"/>
                                        </p:tgtEl>
                                        <p:attrNameLst>
                                          <p:attrName>style.visibility</p:attrName>
                                        </p:attrNameLst>
                                      </p:cBhvr>
                                      <p:to>
                                        <p:strVal val="visible"/>
                                      </p:to>
                                    </p:set>
                                    <p:anim calcmode="lin" valueType="num">
                                      <p:cBhvr>
                                        <p:cTn id="19" dur="500" decel="50000" fill="hold">
                                          <p:stCondLst>
                                            <p:cond delay="0"/>
                                          </p:stCondLst>
                                        </p:cTn>
                                        <p:tgtEl>
                                          <p:spTgt spid="7270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270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2708"/>
                                        </p:tgtEl>
                                        <p:attrNameLst>
                                          <p:attrName>ppt_w</p:attrName>
                                        </p:attrNameLst>
                                      </p:cBhvr>
                                      <p:tavLst>
                                        <p:tav tm="0">
                                          <p:val>
                                            <p:strVal val="#ppt_w*.05"/>
                                          </p:val>
                                        </p:tav>
                                        <p:tav tm="100000">
                                          <p:val>
                                            <p:strVal val="#ppt_w"/>
                                          </p:val>
                                        </p:tav>
                                      </p:tavLst>
                                    </p:anim>
                                    <p:anim calcmode="lin" valueType="num">
                                      <p:cBhvr>
                                        <p:cTn id="22" dur="1000" fill="hold"/>
                                        <p:tgtEl>
                                          <p:spTgt spid="7270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270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270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270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2708"/>
                                        </p:tgtEl>
                                      </p:cBhvr>
                                    </p:animEffect>
                                  </p:childTnLst>
                                </p:cTn>
                              </p:par>
                            </p:childTnLst>
                          </p:cTn>
                        </p:par>
                        <p:par>
                          <p:cTn id="27" fill="hold" nodeType="afterGroup">
                            <p:stCondLst>
                              <p:cond delay="4000"/>
                            </p:stCondLst>
                            <p:childTnLst>
                              <p:par>
                                <p:cTn id="28" presetID="9" presetClass="entr" presetSubtype="0" fill="hold" nodeType="afterEffect">
                                  <p:stCondLst>
                                    <p:cond delay="0"/>
                                  </p:stCondLst>
                                  <p:childTnLst>
                                    <p:set>
                                      <p:cBhvr>
                                        <p:cTn id="29" dur="1" fill="hold">
                                          <p:stCondLst>
                                            <p:cond delay="0"/>
                                          </p:stCondLst>
                                        </p:cTn>
                                        <p:tgtEl>
                                          <p:spTgt spid="72711"/>
                                        </p:tgtEl>
                                        <p:attrNameLst>
                                          <p:attrName>style.visibility</p:attrName>
                                        </p:attrNameLst>
                                      </p:cBhvr>
                                      <p:to>
                                        <p:strVal val="visible"/>
                                      </p:to>
                                    </p:set>
                                    <p:animEffect transition="in" filter="dissolve">
                                      <p:cBhvr>
                                        <p:cTn id="30" dur="1000"/>
                                        <p:tgtEl>
                                          <p:spTgt spid="72711"/>
                                        </p:tgtEl>
                                      </p:cBhvr>
                                    </p:animEffect>
                                  </p:childTnLst>
                                </p:cTn>
                              </p:par>
                            </p:childTnLst>
                          </p:cTn>
                        </p:par>
                        <p:par>
                          <p:cTn id="31" fill="hold" nodeType="afterGroup">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72710"/>
                                        </p:tgtEl>
                                        <p:attrNameLst>
                                          <p:attrName>style.visibility</p:attrName>
                                        </p:attrNameLst>
                                      </p:cBhvr>
                                      <p:to>
                                        <p:strVal val="visible"/>
                                      </p:to>
                                    </p:set>
                                    <p:animEffect transition="in" filter="fade">
                                      <p:cBhvr>
                                        <p:cTn id="34" dur="20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animBg="1"/>
      <p:bldP spid="72710"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2</a:t>
            </a:r>
          </a:p>
        </p:txBody>
      </p:sp>
    </p:spTree>
    <p:extLst>
      <p:ext uri="{BB962C8B-B14F-4D97-AF65-F5344CB8AC3E}">
        <p14:creationId xmlns:p14="http://schemas.microsoft.com/office/powerpoint/2010/main" val="371286216"/>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defRPr/>
            </a:pPr>
            <a:r>
              <a:rPr lang="en-US">
                <a:effectLst>
                  <a:outerShdw blurRad="63500" dist="38100" dir="2700000" algn="ctr" rotWithShape="0">
                    <a:srgbClr val="990000">
                      <a:alpha val="75000"/>
                    </a:srgbClr>
                  </a:outerShdw>
                </a:effectLst>
              </a:rPr>
              <a:t>SUFFERING</a:t>
            </a:r>
            <a:endParaRPr lang="en-US" dirty="0">
              <a:latin typeface="Arial" charset="0"/>
            </a:endParaRPr>
          </a:p>
        </p:txBody>
      </p:sp>
      <p:pic>
        <p:nvPicPr>
          <p:cNvPr id="178178" name="Picture 3" descr="bluegreen_depths_d06_text"/>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70700"/>
          </a:xfrm>
        </p:spPr>
      </p:pic>
      <p:sp>
        <p:nvSpPr>
          <p:cNvPr id="178179" name="WordArt 4"/>
          <p:cNvSpPr>
            <a:spLocks noChangeArrowheads="1" noChangeShapeType="1" noTextEdit="1"/>
          </p:cNvSpPr>
          <p:nvPr/>
        </p:nvSpPr>
        <p:spPr bwMode="auto">
          <a:xfrm>
            <a:off x="152400" y="76200"/>
            <a:ext cx="4953000" cy="762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FFFF00"/>
                </a:solidFill>
                <a:effectLst>
                  <a:outerShdw blurRad="63500" dist="38099" dir="2700000" algn="ctr" rotWithShape="0">
                    <a:srgbClr val="990000">
                      <a:alpha val="74997"/>
                    </a:srgbClr>
                  </a:outerShdw>
                </a:effectLst>
                <a:latin typeface="Impact"/>
                <a:ea typeface="Impact"/>
                <a:cs typeface="Impact"/>
              </a:rPr>
              <a:t>SUFFERING</a:t>
            </a:r>
          </a:p>
        </p:txBody>
      </p:sp>
      <p:sp>
        <p:nvSpPr>
          <p:cNvPr id="73733" name="Text Box 5"/>
          <p:cNvSpPr txBox="1">
            <a:spLocks noChangeArrowheads="1"/>
          </p:cNvSpPr>
          <p:nvPr/>
        </p:nvSpPr>
        <p:spPr bwMode="auto">
          <a:xfrm>
            <a:off x="1219200" y="1219200"/>
            <a:ext cx="7162800"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pPr>
            <a:r>
              <a:rPr lang="en-US" sz="3200" b="1" i="1" dirty="0">
                <a:latin typeface="Arial" charset="0"/>
                <a:cs typeface="Arial" charset="0"/>
              </a:rPr>
              <a:t> Paul</a:t>
            </a:r>
            <a:r>
              <a:rPr lang="fr-FR" altLang="ja-JP" sz="3200" b="1" i="1" dirty="0">
                <a:latin typeface="Arial" charset="0"/>
                <a:cs typeface="Arial" charset="0"/>
              </a:rPr>
              <a:t>'</a:t>
            </a:r>
            <a:r>
              <a:rPr lang="en-US" altLang="ja-JP" sz="3200" b="1" i="1" dirty="0">
                <a:latin typeface="Arial" charset="0"/>
                <a:cs typeface="Arial" charset="0"/>
              </a:rPr>
              <a:t>s Suffering</a:t>
            </a:r>
          </a:p>
          <a:p>
            <a:pPr eaLnBrk="1" hangingPunct="1">
              <a:spcBef>
                <a:spcPct val="50000"/>
              </a:spcBef>
              <a:buFontTx/>
              <a:buChar char="•"/>
            </a:pPr>
            <a:r>
              <a:rPr lang="en-US" sz="3200" b="1" i="1" dirty="0">
                <a:latin typeface="Arial" charset="0"/>
                <a:cs typeface="Arial" charset="0"/>
              </a:rPr>
              <a:t> Paul</a:t>
            </a:r>
            <a:r>
              <a:rPr lang="fr-FR" altLang="ja-JP" sz="3200" b="1" i="1" dirty="0">
                <a:latin typeface="Arial" charset="0"/>
                <a:cs typeface="Arial" charset="0"/>
              </a:rPr>
              <a:t>'</a:t>
            </a:r>
            <a:r>
              <a:rPr lang="en-US" altLang="ja-JP" sz="3200" b="1" i="1" dirty="0">
                <a:latin typeface="Arial" charset="0"/>
                <a:cs typeface="Arial" charset="0"/>
              </a:rPr>
              <a:t>s Attitude Towards Suffering</a:t>
            </a:r>
          </a:p>
          <a:p>
            <a:pPr eaLnBrk="1" hangingPunct="1">
              <a:spcBef>
                <a:spcPct val="50000"/>
              </a:spcBef>
              <a:buFontTx/>
              <a:buChar char="•"/>
            </a:pPr>
            <a:r>
              <a:rPr lang="en-US" sz="3200" b="1" i="1" dirty="0">
                <a:latin typeface="Arial" charset="0"/>
                <a:cs typeface="Arial" charset="0"/>
              </a:rPr>
              <a:t> Christ</a:t>
            </a:r>
            <a:r>
              <a:rPr lang="fr-FR" altLang="ja-JP" sz="3200" b="1" i="1" dirty="0">
                <a:latin typeface="Arial" charset="0"/>
                <a:cs typeface="Arial" charset="0"/>
              </a:rPr>
              <a:t>'</a:t>
            </a:r>
            <a:r>
              <a:rPr lang="en-US" altLang="ja-JP" sz="3200" b="1" i="1" dirty="0">
                <a:latin typeface="Arial" charset="0"/>
                <a:cs typeface="Arial" charset="0"/>
              </a:rPr>
              <a:t>s Experience</a:t>
            </a:r>
          </a:p>
          <a:p>
            <a:pPr eaLnBrk="1" hangingPunct="1">
              <a:spcBef>
                <a:spcPct val="50000"/>
              </a:spcBef>
              <a:buFontTx/>
              <a:buChar char="•"/>
            </a:pPr>
            <a:r>
              <a:rPr lang="en-US" sz="3200" b="1" i="1" dirty="0">
                <a:latin typeface="Arial" charset="0"/>
                <a:cs typeface="Arial" charset="0"/>
              </a:rPr>
              <a:t> Comfort Through Suffering</a:t>
            </a:r>
          </a:p>
          <a:p>
            <a:pPr eaLnBrk="1" hangingPunct="1">
              <a:spcBef>
                <a:spcPct val="50000"/>
              </a:spcBef>
              <a:buFontTx/>
              <a:buChar char="•"/>
            </a:pPr>
            <a:r>
              <a:rPr lang="en-US" sz="3200" b="1" i="1" dirty="0">
                <a:latin typeface="Arial" charset="0"/>
                <a:cs typeface="Arial" charset="0"/>
              </a:rPr>
              <a:t> How do we face suffering?</a:t>
            </a:r>
          </a:p>
        </p:txBody>
      </p:sp>
      <p:pic>
        <p:nvPicPr>
          <p:cNvPr id="73734" name="Picture 6" descr="NPLSO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143000"/>
            <a:ext cx="30099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735" name="Picture 7" descr="NWWCJ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81800" y="2508250"/>
            <a:ext cx="2195513" cy="434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736" name="Picture 8" descr="Phot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28800" y="3276426"/>
            <a:ext cx="6096000" cy="353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2619375" y="2895600"/>
            <a:ext cx="5457825" cy="3962400"/>
            <a:chOff x="1392" y="1824"/>
            <a:chExt cx="3438" cy="2496"/>
          </a:xfrm>
        </p:grpSpPr>
        <p:pic>
          <p:nvPicPr>
            <p:cNvPr id="178188" name="Picture 10" descr="MNSIM00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92" y="2304"/>
              <a:ext cx="2112" cy="1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189" name="Picture 11" descr="PMDWC00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96" y="1824"/>
              <a:ext cx="1134" cy="2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2"/>
          <p:cNvGrpSpPr>
            <a:grpSpLocks/>
          </p:cNvGrpSpPr>
          <p:nvPr/>
        </p:nvGrpSpPr>
        <p:grpSpPr bwMode="auto">
          <a:xfrm>
            <a:off x="1828800" y="3352800"/>
            <a:ext cx="6804025" cy="3505200"/>
            <a:chOff x="1152" y="2112"/>
            <a:chExt cx="4286" cy="2208"/>
          </a:xfrm>
        </p:grpSpPr>
        <p:pic>
          <p:nvPicPr>
            <p:cNvPr id="178186" name="Picture 13" descr="NCHSJ00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152" y="2736"/>
              <a:ext cx="2736" cy="1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187" name="Picture 14" descr="IS1CR07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984" y="2112"/>
              <a:ext cx="1454" cy="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iterate type="wd">
                                    <p:tmPct val="10000"/>
                                  </p:iterate>
                                  <p:childTnLst>
                                    <p:set>
                                      <p:cBhvr>
                                        <p:cTn id="6" dur="1" fill="hold">
                                          <p:stCondLst>
                                            <p:cond delay="0"/>
                                          </p:stCondLst>
                                        </p:cTn>
                                        <p:tgtEl>
                                          <p:spTgt spid="73733">
                                            <p:txEl>
                                              <p:pRg st="0" end="0"/>
                                            </p:txEl>
                                          </p:spTgt>
                                        </p:tgtEl>
                                        <p:attrNameLst>
                                          <p:attrName>style.visibility</p:attrName>
                                        </p:attrNameLst>
                                      </p:cBhvr>
                                      <p:to>
                                        <p:strVal val="visible"/>
                                      </p:to>
                                    </p:set>
                                    <p:animEffect transition="in" filter="blinds(horizontal)">
                                      <p:cBhvr>
                                        <p:cTn id="7" dur="500"/>
                                        <p:tgtEl>
                                          <p:spTgt spid="7373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3734"/>
                                        </p:tgtEl>
                                        <p:attrNameLst>
                                          <p:attrName>style.visibility</p:attrName>
                                        </p:attrNameLst>
                                      </p:cBhvr>
                                      <p:to>
                                        <p:strVal val="visible"/>
                                      </p:to>
                                    </p:set>
                                    <p:animEffect transition="in" filter="blinds(horizontal)">
                                      <p:cBhvr>
                                        <p:cTn id="10" dur="1000"/>
                                        <p:tgtEl>
                                          <p:spTgt spid="73734"/>
                                        </p:tgtEl>
                                      </p:cBhvr>
                                    </p:animEffect>
                                  </p:childTnLst>
                                  <p:subTnLst>
                                    <p:set>
                                      <p:cBhvr override="childStyle">
                                        <p:cTn dur="1" fill="hold" display="0" masterRel="nextClick" afterEffect="1"/>
                                        <p:tgtEl>
                                          <p:spTgt spid="73734"/>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iterate type="wd">
                                    <p:tmPct val="10000"/>
                                  </p:iterate>
                                  <p:childTnLst>
                                    <p:set>
                                      <p:cBhvr>
                                        <p:cTn id="14" dur="1" fill="hold">
                                          <p:stCondLst>
                                            <p:cond delay="0"/>
                                          </p:stCondLst>
                                        </p:cTn>
                                        <p:tgtEl>
                                          <p:spTgt spid="73733">
                                            <p:txEl>
                                              <p:pRg st="1" end="1"/>
                                            </p:txEl>
                                          </p:spTgt>
                                        </p:tgtEl>
                                        <p:attrNameLst>
                                          <p:attrName>style.visibility</p:attrName>
                                        </p:attrNameLst>
                                      </p:cBhvr>
                                      <p:to>
                                        <p:strVal val="visible"/>
                                      </p:to>
                                    </p:set>
                                    <p:animEffect transition="in" filter="blinds(horizontal)">
                                      <p:cBhvr>
                                        <p:cTn id="15" dur="500"/>
                                        <p:tgtEl>
                                          <p:spTgt spid="73733">
                                            <p:txEl>
                                              <p:pRg st="1" end="1"/>
                                            </p:txEl>
                                          </p:spTgt>
                                        </p:tgtEl>
                                      </p:cBhvr>
                                    </p:animEffect>
                                  </p:childTnLst>
                                </p:cTn>
                              </p:par>
                              <p:par>
                                <p:cTn id="16" presetID="31" presetClass="entr" presetSubtype="0" fill="hold" nodeType="withEffect">
                                  <p:stCondLst>
                                    <p:cond delay="0"/>
                                  </p:stCondLst>
                                  <p:iterate type="lt">
                                    <p:tmPct val="5000"/>
                                  </p:iterate>
                                  <p:childTnLst>
                                    <p:set>
                                      <p:cBhvr>
                                        <p:cTn id="17" dur="1" fill="hold">
                                          <p:stCondLst>
                                            <p:cond delay="0"/>
                                          </p:stCondLst>
                                        </p:cTn>
                                        <p:tgtEl>
                                          <p:spTgt spid="73735"/>
                                        </p:tgtEl>
                                        <p:attrNameLst>
                                          <p:attrName>style.visibility</p:attrName>
                                        </p:attrNameLst>
                                      </p:cBhvr>
                                      <p:to>
                                        <p:strVal val="visible"/>
                                      </p:to>
                                    </p:set>
                                    <p:anim calcmode="lin" valueType="num">
                                      <p:cBhvr>
                                        <p:cTn id="18" dur="1000" fill="hold"/>
                                        <p:tgtEl>
                                          <p:spTgt spid="73735"/>
                                        </p:tgtEl>
                                        <p:attrNameLst>
                                          <p:attrName>ppt_w</p:attrName>
                                        </p:attrNameLst>
                                      </p:cBhvr>
                                      <p:tavLst>
                                        <p:tav tm="0">
                                          <p:val>
                                            <p:fltVal val="0"/>
                                          </p:val>
                                        </p:tav>
                                        <p:tav tm="100000">
                                          <p:val>
                                            <p:strVal val="#ppt_w"/>
                                          </p:val>
                                        </p:tav>
                                      </p:tavLst>
                                    </p:anim>
                                    <p:anim calcmode="lin" valueType="num">
                                      <p:cBhvr>
                                        <p:cTn id="19" dur="1000" fill="hold"/>
                                        <p:tgtEl>
                                          <p:spTgt spid="73735"/>
                                        </p:tgtEl>
                                        <p:attrNameLst>
                                          <p:attrName>ppt_h</p:attrName>
                                        </p:attrNameLst>
                                      </p:cBhvr>
                                      <p:tavLst>
                                        <p:tav tm="0">
                                          <p:val>
                                            <p:fltVal val="0"/>
                                          </p:val>
                                        </p:tav>
                                        <p:tav tm="100000">
                                          <p:val>
                                            <p:strVal val="#ppt_h"/>
                                          </p:val>
                                        </p:tav>
                                      </p:tavLst>
                                    </p:anim>
                                    <p:anim calcmode="lin" valueType="num">
                                      <p:cBhvr>
                                        <p:cTn id="20" dur="1000" fill="hold"/>
                                        <p:tgtEl>
                                          <p:spTgt spid="73735"/>
                                        </p:tgtEl>
                                        <p:attrNameLst>
                                          <p:attrName>style.rotation</p:attrName>
                                        </p:attrNameLst>
                                      </p:cBhvr>
                                      <p:tavLst>
                                        <p:tav tm="0">
                                          <p:val>
                                            <p:fltVal val="90"/>
                                          </p:val>
                                        </p:tav>
                                        <p:tav tm="100000">
                                          <p:val>
                                            <p:fltVal val="0"/>
                                          </p:val>
                                        </p:tav>
                                      </p:tavLst>
                                    </p:anim>
                                    <p:animEffect transition="in" filter="fade">
                                      <p:cBhvr>
                                        <p:cTn id="21" dur="1000"/>
                                        <p:tgtEl>
                                          <p:spTgt spid="73735"/>
                                        </p:tgtEl>
                                      </p:cBhvr>
                                    </p:animEffect>
                                  </p:childTnLst>
                                  <p:subTnLst>
                                    <p:set>
                                      <p:cBhvr override="childStyle">
                                        <p:cTn dur="1" fill="hold" display="0" masterRel="nextClick" afterEffect="1"/>
                                        <p:tgtEl>
                                          <p:spTgt spid="73735"/>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iterate type="wd">
                                    <p:tmPct val="10000"/>
                                  </p:iterate>
                                  <p:childTnLst>
                                    <p:set>
                                      <p:cBhvr>
                                        <p:cTn id="25" dur="1" fill="hold">
                                          <p:stCondLst>
                                            <p:cond delay="0"/>
                                          </p:stCondLst>
                                        </p:cTn>
                                        <p:tgtEl>
                                          <p:spTgt spid="73733">
                                            <p:txEl>
                                              <p:pRg st="2" end="2"/>
                                            </p:txEl>
                                          </p:spTgt>
                                        </p:tgtEl>
                                        <p:attrNameLst>
                                          <p:attrName>style.visibility</p:attrName>
                                        </p:attrNameLst>
                                      </p:cBhvr>
                                      <p:to>
                                        <p:strVal val="visible"/>
                                      </p:to>
                                    </p:set>
                                    <p:animEffect transition="in" filter="blinds(horizontal)">
                                      <p:cBhvr>
                                        <p:cTn id="26" dur="500"/>
                                        <p:tgtEl>
                                          <p:spTgt spid="73733">
                                            <p:txEl>
                                              <p:pRg st="2" end="2"/>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73736"/>
                                        </p:tgtEl>
                                        <p:attrNameLst>
                                          <p:attrName>style.visibility</p:attrName>
                                        </p:attrNameLst>
                                      </p:cBhvr>
                                      <p:to>
                                        <p:strVal val="visible"/>
                                      </p:to>
                                    </p:set>
                                    <p:anim calcmode="lin" valueType="num">
                                      <p:cBhvr>
                                        <p:cTn id="29" dur="1000" fill="hold"/>
                                        <p:tgtEl>
                                          <p:spTgt spid="73736"/>
                                        </p:tgtEl>
                                        <p:attrNameLst>
                                          <p:attrName>ppt_w</p:attrName>
                                        </p:attrNameLst>
                                      </p:cBhvr>
                                      <p:tavLst>
                                        <p:tav tm="0">
                                          <p:val>
                                            <p:fltVal val="0"/>
                                          </p:val>
                                        </p:tav>
                                        <p:tav tm="100000">
                                          <p:val>
                                            <p:strVal val="#ppt_w"/>
                                          </p:val>
                                        </p:tav>
                                      </p:tavLst>
                                    </p:anim>
                                    <p:anim calcmode="lin" valueType="num">
                                      <p:cBhvr>
                                        <p:cTn id="30" dur="1000" fill="hold"/>
                                        <p:tgtEl>
                                          <p:spTgt spid="73736"/>
                                        </p:tgtEl>
                                        <p:attrNameLst>
                                          <p:attrName>ppt_h</p:attrName>
                                        </p:attrNameLst>
                                      </p:cBhvr>
                                      <p:tavLst>
                                        <p:tav tm="0">
                                          <p:val>
                                            <p:fltVal val="0"/>
                                          </p:val>
                                        </p:tav>
                                        <p:tav tm="100000">
                                          <p:val>
                                            <p:strVal val="#ppt_h"/>
                                          </p:val>
                                        </p:tav>
                                      </p:tavLst>
                                    </p:anim>
                                    <p:animEffect transition="in" filter="fade">
                                      <p:cBhvr>
                                        <p:cTn id="31" dur="1000"/>
                                        <p:tgtEl>
                                          <p:spTgt spid="73736"/>
                                        </p:tgtEl>
                                      </p:cBhvr>
                                    </p:animEffect>
                                  </p:childTnLst>
                                  <p:subTnLst>
                                    <p:set>
                                      <p:cBhvr override="childStyle">
                                        <p:cTn dur="1" fill="hold" display="0" masterRel="nextClick" afterEffect="1"/>
                                        <p:tgtEl>
                                          <p:spTgt spid="73736"/>
                                        </p:tgtEl>
                                        <p:attrNameLst>
                                          <p:attrName>style.visibility</p:attrName>
                                        </p:attrNameLst>
                                      </p:cBhvr>
                                      <p:to>
                                        <p:strVal val="hidden"/>
                                      </p:to>
                                    </p:set>
                                  </p:sub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iterate type="wd">
                                    <p:tmPct val="10000"/>
                                  </p:iterate>
                                  <p:childTnLst>
                                    <p:set>
                                      <p:cBhvr>
                                        <p:cTn id="35" dur="1" fill="hold">
                                          <p:stCondLst>
                                            <p:cond delay="0"/>
                                          </p:stCondLst>
                                        </p:cTn>
                                        <p:tgtEl>
                                          <p:spTgt spid="73733">
                                            <p:txEl>
                                              <p:pRg st="3" end="3"/>
                                            </p:txEl>
                                          </p:spTgt>
                                        </p:tgtEl>
                                        <p:attrNameLst>
                                          <p:attrName>style.visibility</p:attrName>
                                        </p:attrNameLst>
                                      </p:cBhvr>
                                      <p:to>
                                        <p:strVal val="visible"/>
                                      </p:to>
                                    </p:set>
                                    <p:animEffect transition="in" filter="blinds(horizontal)">
                                      <p:cBhvr>
                                        <p:cTn id="36" dur="500"/>
                                        <p:tgtEl>
                                          <p:spTgt spid="73733">
                                            <p:txEl>
                                              <p:pRg st="3" end="3"/>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strVal val="#ppt_w*0.70"/>
                                          </p:val>
                                        </p:tav>
                                        <p:tav tm="100000">
                                          <p:val>
                                            <p:strVal val="#ppt_w"/>
                                          </p:val>
                                        </p:tav>
                                      </p:tavLst>
                                    </p:anim>
                                    <p:anim calcmode="lin" valueType="num">
                                      <p:cBhvr>
                                        <p:cTn id="40" dur="1000" fill="hold"/>
                                        <p:tgtEl>
                                          <p:spTgt spid="2"/>
                                        </p:tgtEl>
                                        <p:attrNameLst>
                                          <p:attrName>ppt_h</p:attrName>
                                        </p:attrNameLst>
                                      </p:cBhvr>
                                      <p:tavLst>
                                        <p:tav tm="0">
                                          <p:val>
                                            <p:strVal val="#ppt_h"/>
                                          </p:val>
                                        </p:tav>
                                        <p:tav tm="100000">
                                          <p:val>
                                            <p:strVal val="#ppt_h"/>
                                          </p:val>
                                        </p:tav>
                                      </p:tavLst>
                                    </p:anim>
                                    <p:animEffect transition="in" filter="fade">
                                      <p:cBhvr>
                                        <p:cTn id="41" dur="1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iterate type="wd">
                                    <p:tmPct val="10000"/>
                                  </p:iterate>
                                  <p:childTnLst>
                                    <p:set>
                                      <p:cBhvr>
                                        <p:cTn id="45" dur="1" fill="hold">
                                          <p:stCondLst>
                                            <p:cond delay="0"/>
                                          </p:stCondLst>
                                        </p:cTn>
                                        <p:tgtEl>
                                          <p:spTgt spid="73733">
                                            <p:txEl>
                                              <p:pRg st="4" end="4"/>
                                            </p:txEl>
                                          </p:spTgt>
                                        </p:tgtEl>
                                        <p:attrNameLst>
                                          <p:attrName>style.visibility</p:attrName>
                                        </p:attrNameLst>
                                      </p:cBhvr>
                                      <p:to>
                                        <p:strVal val="visible"/>
                                      </p:to>
                                    </p:set>
                                    <p:animEffect transition="in" filter="blinds(horizontal)">
                                      <p:cBhvr>
                                        <p:cTn id="46" dur="500"/>
                                        <p:tgtEl>
                                          <p:spTgt spid="73733">
                                            <p:txEl>
                                              <p:pRg st="4" end="4"/>
                                            </p:txEl>
                                          </p:spTgt>
                                        </p:tgtEl>
                                      </p:cBhvr>
                                    </p:animEffect>
                                  </p:childTnLst>
                                </p:cTn>
                              </p:par>
                              <p:par>
                                <p:cTn id="47" presetID="17" presetClass="entr" presetSubtype="1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1000" fill="hold"/>
                                        <p:tgtEl>
                                          <p:spTgt spid="3"/>
                                        </p:tgtEl>
                                        <p:attrNameLst>
                                          <p:attrName>ppt_w</p:attrName>
                                        </p:attrNameLst>
                                      </p:cBhvr>
                                      <p:tavLst>
                                        <p:tav tm="0">
                                          <p:val>
                                            <p:fltVal val="0"/>
                                          </p:val>
                                        </p:tav>
                                        <p:tav tm="100000">
                                          <p:val>
                                            <p:strVal val="#ppt_w"/>
                                          </p:val>
                                        </p:tav>
                                      </p:tavLst>
                                    </p:anim>
                                    <p:anim calcmode="lin" valueType="num">
                                      <p:cBhvr>
                                        <p:cTn id="50"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3</a:t>
            </a:r>
          </a:p>
        </p:txBody>
      </p:sp>
    </p:spTree>
    <p:extLst>
      <p:ext uri="{BB962C8B-B14F-4D97-AF65-F5344CB8AC3E}">
        <p14:creationId xmlns:p14="http://schemas.microsoft.com/office/powerpoint/2010/main" val="27656532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p:cNvSpPr txBox="1">
            <a:spLocks/>
          </p:cNvSpPr>
          <p:nvPr/>
        </p:nvSpPr>
        <p:spPr bwMode="auto">
          <a:xfrm>
            <a:off x="1295400" y="1828800"/>
            <a:ext cx="6400800" cy="457200"/>
          </a:xfrm>
          <a:prstGeom prst="rect">
            <a:avLst/>
          </a:prstGeom>
          <a:noFill/>
          <a:ln w="9525">
            <a:no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D16349"/>
              </a:buClr>
              <a:buSzPct val="85000"/>
              <a:buFont typeface="Wingdings 2" charset="0"/>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IN BRIEF</a:t>
            </a:r>
          </a:p>
        </p:txBody>
      </p:sp>
      <p:pic>
        <p:nvPicPr>
          <p:cNvPr id="219138" name="Picture 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1905000" y="0"/>
            <a:ext cx="51816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ctrTitle"/>
          </p:nvPr>
        </p:nvSpPr>
        <p:spPr>
          <a:xfrm>
            <a:off x="571500" y="71438"/>
            <a:ext cx="7772400" cy="1466478"/>
          </a:xfrm>
        </p:spPr>
        <p:txBody>
          <a:bodyPr/>
          <a:lstStyle/>
          <a:p>
            <a:pPr>
              <a:defRPr/>
            </a:pPr>
            <a:r>
              <a:rPr lang="en-US" b="1">
                <a:solidFill>
                  <a:schemeClr val="bg1"/>
                </a:solidFill>
                <a:effectLst>
                  <a:outerShdw blurRad="38100" dist="38100" dir="2700000" algn="tl">
                    <a:srgbClr val="000000"/>
                  </a:outerShdw>
                </a:effectLst>
                <a:latin typeface="Arial" charset="0"/>
                <a:ea typeface="ＭＳ Ｐゴシック" charset="0"/>
                <a:cs typeface="Arial" charset="0"/>
              </a:rPr>
              <a:t>The New Covenant</a:t>
            </a:r>
            <a:br>
              <a:rPr lang="en-US" b="1">
                <a:solidFill>
                  <a:schemeClr val="bg1"/>
                </a:solidFill>
                <a:effectLst>
                  <a:outerShdw blurRad="38100" dist="38100" dir="2700000" algn="tl">
                    <a:srgbClr val="000000"/>
                  </a:outerShdw>
                </a:effectLst>
                <a:latin typeface="Arial" charset="0"/>
                <a:ea typeface="ＭＳ Ｐゴシック" charset="0"/>
                <a:cs typeface="Arial" charset="0"/>
              </a:rPr>
            </a:br>
            <a:r>
              <a:rPr lang="en-US" b="1">
                <a:solidFill>
                  <a:schemeClr val="bg1"/>
                </a:solidFill>
                <a:effectLst>
                  <a:outerShdw blurRad="38100" dist="38100" dir="2700000" algn="tl">
                    <a:srgbClr val="000000"/>
                  </a:outerShdw>
                </a:effectLst>
                <a:latin typeface="Arial" charset="0"/>
                <a:ea typeface="ＭＳ Ｐゴシック" charset="0"/>
                <a:cs typeface="Arial" charset="0"/>
              </a:rPr>
              <a:t>(Jeremiah 31:31-34) </a:t>
            </a:r>
          </a:p>
        </p:txBody>
      </p:sp>
    </p:spTree>
    <p:extLst>
      <p:ext uri="{BB962C8B-B14F-4D97-AF65-F5344CB8AC3E}">
        <p14:creationId xmlns:p14="http://schemas.microsoft.com/office/powerpoint/2010/main" val="1987537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Believers are secure in salvation that can never be lost (1:21-22; 5:10).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AEF64966-5317-924E-A484-6724857A1C9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Corinthians</a:t>
            </a:r>
          </a:p>
        </p:txBody>
      </p:sp>
    </p:spTree>
    <p:extLst>
      <p:ext uri="{BB962C8B-B14F-4D97-AF65-F5344CB8AC3E}">
        <p14:creationId xmlns:p14="http://schemas.microsoft.com/office/powerpoint/2010/main" val="255887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1600200" y="847725"/>
            <a:ext cx="6248400" cy="708025"/>
          </a:xfrm>
          <a:prstGeom prst="rect">
            <a:avLst/>
          </a:prstGeom>
          <a:solidFill>
            <a:srgbClr val="000000"/>
          </a:solidFill>
          <a:ln w="190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charset="0"/>
                <a:ea typeface="ＭＳ Ｐゴシック" charset="0"/>
              </a:rPr>
              <a:t>ABRAHAMIC</a:t>
            </a:r>
            <a:br>
              <a:rPr kumimoji="0" lang="en-US" sz="2000" b="1" i="0" u="none" strike="noStrike" kern="1200" cap="none" spc="0" normalizeH="0" baseline="0" noProof="0" dirty="0">
                <a:ln>
                  <a:noFill/>
                </a:ln>
                <a:solidFill>
                  <a:prstClr val="white"/>
                </a:solidFill>
                <a:effectLst/>
                <a:uLnTx/>
                <a:uFillTx/>
                <a:latin typeface="Arial" charset="0"/>
                <a:ea typeface="ＭＳ Ｐゴシック" charset="0"/>
              </a:rPr>
            </a:br>
            <a:r>
              <a:rPr kumimoji="0" lang="en-US" sz="2000" b="1" i="0" u="none" strike="noStrike" kern="1200" cap="none" spc="0" normalizeH="0" baseline="0" noProof="0" dirty="0">
                <a:ln>
                  <a:noFill/>
                </a:ln>
                <a:solidFill>
                  <a:prstClr val="white"/>
                </a:solidFill>
                <a:effectLst/>
                <a:uLnTx/>
                <a:uFillTx/>
                <a:latin typeface="Arial" charset="0"/>
                <a:ea typeface="ＭＳ Ｐゴシック" charset="0"/>
              </a:rPr>
              <a:t>Genesis 12:1-3</a:t>
            </a:r>
          </a:p>
        </p:txBody>
      </p:sp>
      <p:grpSp>
        <p:nvGrpSpPr>
          <p:cNvPr id="221186" name="Group 20"/>
          <p:cNvGrpSpPr>
            <a:grpSpLocks/>
          </p:cNvGrpSpPr>
          <p:nvPr/>
        </p:nvGrpSpPr>
        <p:grpSpPr bwMode="auto">
          <a:xfrm>
            <a:off x="1524000" y="1371600"/>
            <a:ext cx="6262688" cy="3112410"/>
            <a:chOff x="672" y="1621"/>
            <a:chExt cx="4080" cy="2027"/>
          </a:xfrm>
        </p:grpSpPr>
        <p:sp>
          <p:nvSpPr>
            <p:cNvPr id="221193" name="AutoShape 16"/>
            <p:cNvSpPr>
              <a:spLocks noChangeArrowheads="1"/>
            </p:cNvSpPr>
            <p:nvPr/>
          </p:nvSpPr>
          <p:spPr bwMode="auto">
            <a:xfrm>
              <a:off x="379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21194" name="AutoShape 15"/>
            <p:cNvSpPr>
              <a:spLocks noChangeArrowheads="1"/>
            </p:cNvSpPr>
            <p:nvPr/>
          </p:nvSpPr>
          <p:spPr bwMode="auto">
            <a:xfrm>
              <a:off x="2208"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21195" name="AutoShape 7"/>
            <p:cNvSpPr>
              <a:spLocks noChangeArrowheads="1"/>
            </p:cNvSpPr>
            <p:nvPr/>
          </p:nvSpPr>
          <p:spPr bwMode="auto">
            <a:xfrm>
              <a:off x="67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21196" name="Text Box 11"/>
            <p:cNvSpPr txBox="1">
              <a:spLocks noChangeArrowheads="1"/>
            </p:cNvSpPr>
            <p:nvPr/>
          </p:nvSpPr>
          <p:spPr bwMode="auto">
            <a:xfrm flipV="1">
              <a:off x="971" y="1921"/>
              <a:ext cx="401" cy="1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LAND</a:t>
              </a:r>
            </a:p>
          </p:txBody>
        </p:sp>
        <p:sp>
          <p:nvSpPr>
            <p:cNvPr id="221197" name="Rectangle 13"/>
            <p:cNvSpPr>
              <a:spLocks noChangeArrowheads="1"/>
            </p:cNvSpPr>
            <p:nvPr/>
          </p:nvSpPr>
          <p:spPr bwMode="auto">
            <a:xfrm flipH="1" flipV="1">
              <a:off x="2469" y="1969"/>
              <a:ext cx="401" cy="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SEED</a:t>
              </a:r>
            </a:p>
          </p:txBody>
        </p:sp>
        <p:sp>
          <p:nvSpPr>
            <p:cNvPr id="221198" name="Rectangle 14"/>
            <p:cNvSpPr>
              <a:spLocks noChangeArrowheads="1"/>
            </p:cNvSpPr>
            <p:nvPr/>
          </p:nvSpPr>
          <p:spPr bwMode="auto">
            <a:xfrm flipH="1" flipV="1">
              <a:off x="4072" y="1621"/>
              <a:ext cx="401"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508"/>
                  </a:solidFill>
                  <a:effectLst/>
                  <a:uLnTx/>
                  <a:uFillTx/>
                  <a:latin typeface="Arial" charset="0"/>
                  <a:ea typeface="ＭＳ Ｐゴシック" charset="0"/>
                  <a:cs typeface="ＭＳ Ｐゴシック" charset="0"/>
                </a:rPr>
                <a:t>   </a:t>
              </a: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BLESSING</a:t>
              </a:r>
            </a:p>
          </p:txBody>
        </p:sp>
      </p:grpSp>
      <p:sp>
        <p:nvSpPr>
          <p:cNvPr id="221187" name="Rectangle 17"/>
          <p:cNvSpPr>
            <a:spLocks noChangeArrowheads="1"/>
          </p:cNvSpPr>
          <p:nvPr/>
        </p:nvSpPr>
        <p:spPr bwMode="auto">
          <a:xfrm>
            <a:off x="2143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LAND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Deut. 30:1-10</a:t>
            </a:r>
          </a:p>
        </p:txBody>
      </p:sp>
      <p:sp>
        <p:nvSpPr>
          <p:cNvPr id="221188" name="Rectangle 18"/>
          <p:cNvSpPr>
            <a:spLocks noChangeArrowheads="1"/>
          </p:cNvSpPr>
          <p:nvPr/>
        </p:nvSpPr>
        <p:spPr bwMode="auto">
          <a:xfrm>
            <a:off x="316706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DAVIDIC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2 Sam. 7:12-16</a:t>
            </a:r>
          </a:p>
        </p:txBody>
      </p:sp>
      <p:sp>
        <p:nvSpPr>
          <p:cNvPr id="221189" name="Rectangle 19"/>
          <p:cNvSpPr>
            <a:spLocks noChangeArrowheads="1"/>
          </p:cNvSpPr>
          <p:nvPr/>
        </p:nvSpPr>
        <p:spPr bwMode="auto">
          <a:xfrm>
            <a:off x="61198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Jer. 31:31-34</a:t>
            </a:r>
          </a:p>
        </p:txBody>
      </p:sp>
      <p:sp>
        <p:nvSpPr>
          <p:cNvPr id="221190" name="Text Box 25"/>
          <p:cNvSpPr txBox="1">
            <a:spLocks noChangeArrowheads="1"/>
          </p:cNvSpPr>
          <p:nvPr/>
        </p:nvSpPr>
        <p:spPr bwMode="auto">
          <a:xfrm>
            <a:off x="8429625" y="0"/>
            <a:ext cx="698500" cy="4619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476</a:t>
            </a:r>
          </a:p>
        </p:txBody>
      </p:sp>
      <p:sp>
        <p:nvSpPr>
          <p:cNvPr id="39944" name="Title 14"/>
          <p:cNvSpPr>
            <a:spLocks noGrp="1"/>
          </p:cNvSpPr>
          <p:nvPr>
            <p:ph type="title"/>
          </p:nvPr>
        </p:nvSpPr>
        <p:spPr>
          <a:xfrm>
            <a:off x="609600" y="76200"/>
            <a:ext cx="8534400" cy="758825"/>
          </a:xfrm>
        </p:spPr>
        <p:txBody>
          <a:bodyPr>
            <a:normAutofit fontScale="90000"/>
          </a:bodyPr>
          <a:lstStyle/>
          <a:p>
            <a:pPr>
              <a:defRPr/>
            </a:pPr>
            <a:r>
              <a:rPr lang="en-US" sz="3600" b="1" dirty="0">
                <a:solidFill>
                  <a:schemeClr val="tx1"/>
                </a:solidFill>
                <a:latin typeface="Arial"/>
                <a:ea typeface="+mj-ea"/>
                <a:cs typeface="Arial"/>
              </a:rPr>
              <a:t>Four Unconditional Biblical Covenants</a:t>
            </a:r>
          </a:p>
        </p:txBody>
      </p:sp>
      <p:sp>
        <p:nvSpPr>
          <p:cNvPr id="221192" name="Rectangle 16"/>
          <p:cNvSpPr>
            <a:spLocks noChangeArrowheads="1"/>
          </p:cNvSpPr>
          <p:nvPr/>
        </p:nvSpPr>
        <p:spPr bwMode="auto">
          <a:xfrm>
            <a:off x="457200" y="5391150"/>
            <a:ext cx="8458200"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The new covenant is God</a:t>
            </a:r>
            <a:r>
              <a:rPr kumimoji="0" lang="mr-IN" altLang="ja-JP" sz="20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s unconditional amplification of the blessing promise in the Abrahamic Covenant where Judah and Israel will experience national and spiritual redemption. </a:t>
            </a:r>
          </a:p>
        </p:txBody>
      </p:sp>
    </p:spTree>
    <p:extLst>
      <p:ext uri="{BB962C8B-B14F-4D97-AF65-F5344CB8AC3E}">
        <p14:creationId xmlns:p14="http://schemas.microsoft.com/office/powerpoint/2010/main" val="33873617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3235" name="TextBox 4"/>
          <p:cNvSpPr txBox="1">
            <a:spLocks noChangeArrowheads="1"/>
          </p:cNvSpPr>
          <p:nvPr/>
        </p:nvSpPr>
        <p:spPr bwMode="auto">
          <a:xfrm>
            <a:off x="3048000" y="685800"/>
            <a:ext cx="2854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Arial" charset="0"/>
                <a:ea typeface="ＭＳ Ｐゴシック" charset="0"/>
              </a:rPr>
              <a:t>Jeremiah 31:31-34</a:t>
            </a: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31</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time is coming,</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when I will make a new covenant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cs typeface="Arial" charset="0"/>
              </a:rPr>
              <a:t>with the house of Israel and with the house of Judah</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32</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It will not be like the covenant I made with their forefathers when I took them by the hand to lead them out of Egypt, because they broke my covenant, though I was a husband to them,</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33</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This is the covenant I will make with the house of Israel after that time,</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902996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25283" name="TextBox 4"/>
          <p:cNvSpPr txBox="1">
            <a:spLocks noChangeArrowheads="1"/>
          </p:cNvSpPr>
          <p:nvPr/>
        </p:nvSpPr>
        <p:spPr bwMode="auto">
          <a:xfrm>
            <a:off x="3048000" y="685800"/>
            <a:ext cx="2854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Arial" charset="0"/>
                <a:ea typeface="ＭＳ Ｐゴシック" charset="0"/>
              </a:rPr>
              <a:t>Jeremiah 31:31-34</a:t>
            </a: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l" defTabSz="914400" rtl="0" eaLnBrk="1" fontAlgn="base" latinLnBrk="0" hangingPunct="1">
              <a:lnSpc>
                <a:spcPct val="100000"/>
              </a:lnSpc>
              <a:spcBef>
                <a:spcPct val="20000"/>
              </a:spcBef>
              <a:spcAft>
                <a:spcPct val="0"/>
              </a:spcAft>
              <a:buClr>
                <a:srgbClr val="D16349"/>
              </a:buClr>
              <a:buSzPct val="85000"/>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33b </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I will put my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law within them</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and I will write it on their hearts. And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I will be their God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and they shall be my people. </a:t>
            </a:r>
            <a:r>
              <a:rPr kumimoji="0" lang="en-US" altLang="ja-JP" sz="2400" b="1" i="0" u="none" strike="noStrike" kern="1200" cap="none" spc="0" normalizeH="0" baseline="30000" noProof="0" dirty="0">
                <a:ln>
                  <a:noFill/>
                </a:ln>
                <a:solidFill>
                  <a:srgbClr val="000000"/>
                </a:solidFill>
                <a:effectLst/>
                <a:uLnTx/>
                <a:uFillTx/>
                <a:latin typeface="Arial" charset="0"/>
                <a:ea typeface="ＭＳ Ｐゴシック" charset="0"/>
              </a:rPr>
              <a:t>34 </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And no longer shall each one teach his neighbor and each his brother, saying, </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Know the L</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for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they shall all know me</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from the least of them to the greatest, declares the L</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For I will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forgive </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their iniquity, and I will remember their sin no more.</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038614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pPr>
              <a:defRPr/>
            </a:pPr>
            <a:r>
              <a:rPr lang="en-US" sz="4400" b="1" dirty="0">
                <a:solidFill>
                  <a:schemeClr val="tx1"/>
                </a:solidFill>
                <a:latin typeface="Arial"/>
                <a:ea typeface="+mj-ea"/>
                <a:cs typeface="Arial"/>
              </a:rPr>
              <a:t>Unconditional Nature</a:t>
            </a:r>
          </a:p>
        </p:txBody>
      </p:sp>
      <p:pic>
        <p:nvPicPr>
          <p:cNvPr id="7172" name="Picture 4" descr="mban384l"/>
          <p:cNvPicPr>
            <a:picLocks noChangeAspect="1" noChangeArrowheads="1"/>
          </p:cNvPicPr>
          <p:nvPr/>
        </p:nvPicPr>
        <p:blipFill>
          <a:blip r:embed="rId3"/>
          <a:srcRect/>
          <a:stretch>
            <a:fillRect/>
          </a:stretch>
        </p:blipFill>
        <p:spPr bwMode="auto">
          <a:xfrm>
            <a:off x="266700" y="1676400"/>
            <a:ext cx="4762500" cy="4533900"/>
          </a:xfrm>
          <a:prstGeom prst="rect">
            <a:avLst/>
          </a:prstGeom>
          <a:noFill/>
          <a:ln w="101600">
            <a:solidFill>
              <a:schemeClr val="bg2">
                <a:lumMod val="90000"/>
              </a:schemeClr>
            </a:solidFill>
          </a:ln>
        </p:spPr>
      </p:pic>
      <p:sp>
        <p:nvSpPr>
          <p:cNvPr id="7173" name="Text Box 5"/>
          <p:cNvSpPr txBox="1">
            <a:spLocks noChangeArrowheads="1"/>
          </p:cNvSpPr>
          <p:nvPr/>
        </p:nvSpPr>
        <p:spPr bwMode="auto">
          <a:xfrm>
            <a:off x="5338763" y="1905000"/>
            <a:ext cx="3500437" cy="415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 typeface="Arial" charset="0"/>
              <a:buAutoNum type="alphaUcPeriod"/>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Eternal (Jer. 31:36, 40; 32:40; 50:5; Isa 61:2. 8-9; 24:5; Ezek. 37:26)</a:t>
            </a:r>
          </a:p>
          <a:p>
            <a:pPr marL="457200" marR="0" lvl="0" indent="-457200" algn="l" defTabSz="914400" rtl="0" eaLnBrk="1" fontAlgn="base" latinLnBrk="0" hangingPunct="1">
              <a:lnSpc>
                <a:spcPct val="100000"/>
              </a:lnSpc>
              <a:spcBef>
                <a:spcPct val="50000"/>
              </a:spcBef>
              <a:spcAft>
                <a:spcPct val="0"/>
              </a:spcAft>
              <a:buClrTx/>
              <a:buSzTx/>
              <a:buFont typeface="Arial" charset="0"/>
              <a:buAutoNum type="alphaUcPeriod"/>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Amplification of the Abrahamic Covenant, which is unconditional</a:t>
            </a:r>
          </a:p>
          <a:p>
            <a:pPr marL="457200" marR="0" lvl="0" indent="-457200" algn="l" defTabSz="914400" rtl="0" eaLnBrk="1" fontAlgn="base" latinLnBrk="0" hangingPunct="1">
              <a:lnSpc>
                <a:spcPct val="100000"/>
              </a:lnSpc>
              <a:spcBef>
                <a:spcPct val="50000"/>
              </a:spcBef>
              <a:spcAft>
                <a:spcPct val="0"/>
              </a:spcAft>
              <a:buClrTx/>
              <a:buSzTx/>
              <a:buFont typeface="Arial" charset="0"/>
              <a:buAutoNum type="alphaUcPeriod"/>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Unqualified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rPr>
              <a:t>I will</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rPr>
              <a:t> statements of God</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27332" name="Text Box 6"/>
          <p:cNvSpPr txBox="1">
            <a:spLocks noChangeArrowheads="1"/>
          </p:cNvSpPr>
          <p:nvPr/>
        </p:nvSpPr>
        <p:spPr bwMode="auto">
          <a:xfrm>
            <a:off x="8286750" y="1428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477</a:t>
            </a:r>
          </a:p>
        </p:txBody>
      </p:sp>
      <p:sp>
        <p:nvSpPr>
          <p:cNvPr id="6" name="Text Box 5"/>
          <p:cNvSpPr txBox="1">
            <a:spLocks noChangeArrowheads="1"/>
          </p:cNvSpPr>
          <p:nvPr/>
        </p:nvSpPr>
        <p:spPr bwMode="auto">
          <a:xfrm>
            <a:off x="228600" y="5486400"/>
            <a:ext cx="4800600" cy="9239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mr-IN" altLang="ja-JP" sz="1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000000"/>
                </a:solidFill>
                <a:effectLst/>
                <a:uLnTx/>
                <a:uFillTx/>
                <a:latin typeface="Arial" charset="0"/>
                <a:ea typeface="ＭＳ Ｐゴシック" charset="0"/>
              </a:rPr>
              <a:t>God</a:t>
            </a:r>
            <a:r>
              <a:rPr kumimoji="0" lang="mr-IN" altLang="ja-JP" sz="1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000000"/>
                </a:solidFill>
                <a:effectLst/>
                <a:uLnTx/>
                <a:uFillTx/>
                <a:latin typeface="Arial" charset="0"/>
                <a:ea typeface="ＭＳ Ｐゴシック" charset="0"/>
              </a:rPr>
              <a:t>s love is unconditional.  But you must act now.  Offer may be withdrawn at any time.  Void where prohibited by law.</a:t>
            </a:r>
            <a:r>
              <a:rPr kumimoji="0" lang="mr-IN" altLang="ja-JP" sz="18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46345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27010" name="Picture 2" descr="Pesach Backgroun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20200" y="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1" name="Title 1"/>
          <p:cNvSpPr>
            <a:spLocks noGrp="1"/>
          </p:cNvSpPr>
          <p:nvPr>
            <p:ph type="ctrTitle"/>
          </p:nvPr>
        </p:nvSpPr>
        <p:spPr>
          <a:xfrm>
            <a:off x="0" y="2493963"/>
            <a:ext cx="9144000" cy="3743325"/>
          </a:xfrm>
        </p:spPr>
        <p:txBody>
          <a:bodyPr/>
          <a:lstStyle/>
          <a:p>
            <a:pPr>
              <a:lnSpc>
                <a:spcPct val="80000"/>
              </a:lnSpc>
            </a:pPr>
            <a:r>
              <a:rPr lang="en-US" sz="5400" b="1" dirty="0">
                <a:solidFill>
                  <a:srgbClr val="3F2B15"/>
                </a:solidFill>
                <a:latin typeface="Times New Roman" charset="0"/>
                <a:ea typeface="ヒラギノ角ゴ Pro W3" charset="0"/>
                <a:cs typeface="Times New Roman" charset="0"/>
              </a:rPr>
              <a:t>… </a:t>
            </a:r>
            <a:r>
              <a:rPr lang="en-US" sz="5400" b="1" i="1" dirty="0">
                <a:solidFill>
                  <a:srgbClr val="3F2B15"/>
                </a:solidFill>
                <a:latin typeface="Times New Roman" charset="0"/>
                <a:ea typeface="ヒラギノ角ゴ Pro W3" charset="0"/>
                <a:cs typeface="Times New Roman" charset="0"/>
              </a:rPr>
              <a:t>This cup is the </a:t>
            </a:r>
            <a:br>
              <a:rPr lang="en-US" sz="5400" b="1" i="1" dirty="0">
                <a:solidFill>
                  <a:srgbClr val="3F2B15"/>
                </a:solidFill>
                <a:latin typeface="Times New Roman" charset="0"/>
                <a:ea typeface="ヒラギノ角ゴ Pro W3" charset="0"/>
                <a:cs typeface="Times New Roman" charset="0"/>
              </a:rPr>
            </a:br>
            <a:r>
              <a:rPr lang="en-US" sz="5400" b="1" dirty="0">
                <a:solidFill>
                  <a:srgbClr val="3F2B15"/>
                </a:solidFill>
                <a:latin typeface="Times New Roman" charset="0"/>
                <a:ea typeface="ヒラギノ角ゴ Pro W3" charset="0"/>
                <a:cs typeface="Times New Roman" charset="0"/>
              </a:rPr>
              <a:t>NEW COVENANT </a:t>
            </a:r>
            <a:br>
              <a:rPr lang="en-US" sz="5400" b="1" dirty="0">
                <a:solidFill>
                  <a:srgbClr val="3F2B15"/>
                </a:solidFill>
                <a:latin typeface="Times New Roman" charset="0"/>
                <a:ea typeface="ヒラギノ角ゴ Pro W3" charset="0"/>
                <a:cs typeface="Times New Roman" charset="0"/>
              </a:rPr>
            </a:br>
            <a:r>
              <a:rPr lang="en-US" sz="5400" b="1" i="1" dirty="0">
                <a:solidFill>
                  <a:srgbClr val="3F2B15"/>
                </a:solidFill>
                <a:latin typeface="Times New Roman" charset="0"/>
                <a:ea typeface="ヒラギノ角ゴ Pro W3" charset="0"/>
                <a:cs typeface="Times New Roman" charset="0"/>
              </a:rPr>
              <a:t>in my blood, which is </a:t>
            </a:r>
            <a:r>
              <a:rPr lang="en-US" sz="5400" b="1" dirty="0">
                <a:solidFill>
                  <a:srgbClr val="3F2B15"/>
                </a:solidFill>
                <a:latin typeface="Times New Roman" charset="0"/>
                <a:ea typeface="ヒラギノ角ゴ Pro W3" charset="0"/>
                <a:cs typeface="Times New Roman" charset="0"/>
              </a:rPr>
              <a:t>POURED OUT </a:t>
            </a:r>
            <a:br>
              <a:rPr lang="en-US" sz="5400" b="1" dirty="0">
                <a:solidFill>
                  <a:srgbClr val="3F2B15"/>
                </a:solidFill>
                <a:latin typeface="Times New Roman" charset="0"/>
                <a:ea typeface="ヒラギノ角ゴ Pro W3" charset="0"/>
                <a:cs typeface="Times New Roman" charset="0"/>
              </a:rPr>
            </a:br>
            <a:r>
              <a:rPr lang="en-US" sz="5400" b="1" i="1" dirty="0">
                <a:solidFill>
                  <a:srgbClr val="3F2B15"/>
                </a:solidFill>
                <a:latin typeface="Times New Roman" charset="0"/>
                <a:ea typeface="ヒラギノ角ゴ Pro W3" charset="0"/>
                <a:cs typeface="Times New Roman" charset="0"/>
              </a:rPr>
              <a:t>for you.</a:t>
            </a:r>
          </a:p>
        </p:txBody>
      </p:sp>
      <p:sp>
        <p:nvSpPr>
          <p:cNvPr id="427012"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rPr>
              <a:t>LUKE 22:20</a:t>
            </a:r>
            <a:endParaRPr kumimoji="0" lang="en-US" sz="3600" b="1" i="1"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endParaRPr>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ヒラギノ角ゴ Pro W3" charset="0"/>
              </a:rPr>
              <a:t>The cup (not baptism) is the new covenant sign</a:t>
            </a:r>
          </a:p>
        </p:txBody>
      </p:sp>
    </p:spTree>
    <p:extLst>
      <p:ext uri="{BB962C8B-B14F-4D97-AF65-F5344CB8AC3E}">
        <p14:creationId xmlns:p14="http://schemas.microsoft.com/office/powerpoint/2010/main" val="183352767"/>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628800"/>
            <a:ext cx="9144000" cy="4972000"/>
          </a:xfrm>
        </p:spPr>
        <p:txBody>
          <a:bodyPr/>
          <a:lstStyle/>
          <a:p>
            <a:pPr>
              <a:defRPr/>
            </a:pPr>
            <a: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t>How could Jesus apply the new covenant promises to his disciples when the other provisions were not fulfilled then?  </a:t>
            </a: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t>(What about Israel and Judah reunified?  What about all people knowing God?)</a:t>
            </a:r>
          </a:p>
        </p:txBody>
      </p:sp>
    </p:spTree>
    <p:extLst>
      <p:ext uri="{BB962C8B-B14F-4D97-AF65-F5344CB8AC3E}">
        <p14:creationId xmlns:p14="http://schemas.microsoft.com/office/powerpoint/2010/main" val="18310893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p:cNvSpPr txBox="1">
            <a:spLocks noChangeArrowheads="1"/>
          </p:cNvSpPr>
          <p:nvPr/>
        </p:nvSpPr>
        <p:spPr bwMode="auto">
          <a:xfrm>
            <a:off x="0" y="1981200"/>
            <a:ext cx="9144000" cy="86201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outerShdw blurRad="38100" dist="38100" dir="2700000" algn="tl">
                    <a:srgbClr val="000000"/>
                  </a:outerShdw>
                </a:effectLst>
                <a:uLnTx/>
                <a:uFillTx/>
                <a:latin typeface="Invitation" charset="0"/>
                <a:ea typeface="ＭＳ Ｐゴシック" charset="0"/>
              </a:rPr>
              <a:t>Jeremiah 31:31-34 (for Israel)</a:t>
            </a:r>
          </a:p>
        </p:txBody>
      </p:sp>
      <p:sp>
        <p:nvSpPr>
          <p:cNvPr id="108548" name="Text Box 4"/>
          <p:cNvSpPr txBox="1">
            <a:spLocks noChangeArrowheads="1"/>
          </p:cNvSpPr>
          <p:nvPr/>
        </p:nvSpPr>
        <p:spPr bwMode="auto">
          <a:xfrm>
            <a:off x="1066800" y="3048000"/>
            <a:ext cx="73152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r>
              <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everlasting covenant</a:t>
            </a: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endParaRPr>
          </a:p>
        </p:txBody>
      </p:sp>
      <p:sp>
        <p:nvSpPr>
          <p:cNvPr id="108549" name="Text Box 5"/>
          <p:cNvSpPr txBox="1">
            <a:spLocks noChangeArrowheads="1"/>
          </p:cNvSpPr>
          <p:nvPr/>
        </p:nvSpPr>
        <p:spPr bwMode="auto">
          <a:xfrm>
            <a:off x="5562600" y="3429000"/>
            <a:ext cx="30480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r>
              <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 new heart</a:t>
            </a: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endParaRPr>
          </a:p>
        </p:txBody>
      </p:sp>
      <p:sp>
        <p:nvSpPr>
          <p:cNvPr id="108550" name="Text Box 6"/>
          <p:cNvSpPr txBox="1">
            <a:spLocks noChangeArrowheads="1"/>
          </p:cNvSpPr>
          <p:nvPr/>
        </p:nvSpPr>
        <p:spPr bwMode="auto">
          <a:xfrm>
            <a:off x="838200" y="39624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r>
              <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 new spirit</a:t>
            </a: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endParaRPr>
          </a:p>
        </p:txBody>
      </p:sp>
      <p:sp>
        <p:nvSpPr>
          <p:cNvPr id="108551" name="Text Box 7"/>
          <p:cNvSpPr txBox="1">
            <a:spLocks noChangeArrowheads="1"/>
          </p:cNvSpPr>
          <p:nvPr/>
        </p:nvSpPr>
        <p:spPr bwMode="auto">
          <a:xfrm>
            <a:off x="609600" y="48768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r>
              <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 covenant</a:t>
            </a: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endParaRPr>
          </a:p>
        </p:txBody>
      </p:sp>
      <p:sp>
        <p:nvSpPr>
          <p:cNvPr id="108552" name="Text Box 8"/>
          <p:cNvSpPr txBox="1">
            <a:spLocks noChangeArrowheads="1"/>
          </p:cNvSpPr>
          <p:nvPr/>
        </p:nvSpPr>
        <p:spPr bwMode="auto">
          <a:xfrm>
            <a:off x="3962400" y="46482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r>
              <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 covenant of peace</a:t>
            </a:r>
            <a:r>
              <a:rPr kumimoji="0" lang="mr-IN" altLang="ja-JP"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rPr>
              <a:t>'</a:t>
            </a:r>
            <a:endParaRPr kumimoji="0" lang="en-US" sz="3300" b="1" i="1" u="none" strike="noStrike" kern="1200" cap="none" spc="0" normalizeH="0" baseline="0" noProof="0" dirty="0">
              <a:ln>
                <a:noFill/>
              </a:ln>
              <a:solidFill>
                <a:srgbClr val="CCECFF"/>
              </a:solidFill>
              <a:effectLst>
                <a:outerShdw blurRad="38100" dist="38100" dir="2700000" algn="tl">
                  <a:srgbClr val="000000"/>
                </a:outerShdw>
              </a:effectLst>
              <a:uLnTx/>
              <a:uFillTx/>
              <a:latin typeface="Times New Roman" charset="0"/>
              <a:ea typeface="ＭＳ Ｐゴシック" charset="0"/>
            </a:endParaRPr>
          </a:p>
        </p:txBody>
      </p:sp>
      <p:sp>
        <p:nvSpPr>
          <p:cNvPr id="108553" name="Text Box 9"/>
          <p:cNvSpPr txBox="1">
            <a:spLocks noChangeArrowheads="1"/>
          </p:cNvSpPr>
          <p:nvPr/>
        </p:nvSpPr>
        <p:spPr bwMode="auto">
          <a:xfrm>
            <a:off x="0" y="5638800"/>
            <a:ext cx="9144000" cy="854075"/>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000" b="1" i="0" u="none" strike="noStrike" kern="1200" cap="none" spc="0" normalizeH="0" baseline="0" noProof="0">
                <a:ln>
                  <a:noFill/>
                </a:ln>
                <a:solidFill>
                  <a:srgbClr val="FFFFFF"/>
                </a:solidFill>
                <a:effectLst>
                  <a:outerShdw blurRad="38100" dist="38100" dir="2700000" algn="tl">
                    <a:srgbClr val="000000"/>
                  </a:outerShdw>
                </a:effectLst>
                <a:uLnTx/>
                <a:uFillTx/>
                <a:latin typeface="Invitation" charset="0"/>
                <a:ea typeface="ＭＳ Ｐゴシック" charset="0"/>
              </a:rPr>
              <a:t>Luke 22:20 (for church)</a:t>
            </a:r>
          </a:p>
        </p:txBody>
      </p:sp>
      <p:sp>
        <p:nvSpPr>
          <p:cNvPr id="10" name="Title 9"/>
          <p:cNvSpPr>
            <a:spLocks noGrp="1"/>
          </p:cNvSpPr>
          <p:nvPr>
            <p:ph type="title" idx="4294967295"/>
          </p:nvPr>
        </p:nvSpPr>
        <p:spPr>
          <a:xfrm>
            <a:off x="0" y="304800"/>
            <a:ext cx="9144000" cy="862013"/>
          </a:xfrm>
        </p:spPr>
        <p:txBody>
          <a:bodyPr>
            <a:spAutoFit/>
          </a:bodyPr>
          <a:lstStyle/>
          <a:p>
            <a:pPr>
              <a:spcBef>
                <a:spcPct val="50000"/>
              </a:spcBef>
              <a:defRPr/>
            </a:pPr>
            <a:r>
              <a:rPr lang="en-US" sz="5000">
                <a:solidFill>
                  <a:srgbClr val="FFFF00"/>
                </a:solidFill>
                <a:latin typeface="Copperplate Gothic Bold" charset="0"/>
                <a:ea typeface="ＭＳ Ｐゴシック" charset="0"/>
                <a:cs typeface="ＭＳ Ｐゴシック" charset="0"/>
              </a:rPr>
              <a:t>How to Reconcile?</a:t>
            </a:r>
          </a:p>
        </p:txBody>
      </p:sp>
    </p:spTree>
    <p:extLst>
      <p:ext uri="{BB962C8B-B14F-4D97-AF65-F5344CB8AC3E}">
        <p14:creationId xmlns:p14="http://schemas.microsoft.com/office/powerpoint/2010/main" val="2546568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dissolve">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8553"/>
                                        </p:tgtEl>
                                        <p:attrNameLst>
                                          <p:attrName>style.visibility</p:attrName>
                                        </p:attrNameLst>
                                      </p:cBhvr>
                                      <p:to>
                                        <p:strVal val="visible"/>
                                      </p:to>
                                    </p:set>
                                    <p:animEffect transition="in" filter="dissolve">
                                      <p:cBhvr>
                                        <p:cTn id="12" dur="500"/>
                                        <p:tgtEl>
                                          <p:spTgt spid="1085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 calcmode="lin" valueType="num">
                                      <p:cBhvr>
                                        <p:cTn id="17" dur="1000" fill="hold"/>
                                        <p:tgtEl>
                                          <p:spTgt spid="108548"/>
                                        </p:tgtEl>
                                        <p:attrNameLst>
                                          <p:attrName>ppt_w</p:attrName>
                                        </p:attrNameLst>
                                      </p:cBhvr>
                                      <p:tavLst>
                                        <p:tav tm="0">
                                          <p:val>
                                            <p:fltVal val="0"/>
                                          </p:val>
                                        </p:tav>
                                        <p:tav tm="100000">
                                          <p:val>
                                            <p:strVal val="#ppt_w"/>
                                          </p:val>
                                        </p:tav>
                                      </p:tavLst>
                                    </p:anim>
                                    <p:anim calcmode="lin" valueType="num">
                                      <p:cBhvr>
                                        <p:cTn id="18" dur="1000" fill="hold"/>
                                        <p:tgtEl>
                                          <p:spTgt spid="108548"/>
                                        </p:tgtEl>
                                        <p:attrNameLst>
                                          <p:attrName>ppt_h</p:attrName>
                                        </p:attrNameLst>
                                      </p:cBhvr>
                                      <p:tavLst>
                                        <p:tav tm="0">
                                          <p:val>
                                            <p:fltVal val="0"/>
                                          </p:val>
                                        </p:tav>
                                        <p:tav tm="100000">
                                          <p:val>
                                            <p:strVal val="#ppt_h"/>
                                          </p:val>
                                        </p:tav>
                                      </p:tavLst>
                                    </p:anim>
                                    <p:anim calcmode="lin" valueType="num">
                                      <p:cBhvr>
                                        <p:cTn id="19" dur="1000" fill="hold"/>
                                        <p:tgtEl>
                                          <p:spTgt spid="10854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085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08549"/>
                                        </p:tgtEl>
                                        <p:attrNameLst>
                                          <p:attrName>style.visibility</p:attrName>
                                        </p:attrNameLst>
                                      </p:cBhvr>
                                      <p:to>
                                        <p:strVal val="visible"/>
                                      </p:to>
                                    </p:set>
                                    <p:anim calcmode="lin" valueType="num">
                                      <p:cBhvr>
                                        <p:cTn id="25" dur="1000" fill="hold"/>
                                        <p:tgtEl>
                                          <p:spTgt spid="108549"/>
                                        </p:tgtEl>
                                        <p:attrNameLst>
                                          <p:attrName>ppt_w</p:attrName>
                                        </p:attrNameLst>
                                      </p:cBhvr>
                                      <p:tavLst>
                                        <p:tav tm="0">
                                          <p:val>
                                            <p:fltVal val="0"/>
                                          </p:val>
                                        </p:tav>
                                        <p:tav tm="100000">
                                          <p:val>
                                            <p:strVal val="#ppt_w"/>
                                          </p:val>
                                        </p:tav>
                                      </p:tavLst>
                                    </p:anim>
                                    <p:anim calcmode="lin" valueType="num">
                                      <p:cBhvr>
                                        <p:cTn id="26" dur="1000" fill="hold"/>
                                        <p:tgtEl>
                                          <p:spTgt spid="108549"/>
                                        </p:tgtEl>
                                        <p:attrNameLst>
                                          <p:attrName>ppt_h</p:attrName>
                                        </p:attrNameLst>
                                      </p:cBhvr>
                                      <p:tavLst>
                                        <p:tav tm="0">
                                          <p:val>
                                            <p:fltVal val="0"/>
                                          </p:val>
                                        </p:tav>
                                        <p:tav tm="100000">
                                          <p:val>
                                            <p:strVal val="#ppt_h"/>
                                          </p:val>
                                        </p:tav>
                                      </p:tavLst>
                                    </p:anim>
                                    <p:anim calcmode="lin" valueType="num">
                                      <p:cBhvr>
                                        <p:cTn id="27" dur="1000" fill="hold"/>
                                        <p:tgtEl>
                                          <p:spTgt spid="10854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85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08550"/>
                                        </p:tgtEl>
                                        <p:attrNameLst>
                                          <p:attrName>style.visibility</p:attrName>
                                        </p:attrNameLst>
                                      </p:cBhvr>
                                      <p:to>
                                        <p:strVal val="visible"/>
                                      </p:to>
                                    </p:set>
                                    <p:anim calcmode="lin" valueType="num">
                                      <p:cBhvr>
                                        <p:cTn id="33" dur="1000" fill="hold"/>
                                        <p:tgtEl>
                                          <p:spTgt spid="108550"/>
                                        </p:tgtEl>
                                        <p:attrNameLst>
                                          <p:attrName>ppt_w</p:attrName>
                                        </p:attrNameLst>
                                      </p:cBhvr>
                                      <p:tavLst>
                                        <p:tav tm="0">
                                          <p:val>
                                            <p:fltVal val="0"/>
                                          </p:val>
                                        </p:tav>
                                        <p:tav tm="100000">
                                          <p:val>
                                            <p:strVal val="#ppt_w"/>
                                          </p:val>
                                        </p:tav>
                                      </p:tavLst>
                                    </p:anim>
                                    <p:anim calcmode="lin" valueType="num">
                                      <p:cBhvr>
                                        <p:cTn id="34" dur="1000" fill="hold"/>
                                        <p:tgtEl>
                                          <p:spTgt spid="108550"/>
                                        </p:tgtEl>
                                        <p:attrNameLst>
                                          <p:attrName>ppt_h</p:attrName>
                                        </p:attrNameLst>
                                      </p:cBhvr>
                                      <p:tavLst>
                                        <p:tav tm="0">
                                          <p:val>
                                            <p:fltVal val="0"/>
                                          </p:val>
                                        </p:tav>
                                        <p:tav tm="100000">
                                          <p:val>
                                            <p:strVal val="#ppt_h"/>
                                          </p:val>
                                        </p:tav>
                                      </p:tavLst>
                                    </p:anim>
                                    <p:anim calcmode="lin" valueType="num">
                                      <p:cBhvr>
                                        <p:cTn id="35" dur="1000" fill="hold"/>
                                        <p:tgtEl>
                                          <p:spTgt spid="10855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85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108552"/>
                                        </p:tgtEl>
                                        <p:attrNameLst>
                                          <p:attrName>style.visibility</p:attrName>
                                        </p:attrNameLst>
                                      </p:cBhvr>
                                      <p:to>
                                        <p:strVal val="visible"/>
                                      </p:to>
                                    </p:set>
                                    <p:anim calcmode="lin" valueType="num">
                                      <p:cBhvr>
                                        <p:cTn id="41" dur="1000" fill="hold"/>
                                        <p:tgtEl>
                                          <p:spTgt spid="108552"/>
                                        </p:tgtEl>
                                        <p:attrNameLst>
                                          <p:attrName>ppt_w</p:attrName>
                                        </p:attrNameLst>
                                      </p:cBhvr>
                                      <p:tavLst>
                                        <p:tav tm="0">
                                          <p:val>
                                            <p:fltVal val="0"/>
                                          </p:val>
                                        </p:tav>
                                        <p:tav tm="100000">
                                          <p:val>
                                            <p:strVal val="#ppt_w"/>
                                          </p:val>
                                        </p:tav>
                                      </p:tavLst>
                                    </p:anim>
                                    <p:anim calcmode="lin" valueType="num">
                                      <p:cBhvr>
                                        <p:cTn id="42" dur="1000" fill="hold"/>
                                        <p:tgtEl>
                                          <p:spTgt spid="108552"/>
                                        </p:tgtEl>
                                        <p:attrNameLst>
                                          <p:attrName>ppt_h</p:attrName>
                                        </p:attrNameLst>
                                      </p:cBhvr>
                                      <p:tavLst>
                                        <p:tav tm="0">
                                          <p:val>
                                            <p:fltVal val="0"/>
                                          </p:val>
                                        </p:tav>
                                        <p:tav tm="100000">
                                          <p:val>
                                            <p:strVal val="#ppt_h"/>
                                          </p:val>
                                        </p:tav>
                                      </p:tavLst>
                                    </p:anim>
                                    <p:anim calcmode="lin" valueType="num">
                                      <p:cBhvr>
                                        <p:cTn id="43" dur="1000" fill="hold"/>
                                        <p:tgtEl>
                                          <p:spTgt spid="108552"/>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085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108551"/>
                                        </p:tgtEl>
                                        <p:attrNameLst>
                                          <p:attrName>style.visibility</p:attrName>
                                        </p:attrNameLst>
                                      </p:cBhvr>
                                      <p:to>
                                        <p:strVal val="visible"/>
                                      </p:to>
                                    </p:set>
                                    <p:anim calcmode="lin" valueType="num">
                                      <p:cBhvr>
                                        <p:cTn id="49" dur="1000" fill="hold"/>
                                        <p:tgtEl>
                                          <p:spTgt spid="108551"/>
                                        </p:tgtEl>
                                        <p:attrNameLst>
                                          <p:attrName>ppt_w</p:attrName>
                                        </p:attrNameLst>
                                      </p:cBhvr>
                                      <p:tavLst>
                                        <p:tav tm="0">
                                          <p:val>
                                            <p:fltVal val="0"/>
                                          </p:val>
                                        </p:tav>
                                        <p:tav tm="100000">
                                          <p:val>
                                            <p:strVal val="#ppt_w"/>
                                          </p:val>
                                        </p:tav>
                                      </p:tavLst>
                                    </p:anim>
                                    <p:anim calcmode="lin" valueType="num">
                                      <p:cBhvr>
                                        <p:cTn id="50" dur="1000" fill="hold"/>
                                        <p:tgtEl>
                                          <p:spTgt spid="108551"/>
                                        </p:tgtEl>
                                        <p:attrNameLst>
                                          <p:attrName>ppt_h</p:attrName>
                                        </p:attrNameLst>
                                      </p:cBhvr>
                                      <p:tavLst>
                                        <p:tav tm="0">
                                          <p:val>
                                            <p:fltVal val="0"/>
                                          </p:val>
                                        </p:tav>
                                        <p:tav tm="100000">
                                          <p:val>
                                            <p:strVal val="#ppt_h"/>
                                          </p:val>
                                        </p:tav>
                                      </p:tavLst>
                                    </p:anim>
                                    <p:anim calcmode="lin" valueType="num">
                                      <p:cBhvr>
                                        <p:cTn id="51" dur="1000" fill="hold"/>
                                        <p:tgtEl>
                                          <p:spTgt spid="108551"/>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0855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nimBg="1" autoUpdateAnimBg="0"/>
      <p:bldP spid="108548" grpId="0" autoUpdateAnimBg="0"/>
      <p:bldP spid="108549" grpId="0" autoUpdateAnimBg="0"/>
      <p:bldP spid="108550" grpId="0" autoUpdateAnimBg="0"/>
      <p:bldP spid="108551" grpId="0" autoUpdateAnimBg="0"/>
      <p:bldP spid="108552" grpId="0" autoUpdateAnimBg="0"/>
      <p:bldP spid="108553"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ext Box 14"/>
          <p:cNvSpPr txBox="1">
            <a:spLocks noChangeArrowheads="1"/>
          </p:cNvSpPr>
          <p:nvPr/>
        </p:nvSpPr>
        <p:spPr bwMode="auto">
          <a:xfrm>
            <a:off x="8297863" y="-142875"/>
            <a:ext cx="85248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477</a:t>
            </a:r>
          </a:p>
        </p:txBody>
      </p:sp>
      <p:sp>
        <p:nvSpPr>
          <p:cNvPr id="232450" name="Text Box 17"/>
          <p:cNvSpPr txBox="1">
            <a:spLocks noChangeArrowheads="1"/>
          </p:cNvSpPr>
          <p:nvPr/>
        </p:nvSpPr>
        <p:spPr bwMode="auto">
          <a:xfrm>
            <a:off x="228600" y="1428750"/>
            <a:ext cx="4800600" cy="275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l" defTabSz="914400" rtl="0" eaLnBrk="1" fontAlgn="base" latinLnBrk="0" hangingPunct="1">
              <a:lnSpc>
                <a:spcPct val="100000"/>
              </a:lnSpc>
              <a:spcBef>
                <a:spcPts val="238"/>
              </a:spcBef>
              <a:spcAft>
                <a:spcPct val="0"/>
              </a:spcAft>
              <a:buClrTx/>
              <a:buSzTx/>
              <a:buFontTx/>
              <a:buNone/>
              <a:tabLst/>
              <a:defRPr/>
            </a:pPr>
            <a:r>
              <a:rPr kumimoji="0" lang="en-US" sz="2400" b="1" i="0" u="none" strike="noStrike" kern="1200" cap="none" spc="0" normalizeH="0" baseline="0" noProof="0" dirty="0">
                <a:ln>
                  <a:noFill/>
                </a:ln>
                <a:solidFill>
                  <a:srgbClr val="660066"/>
                </a:solidFill>
                <a:effectLst/>
                <a:uLnTx/>
                <a:uFillTx/>
                <a:latin typeface="Arial" charset="0"/>
                <a:ea typeface="ＭＳ Ｐゴシック" charset="0"/>
              </a:rPr>
              <a:t>FULFILLED</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Indwelling of the Holy Spirit</a:t>
            </a:r>
            <a:b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(Jer. 31:33 with Ezek. 36:27)</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New nature, heart &amp; mind</a:t>
            </a:r>
            <a:b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(Jer. 31:33; Isa. 59:21)</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Forgiveness of sins</a:t>
            </a:r>
            <a:b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(Jer. 31:34b)</a:t>
            </a:r>
          </a:p>
        </p:txBody>
      </p:sp>
      <p:sp>
        <p:nvSpPr>
          <p:cNvPr id="232451" name="Text Box 18"/>
          <p:cNvSpPr txBox="1">
            <a:spLocks noChangeArrowheads="1"/>
          </p:cNvSpPr>
          <p:nvPr/>
        </p:nvSpPr>
        <p:spPr bwMode="auto">
          <a:xfrm>
            <a:off x="228600" y="4429125"/>
            <a:ext cx="4652963" cy="199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l" defTabSz="914400" rtl="0" eaLnBrk="1" fontAlgn="base" latinLnBrk="0" hangingPunct="1">
              <a:lnSpc>
                <a:spcPct val="100000"/>
              </a:lnSpc>
              <a:spcBef>
                <a:spcPts val="238"/>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Arial" charset="0"/>
                <a:ea typeface="ＭＳ Ｐゴシック" charset="0"/>
              </a:rPr>
              <a:t>NOT YET FULFILLED</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Everyone will know the Lord</a:t>
            </a:r>
            <a:br>
              <a:rPr kumimoji="0" lang="en-US" sz="2400" b="1" i="0" u="none" strike="noStrike" kern="1200" cap="none" spc="0" normalizeH="0" baseline="0" noProof="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(Jer. 31:34a)</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Israel and Judah will be reunited (Jer. 31:31)</a:t>
            </a:r>
          </a:p>
        </p:txBody>
      </p:sp>
      <p:sp>
        <p:nvSpPr>
          <p:cNvPr id="232452" name="Title 6"/>
          <p:cNvSpPr>
            <a:spLocks noGrp="1"/>
          </p:cNvSpPr>
          <p:nvPr>
            <p:ph type="title"/>
          </p:nvPr>
        </p:nvSpPr>
        <p:spPr/>
        <p:txBody>
          <a:bodyPr/>
          <a:lstStyle/>
          <a:p>
            <a:r>
              <a:rPr lang="en-US" sz="4000" b="1">
                <a:solidFill>
                  <a:schemeClr val="tx1"/>
                </a:solidFill>
                <a:latin typeface="Arial" charset="0"/>
                <a:ea typeface="ＭＳ Ｐゴシック" charset="0"/>
                <a:cs typeface="Arial" charset="0"/>
              </a:rPr>
              <a:t>Provisions</a:t>
            </a:r>
          </a:p>
        </p:txBody>
      </p:sp>
      <p:pic>
        <p:nvPicPr>
          <p:cNvPr id="10241" name="Picture 1"/>
          <p:cNvPicPr>
            <a:picLocks noChangeAspect="1" noChangeArrowheads="1"/>
          </p:cNvPicPr>
          <p:nvPr/>
        </p:nvPicPr>
        <p:blipFill>
          <a:blip r:embed="rId3"/>
          <a:srcRect/>
          <a:stretch>
            <a:fillRect/>
          </a:stretch>
        </p:blipFill>
        <p:spPr bwMode="auto">
          <a:xfrm>
            <a:off x="5094288" y="1524000"/>
            <a:ext cx="3821112" cy="4572000"/>
          </a:xfrm>
          <a:prstGeom prst="rect">
            <a:avLst/>
          </a:prstGeom>
          <a:noFill/>
          <a:ln w="101600">
            <a:solidFill>
              <a:schemeClr val="bg2">
                <a:lumMod val="90000"/>
              </a:schemeClr>
            </a:solidFill>
            <a:miter lim="800000"/>
            <a:headEnd/>
            <a:tailEnd/>
          </a:ln>
        </p:spPr>
      </p:pic>
    </p:spTree>
    <p:extLst>
      <p:ext uri="{BB962C8B-B14F-4D97-AF65-F5344CB8AC3E}">
        <p14:creationId xmlns:p14="http://schemas.microsoft.com/office/powerpoint/2010/main" val="12713666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p:nvPr>
        </p:nvSpPr>
        <p:spPr/>
        <p:txBody>
          <a:bodyPr/>
          <a:lstStyle/>
          <a:p>
            <a:r>
              <a:rPr lang="en-US" sz="4000" b="1">
                <a:solidFill>
                  <a:schemeClr val="tx1"/>
                </a:solidFill>
                <a:latin typeface="Arial" charset="0"/>
                <a:ea typeface="ＭＳ Ｐゴシック" charset="0"/>
                <a:cs typeface="Arial" charset="0"/>
              </a:rPr>
              <a:t>Views on the Time of Fulfillment</a:t>
            </a:r>
            <a:endParaRPr lang="en-US" sz="3600" b="1">
              <a:solidFill>
                <a:schemeClr val="tx1"/>
              </a:solidFill>
              <a:latin typeface="Arial" charset="0"/>
              <a:ea typeface="ＭＳ Ｐゴシック" charset="0"/>
              <a:cs typeface="Arial" charset="0"/>
            </a:endParaRPr>
          </a:p>
        </p:txBody>
      </p:sp>
      <p:sp>
        <p:nvSpPr>
          <p:cNvPr id="234498" name="Text Box 17"/>
          <p:cNvSpPr txBox="1">
            <a:spLocks noChangeArrowheads="1"/>
          </p:cNvSpPr>
          <p:nvPr/>
        </p:nvSpPr>
        <p:spPr bwMode="auto">
          <a:xfrm>
            <a:off x="228600" y="2819400"/>
            <a:ext cx="78279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sng" strike="noStrike" kern="1200" cap="none" spc="0" normalizeH="0" baseline="0" noProof="0">
                <a:ln>
                  <a:noFill/>
                </a:ln>
                <a:solidFill>
                  <a:srgbClr val="660066"/>
                </a:solidFill>
                <a:effectLst/>
                <a:uLnTx/>
                <a:uFillTx/>
                <a:latin typeface="Arial" charset="0"/>
                <a:ea typeface="ＭＳ Ｐゴシック" charset="0"/>
              </a:rPr>
              <a:t>1. Partial Fulfillment in the present church age </a:t>
            </a:r>
          </a:p>
        </p:txBody>
      </p:sp>
      <p:sp>
        <p:nvSpPr>
          <p:cNvPr id="234499" name="Text Box 17"/>
          <p:cNvSpPr txBox="1">
            <a:spLocks noChangeArrowheads="1"/>
          </p:cNvSpPr>
          <p:nvPr/>
        </p:nvSpPr>
        <p:spPr bwMode="auto">
          <a:xfrm>
            <a:off x="228600" y="5786438"/>
            <a:ext cx="8001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sng" strike="noStrike" kern="1200" cap="none" spc="0" normalizeH="0" baseline="0" noProof="0">
                <a:ln>
                  <a:noFill/>
                </a:ln>
                <a:solidFill>
                  <a:srgbClr val="660066"/>
                </a:solidFill>
                <a:effectLst/>
                <a:uLnTx/>
                <a:uFillTx/>
                <a:latin typeface="Arial" charset="0"/>
                <a:ea typeface="ＭＳ Ｐゴシック" charset="0"/>
              </a:rPr>
              <a:t>2. Complete fulfillment after the return of Christ </a:t>
            </a:r>
          </a:p>
        </p:txBody>
      </p:sp>
      <p:sp>
        <p:nvSpPr>
          <p:cNvPr id="234500" name="Text Box 17"/>
          <p:cNvSpPr txBox="1">
            <a:spLocks noChangeArrowheads="1"/>
          </p:cNvSpPr>
          <p:nvPr/>
        </p:nvSpPr>
        <p:spPr bwMode="auto">
          <a:xfrm>
            <a:off x="657225" y="3354388"/>
            <a:ext cx="7953375"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 typeface="Georgia" charset="0"/>
              <a:buAutoNum type="alphaLcPeriod"/>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Only one New Covenant for Israel (Darby)</a:t>
            </a:r>
          </a:p>
          <a:p>
            <a:pPr marL="457200" marR="0" lvl="0" indent="-457200" algn="l" defTabSz="914400" rtl="0" eaLnBrk="1" fontAlgn="base" latinLnBrk="0" hangingPunct="1">
              <a:lnSpc>
                <a:spcPct val="100000"/>
              </a:lnSpc>
              <a:spcBef>
                <a:spcPct val="50000"/>
              </a:spcBef>
              <a:spcAft>
                <a:spcPct val="0"/>
              </a:spcAft>
              <a:buClrTx/>
              <a:buSzTx/>
              <a:buFont typeface="Georgia" charset="0"/>
              <a:buAutoNum type="alphaLcPeriod"/>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Two New Covenants: one for Israel and one for the church (Chafer)</a:t>
            </a:r>
          </a:p>
          <a:p>
            <a:pPr marL="457200" marR="0" lvl="0" indent="-457200" algn="l" defTabSz="914400" rtl="0" eaLnBrk="1" fontAlgn="base" latinLnBrk="0" hangingPunct="1">
              <a:lnSpc>
                <a:spcPct val="100000"/>
              </a:lnSpc>
              <a:spcBef>
                <a:spcPct val="50000"/>
              </a:spcBef>
              <a:spcAft>
                <a:spcPct val="0"/>
              </a:spcAft>
              <a:buClrTx/>
              <a:buSzTx/>
              <a:buFont typeface="Georgia" charset="0"/>
              <a:buAutoNum type="alphaLcPeriod"/>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One New Covenant with a two fold- application: primarily to Israel, secondarily to the Church</a:t>
            </a:r>
          </a:p>
        </p:txBody>
      </p:sp>
      <p:sp>
        <p:nvSpPr>
          <p:cNvPr id="234501" name="Text Box 17"/>
          <p:cNvSpPr txBox="1">
            <a:spLocks noChangeArrowheads="1"/>
          </p:cNvSpPr>
          <p:nvPr/>
        </p:nvSpPr>
        <p:spPr bwMode="auto">
          <a:xfrm>
            <a:off x="0" y="1447800"/>
            <a:ext cx="8839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Amillennialists often say all of the provisions of the New Covenant are being realized now in the church which they consider the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rPr>
              <a:t>new Israel.</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rPr>
              <a:t>  But are they?</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p:txBody>
      </p:sp>
      <p:pic>
        <p:nvPicPr>
          <p:cNvPr id="2345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1400" y="5783263"/>
            <a:ext cx="1624013" cy="1074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503" name="Text Box 4"/>
          <p:cNvSpPr txBox="1">
            <a:spLocks noChangeArrowheads="1"/>
          </p:cNvSpPr>
          <p:nvPr/>
        </p:nvSpPr>
        <p:spPr bwMode="auto">
          <a:xfrm>
            <a:off x="8359775" y="2016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477</a:t>
            </a:r>
          </a:p>
        </p:txBody>
      </p:sp>
    </p:spTree>
    <p:extLst>
      <p:ext uri="{BB962C8B-B14F-4D97-AF65-F5344CB8AC3E}">
        <p14:creationId xmlns:p14="http://schemas.microsoft.com/office/powerpoint/2010/main" val="9217865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title"/>
          </p:nvPr>
        </p:nvSpPr>
        <p:spPr/>
        <p:txBody>
          <a:bodyPr/>
          <a:lstStyle/>
          <a:p>
            <a:r>
              <a:rPr lang="en-US" sz="3600" b="1">
                <a:solidFill>
                  <a:schemeClr val="tx1"/>
                </a:solidFill>
                <a:latin typeface="Arial" charset="0"/>
                <a:ea typeface="ＭＳ Ｐゴシック" charset="0"/>
                <a:cs typeface="Arial" charset="0"/>
              </a:rPr>
              <a:t>Views on the New Covenant</a:t>
            </a:r>
            <a:endParaRPr lang="en-US" b="1">
              <a:solidFill>
                <a:schemeClr val="tx1"/>
              </a:solidFill>
              <a:latin typeface="Arial" charset="0"/>
              <a:ea typeface="ＭＳ Ｐゴシック" charset="0"/>
              <a:cs typeface="Arial" charset="0"/>
            </a:endParaRPr>
          </a:p>
        </p:txBody>
      </p:sp>
      <p:sp>
        <p:nvSpPr>
          <p:cNvPr id="236546" name="Text Box 12"/>
          <p:cNvSpPr txBox="1">
            <a:spLocks noChangeArrowheads="1"/>
          </p:cNvSpPr>
          <p:nvPr/>
        </p:nvSpPr>
        <p:spPr bwMode="auto">
          <a:xfrm>
            <a:off x="8358188" y="1301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490</a:t>
            </a:r>
          </a:p>
        </p:txBody>
      </p:sp>
      <p:graphicFrame>
        <p:nvGraphicFramePr>
          <p:cNvPr id="45125" name="Group 69"/>
          <p:cNvGraphicFramePr>
            <a:graphicFrameLocks noGrp="1"/>
          </p:cNvGraphicFramePr>
          <p:nvPr/>
        </p:nvGraphicFramePr>
        <p:xfrm>
          <a:off x="152400" y="1371600"/>
          <a:ext cx="8839201" cy="4922838"/>
        </p:xfrm>
        <a:graphic>
          <a:graphicData uri="http://schemas.openxmlformats.org/drawingml/2006/table">
            <a:tbl>
              <a:tblPr/>
              <a:tblGrid>
                <a:gridCol w="1378591">
                  <a:extLst>
                    <a:ext uri="{9D8B030D-6E8A-4147-A177-3AD203B41FA5}">
                      <a16:colId xmlns:a16="http://schemas.microsoft.com/office/drawing/2014/main" val="20000"/>
                    </a:ext>
                  </a:extLst>
                </a:gridCol>
                <a:gridCol w="2189527">
                  <a:extLst>
                    <a:ext uri="{9D8B030D-6E8A-4147-A177-3AD203B41FA5}">
                      <a16:colId xmlns:a16="http://schemas.microsoft.com/office/drawing/2014/main" val="20001"/>
                    </a:ext>
                  </a:extLst>
                </a:gridCol>
                <a:gridCol w="1297498">
                  <a:extLst>
                    <a:ext uri="{9D8B030D-6E8A-4147-A177-3AD203B41FA5}">
                      <a16:colId xmlns:a16="http://schemas.microsoft.com/office/drawing/2014/main" val="20002"/>
                    </a:ext>
                  </a:extLst>
                </a:gridCol>
                <a:gridCol w="3973585">
                  <a:extLst>
                    <a:ext uri="{9D8B030D-6E8A-4147-A177-3AD203B41FA5}">
                      <a16:colId xmlns:a16="http://schemas.microsoft.com/office/drawing/2014/main" val="20003"/>
                    </a:ext>
                  </a:extLst>
                </a:gridCol>
              </a:tblGrid>
              <a:tr h="46040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View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a:ln>
                            <a:noFill/>
                          </a:ln>
                          <a:solidFill>
                            <a:schemeClr val="bg1"/>
                          </a:solidFill>
                          <a:effectLst/>
                          <a:latin typeface="Arial"/>
                          <a:cs typeface="Arial"/>
                        </a:rPr>
                        <a:t>Explanation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a:ln>
                            <a:noFill/>
                          </a:ln>
                          <a:solidFill>
                            <a:schemeClr val="bg1"/>
                          </a:solidFill>
                          <a:effectLst/>
                          <a:latin typeface="Arial"/>
                          <a:cs typeface="Arial"/>
                        </a:rPr>
                        <a:t>Group</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Problems</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0"/>
                  </a:ext>
                </a:extLst>
              </a:tr>
              <a:tr h="283474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Restated Mosaic</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There is no new Covenant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a:ln>
                            <a:noFill/>
                          </a:ln>
                          <a:solidFill>
                            <a:schemeClr val="tx1"/>
                          </a:solidFill>
                          <a:effectLst/>
                          <a:latin typeface="Arial"/>
                          <a:cs typeface="Arial"/>
                        </a:rPr>
                        <a:t>Critical</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OC/NC distinction in text ignored</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OC=conditional, </a:t>
                      </a:r>
                      <a:br>
                        <a:rPr kumimoji="0" lang="en-US" sz="1800" b="1" i="0" u="none" strike="noStrike" cap="none" normalizeH="0" baseline="0" dirty="0">
                          <a:ln>
                            <a:noFill/>
                          </a:ln>
                          <a:solidFill>
                            <a:schemeClr val="tx1"/>
                          </a:solidFill>
                          <a:effectLst/>
                          <a:latin typeface="Arial"/>
                          <a:cs typeface="Arial"/>
                        </a:rPr>
                      </a:br>
                      <a:r>
                        <a:rPr kumimoji="0" lang="en-US" sz="1800" b="1" i="0" u="none" strike="noStrike" cap="none" normalizeH="0" baseline="0" dirty="0">
                          <a:ln>
                            <a:noFill/>
                          </a:ln>
                          <a:solidFill>
                            <a:schemeClr val="tx1"/>
                          </a:solidFill>
                          <a:effectLst/>
                          <a:latin typeface="Arial"/>
                          <a:cs typeface="Arial"/>
                        </a:rPr>
                        <a:t>  NC= unconditional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OC=temporal, NC=eternal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OC=external, NC=internal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OC=no enablement, NC=enablement</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NC=peace, prosperity, sanctuary and Spirit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27691">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a:ln>
                            <a:noFill/>
                          </a:ln>
                          <a:solidFill>
                            <a:schemeClr val="tx1"/>
                          </a:solidFill>
                          <a:effectLst/>
                          <a:latin typeface="Arial"/>
                          <a:cs typeface="Arial"/>
                        </a:rPr>
                        <a:t>Church Alone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a:ln>
                            <a:noFill/>
                          </a:ln>
                          <a:solidFill>
                            <a:schemeClr val="tx1"/>
                          </a:solidFill>
                          <a:effectLst/>
                          <a:latin typeface="Arial"/>
                          <a:cs typeface="Arial"/>
                        </a:rPr>
                        <a:t>No Israel Participation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err="1">
                          <a:ln>
                            <a:noFill/>
                          </a:ln>
                          <a:solidFill>
                            <a:schemeClr val="tx1"/>
                          </a:solidFill>
                          <a:effectLst/>
                          <a:latin typeface="Arial"/>
                          <a:cs typeface="Arial"/>
                        </a:rPr>
                        <a:t>Amil</a:t>
                      </a:r>
                      <a:r>
                        <a:rPr kumimoji="0" lang="en-US" sz="1800" b="1" i="0" u="none" strike="noStrike" cap="none" normalizeH="0" baseline="0" dirty="0">
                          <a:ln>
                            <a:noFill/>
                          </a:ln>
                          <a:solidFill>
                            <a:schemeClr val="tx1"/>
                          </a:solidFill>
                          <a:effectLst/>
                          <a:latin typeface="Arial"/>
                          <a:cs typeface="Arial"/>
                        </a:rPr>
                        <a:t> / </a:t>
                      </a:r>
                      <a:r>
                        <a:rPr kumimoji="0" lang="en-US" sz="1800" b="1" i="0" u="none" strike="noStrike" cap="none" normalizeH="0" baseline="0" dirty="0" err="1">
                          <a:ln>
                            <a:noFill/>
                          </a:ln>
                          <a:solidFill>
                            <a:schemeClr val="tx1"/>
                          </a:solidFill>
                          <a:effectLst/>
                          <a:latin typeface="Arial"/>
                          <a:cs typeface="Arial"/>
                        </a:rPr>
                        <a:t>Postmil</a:t>
                      </a:r>
                      <a:endParaRPr kumimoji="0" lang="en-US" sz="1800" b="1" i="0" u="none" strike="noStrike" cap="none" normalizeH="0" baseline="0" dirty="0">
                        <a:ln>
                          <a:noFill/>
                        </a:ln>
                        <a:solidFill>
                          <a:schemeClr val="tx1"/>
                        </a:solidFill>
                        <a:effectLst/>
                        <a:latin typeface="Arial"/>
                        <a:cs typeface="Arial"/>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Ignores OT data - Israel =Church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NC introduced not equal to fulfilled to Israel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Present need to know YHWH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AD 70 Jerusalem vs. Jer. 31:40</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1989912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99392"/>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t>“For we do not preach ourselves, but Jesus Christ as Lord, and ourselves as your servants for Jesus’ sake.  For God, who said, ‘Let light shine out of darkness,’ made his light shine in our hearts to give us the light of the knowledge of the glory of God in the face of Christ” (4:5-6).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27a</a:t>
            </a:r>
          </a:p>
        </p:txBody>
      </p:sp>
      <p:sp>
        <p:nvSpPr>
          <p:cNvPr id="7" name="Rectangle 2">
            <a:extLst>
              <a:ext uri="{FF2B5EF4-FFF2-40B4-BE49-F238E27FC236}">
                <a16:creationId xmlns:a16="http://schemas.microsoft.com/office/drawing/2014/main" id="{F5B14E84-7E92-E340-A498-05DD6D872D5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Corinthians</a:t>
            </a:r>
          </a:p>
        </p:txBody>
      </p:sp>
    </p:spTree>
    <p:extLst>
      <p:ext uri="{BB962C8B-B14F-4D97-AF65-F5344CB8AC3E}">
        <p14:creationId xmlns:p14="http://schemas.microsoft.com/office/powerpoint/2010/main" val="191183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idx="4294967295"/>
          </p:nvPr>
        </p:nvSpPr>
        <p:spPr>
          <a:xfrm>
            <a:off x="466725" y="76200"/>
            <a:ext cx="8534400" cy="758825"/>
          </a:xfrm>
        </p:spPr>
        <p:txBody>
          <a:bodyPr/>
          <a:lstStyle/>
          <a:p>
            <a:r>
              <a:rPr lang="en-US" sz="3600" b="1">
                <a:solidFill>
                  <a:schemeClr val="tx1"/>
                </a:solidFill>
                <a:latin typeface="Arial" charset="0"/>
                <a:ea typeface="ＭＳ Ｐゴシック" charset="0"/>
                <a:cs typeface="Arial" charset="0"/>
              </a:rPr>
              <a:t>Views on the New Covenant (2)</a:t>
            </a:r>
            <a:endParaRPr lang="en-US" b="1">
              <a:solidFill>
                <a:schemeClr val="tx1"/>
              </a:solidFill>
              <a:latin typeface="Arial" charset="0"/>
              <a:ea typeface="ＭＳ Ｐゴシック" charset="0"/>
              <a:cs typeface="Arial" charset="0"/>
            </a:endParaRPr>
          </a:p>
        </p:txBody>
      </p:sp>
      <p:sp>
        <p:nvSpPr>
          <p:cNvPr id="238594" name="Text Box 12"/>
          <p:cNvSpPr txBox="1">
            <a:spLocks noChangeArrowheads="1"/>
          </p:cNvSpPr>
          <p:nvPr/>
        </p:nvSpPr>
        <p:spPr bwMode="auto">
          <a:xfrm>
            <a:off x="8415338" y="0"/>
            <a:ext cx="698500" cy="461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490</a:t>
            </a:r>
          </a:p>
        </p:txBody>
      </p:sp>
      <p:graphicFrame>
        <p:nvGraphicFramePr>
          <p:cNvPr id="145459" name="Group 51"/>
          <p:cNvGraphicFramePr>
            <a:graphicFrameLocks noGrp="1"/>
          </p:cNvGraphicFramePr>
          <p:nvPr/>
        </p:nvGraphicFramePr>
        <p:xfrm>
          <a:off x="152400" y="982663"/>
          <a:ext cx="8839200" cy="5485001"/>
        </p:xfrm>
        <a:graphic>
          <a:graphicData uri="http://schemas.openxmlformats.org/drawingml/2006/table">
            <a:tbl>
              <a:tblPr/>
              <a:tblGrid>
                <a:gridCol w="1447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41414">
                  <a:extLst>
                    <a:ext uri="{9D8B030D-6E8A-4147-A177-3AD203B41FA5}">
                      <a16:colId xmlns:a16="http://schemas.microsoft.com/office/drawing/2014/main" val="20002"/>
                    </a:ext>
                  </a:extLst>
                </a:gridCol>
                <a:gridCol w="3973586">
                  <a:extLst>
                    <a:ext uri="{9D8B030D-6E8A-4147-A177-3AD203B41FA5}">
                      <a16:colId xmlns:a16="http://schemas.microsoft.com/office/drawing/2014/main" val="20003"/>
                    </a:ext>
                  </a:extLst>
                </a:gridCol>
              </a:tblGrid>
              <a:tr h="431567">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dirty="0">
                          <a:ln>
                            <a:noFill/>
                          </a:ln>
                          <a:solidFill>
                            <a:schemeClr val="bg1"/>
                          </a:solidFill>
                          <a:effectLst/>
                          <a:latin typeface="Arial"/>
                          <a:cs typeface="Arial"/>
                        </a:rPr>
                        <a:t>View </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a:ln>
                            <a:noFill/>
                          </a:ln>
                          <a:solidFill>
                            <a:schemeClr val="bg1"/>
                          </a:solidFill>
                          <a:effectLst/>
                          <a:latin typeface="Arial"/>
                          <a:cs typeface="Arial"/>
                        </a:rPr>
                        <a:t>Explanation</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a:ln>
                            <a:noFill/>
                          </a:ln>
                          <a:solidFill>
                            <a:schemeClr val="bg1"/>
                          </a:solidFill>
                          <a:effectLst/>
                          <a:latin typeface="Arial"/>
                          <a:cs typeface="Arial"/>
                        </a:rPr>
                        <a:t>Group</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dirty="0">
                          <a:ln>
                            <a:noFill/>
                          </a:ln>
                          <a:solidFill>
                            <a:schemeClr val="bg1"/>
                          </a:solidFill>
                          <a:effectLst/>
                          <a:latin typeface="Arial"/>
                          <a:cs typeface="Arial"/>
                        </a:rPr>
                        <a:t>Problems</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0"/>
                  </a:ext>
                </a:extLst>
              </a:tr>
              <a:tr h="150560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Israel Alone</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No Church Participation</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Misc/ Classical Dispensational</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Ignores NT Data</a:t>
                      </a:r>
                    </a:p>
                    <a:p>
                      <a:pPr marL="274638" marR="0" lvl="1"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
                        <a:tabLst/>
                      </a:pPr>
                      <a:r>
                        <a:rPr kumimoji="0" lang="en-US" sz="1600" b="1" i="0" u="none" strike="noStrike" cap="none" normalizeH="0" baseline="0" dirty="0">
                          <a:ln>
                            <a:noFill/>
                          </a:ln>
                          <a:solidFill>
                            <a:schemeClr val="tx1"/>
                          </a:solidFill>
                          <a:effectLst/>
                          <a:latin typeface="Arial"/>
                          <a:cs typeface="Arial"/>
                        </a:rPr>
                        <a:t>Christ</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s Last Supper words</a:t>
                      </a:r>
                    </a:p>
                    <a:p>
                      <a:pPr marL="274638" marR="0" lvl="1"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
                        <a:tabLst/>
                      </a:pPr>
                      <a:r>
                        <a:rPr kumimoji="0" lang="en-US" sz="1600" b="1" i="0" u="none" strike="noStrike" cap="none" normalizeH="0" baseline="0" dirty="0">
                          <a:ln>
                            <a:noFill/>
                          </a:ln>
                          <a:solidFill>
                            <a:schemeClr val="tx1"/>
                          </a:solidFill>
                          <a:effectLst/>
                          <a:latin typeface="Arial"/>
                          <a:cs typeface="Arial"/>
                        </a:rPr>
                        <a:t>Paul</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s statements in Romans</a:t>
                      </a:r>
                    </a:p>
                    <a:p>
                      <a:pPr marL="274638" marR="0" lvl="1"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
                        <a:tabLst/>
                      </a:pPr>
                      <a:r>
                        <a:rPr kumimoji="0" lang="en-US" sz="1600" b="1" i="0" u="none" strike="noStrike" cap="none" normalizeH="0" baseline="0" dirty="0">
                          <a:ln>
                            <a:noFill/>
                          </a:ln>
                          <a:solidFill>
                            <a:schemeClr val="tx1"/>
                          </a:solidFill>
                          <a:effectLst/>
                          <a:latin typeface="Arial"/>
                          <a:cs typeface="Arial"/>
                        </a:rPr>
                        <a:t>Hebrews application to Church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Ignores present work of Spirit</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943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a:ln>
                            <a:noFill/>
                          </a:ln>
                          <a:solidFill>
                            <a:schemeClr val="tx1"/>
                          </a:solidFill>
                          <a:effectLst/>
                          <a:latin typeface="Arial"/>
                          <a:cs typeface="Arial"/>
                        </a:rPr>
                        <a:t>Two New Covenants</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NC for Israel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NC for Church</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Early 1900s Dispensational</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Same terminology for OT &amp; NT NCs</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Israel/Church distinction too sharp</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Basis of forgiveness is the same</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If 2NCs then there</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s no OC for Church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Church </a:t>
                      </a:r>
                      <a:r>
                        <a:rPr kumimoji="0" lang="en-US" sz="1600" b="1" i="0" u="none" strike="noStrike" cap="none" normalizeH="0" baseline="0" dirty="0" err="1">
                          <a:ln>
                            <a:noFill/>
                          </a:ln>
                          <a:solidFill>
                            <a:schemeClr val="tx1"/>
                          </a:solidFill>
                          <a:effectLst/>
                          <a:latin typeface="Arial"/>
                          <a:cs typeface="Arial"/>
                        </a:rPr>
                        <a:t>doesn</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t possess Israel</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s promises</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9820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Church </a:t>
                      </a:r>
                      <a:r>
                        <a:rPr kumimoji="0" lang="en-US" sz="1600" b="1" i="0" u="none" strike="noStrike" kern="1200" cap="none" normalizeH="0" baseline="0" dirty="0">
                          <a:ln>
                            <a:noFill/>
                          </a:ln>
                          <a:solidFill>
                            <a:schemeClr val="tx1"/>
                          </a:solidFill>
                          <a:effectLst/>
                          <a:latin typeface="Arial"/>
                          <a:ea typeface="+mn-ea"/>
                          <a:cs typeface="Arial"/>
                        </a:rPr>
                        <a:t>Participation</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a:ln>
                            <a:noFill/>
                          </a:ln>
                          <a:solidFill>
                            <a:schemeClr val="tx1"/>
                          </a:solidFill>
                          <a:effectLst/>
                          <a:latin typeface="Arial"/>
                          <a:cs typeface="Arial"/>
                        </a:rPr>
                        <a:t>Primarily for Israel Secondarily for the Church</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Misc / Present Dispensational</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sng" strike="noStrike" cap="none" normalizeH="0" baseline="0" dirty="0">
                          <a:ln>
                            <a:noFill/>
                          </a:ln>
                          <a:solidFill>
                            <a:schemeClr val="tx1"/>
                          </a:solidFill>
                          <a:effectLst/>
                          <a:latin typeface="Arial"/>
                          <a:cs typeface="Arial"/>
                        </a:rPr>
                        <a:t>Support</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Primary fulfillment future – Rom 11</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Deals with both OT and NT data</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Forgiveness/ Spirit =Blessings now</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NC has new law</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Rebuttals to above views</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6808285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a:effectLst/>
        </p:spPr>
        <p:txBody>
          <a:bodyPr/>
          <a:lstStyle/>
          <a:p>
            <a:pPr eaLnBrk="1" hangingPunct="1">
              <a:defRPr/>
            </a:pPr>
            <a:r>
              <a:rPr lang="mr-IN"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a:t>
            </a:r>
            <a:r>
              <a:rPr lang="en-US"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This cup is the new covenant in my blood</a:t>
            </a:r>
            <a:r>
              <a:rPr lang="mr-IN"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a:t>
            </a:r>
            <a:r>
              <a:rPr lang="en-US"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 (</a:t>
            </a:r>
            <a:r>
              <a:rPr lang="ar-SA"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لوقا</a:t>
            </a:r>
            <a:r>
              <a:rPr lang="en-US"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 22:20)</a:t>
            </a:r>
            <a:endParaRPr lang="en-US" sz="40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p:spPr>
        <p:txBody>
          <a:bodyPr/>
          <a:lstStyle/>
          <a:p>
            <a:pPr marL="342900" marR="0" lvl="0" indent="-342900" algn="l" defTabSz="457200" rtl="0" eaLnBrk="1" fontAlgn="auto" latinLnBrk="0" hangingPunct="1">
              <a:lnSpc>
                <a:spcPct val="100000"/>
              </a:lnSpc>
              <a:spcBef>
                <a:spcPct val="20000"/>
              </a:spcBef>
              <a:spcAft>
                <a:spcPts val="0"/>
              </a:spcAft>
              <a:buClr>
                <a:srgbClr val="FFCC66"/>
              </a:buClr>
              <a:buSzPct val="80000"/>
              <a:buFont typeface="Wingdings" charset="0"/>
              <a:buChar char="n"/>
              <a:tabLst/>
              <a:defRPr/>
            </a:pPr>
            <a:r>
              <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cs typeface="+mn-cs"/>
              </a:rPr>
              <a:t>Refers back to Jeremiah 31:31-34</a:t>
            </a:r>
          </a:p>
          <a:p>
            <a:pPr marL="342900" marR="0" lvl="0" indent="-342900" algn="l" defTabSz="457200" rtl="0" eaLnBrk="1" fontAlgn="auto" latinLnBrk="0" hangingPunct="1">
              <a:lnSpc>
                <a:spcPct val="100000"/>
              </a:lnSpc>
              <a:spcBef>
                <a:spcPct val="20000"/>
              </a:spcBef>
              <a:spcAft>
                <a:spcPts val="0"/>
              </a:spcAft>
              <a:buClr>
                <a:srgbClr val="FFCC66"/>
              </a:buClr>
              <a:buSzPct val="80000"/>
              <a:buFont typeface="Wingdings" charset="0"/>
              <a:buChar char="n"/>
              <a:tabLst/>
              <a:defRPr/>
            </a:pPr>
            <a:r>
              <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cs typeface="+mn-cs"/>
              </a:rPr>
              <a:t>The new covenant replaces the old</a:t>
            </a:r>
          </a:p>
          <a:p>
            <a:pPr marL="342900" marR="0" lvl="0" indent="-342900" algn="l" defTabSz="457200" rtl="0" eaLnBrk="1" fontAlgn="auto" latinLnBrk="0" hangingPunct="1">
              <a:lnSpc>
                <a:spcPct val="100000"/>
              </a:lnSpc>
              <a:spcBef>
                <a:spcPct val="20000"/>
              </a:spcBef>
              <a:spcAft>
                <a:spcPts val="0"/>
              </a:spcAft>
              <a:buClr>
                <a:srgbClr val="FFCC66"/>
              </a:buClr>
              <a:buSzPct val="80000"/>
              <a:buFont typeface="Wingdings" charset="0"/>
              <a:buChar char="n"/>
              <a:tabLst/>
              <a:defRPr/>
            </a:pPr>
            <a:r>
              <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cs typeface="+mn-cs"/>
              </a:rPr>
              <a:t>The church participates in the covenant promised to Israel</a:t>
            </a:r>
          </a:p>
          <a:p>
            <a:pPr marL="342900" marR="0" lvl="0" indent="-342900" algn="l" defTabSz="457200" rtl="0" eaLnBrk="1" fontAlgn="auto" latinLnBrk="0" hangingPunct="1">
              <a:lnSpc>
                <a:spcPct val="100000"/>
              </a:lnSpc>
              <a:spcBef>
                <a:spcPct val="20000"/>
              </a:spcBef>
              <a:spcAft>
                <a:spcPts val="0"/>
              </a:spcAft>
              <a:buClr>
                <a:srgbClr val="FFCC66"/>
              </a:buClr>
              <a:buSzPct val="80000"/>
              <a:buFont typeface="Wingdings" charset="0"/>
              <a:buChar char="n"/>
              <a:tabLst/>
              <a:defRPr/>
            </a:pPr>
            <a:r>
              <a:rPr kumimoji="0" lang="en-US" sz="3200" b="1" i="0" u="none" strike="noStrike" kern="1200" cap="none" spc="0" normalizeH="0" baseline="0" noProof="0" dirty="0">
                <a:ln>
                  <a:noFill/>
                </a:ln>
                <a:solidFill>
                  <a:srgbClr val="FFFFFF"/>
                </a:solidFill>
                <a:effectLst>
                  <a:glow rad="101600">
                    <a:srgbClr val="DADADA">
                      <a:lumMod val="10000"/>
                      <a:alpha val="75000"/>
                    </a:srgbClr>
                  </a:glow>
                  <a:outerShdw blurRad="34925" dist="101600" dir="2700000" algn="tl" rotWithShape="0">
                    <a:srgbClr val="000000"/>
                  </a:outerShdw>
                </a:effectLst>
                <a:uLnTx/>
                <a:uFillTx/>
                <a:latin typeface="Tahoma" charset="0"/>
                <a:ea typeface="ＭＳ Ｐゴシック" charset="0"/>
                <a:cs typeface="+mn-cs"/>
              </a:rPr>
              <a:t>Never does Scripture say that the church replaces Israel since God has not rejected the nation (Rom. 11:1; cf. Jer. 31:35-37)</a:t>
            </a:r>
          </a:p>
        </p:txBody>
      </p:sp>
    </p:spTree>
    <p:extLst>
      <p:ext uri="{BB962C8B-B14F-4D97-AF65-F5344CB8AC3E}">
        <p14:creationId xmlns:p14="http://schemas.microsoft.com/office/powerpoint/2010/main" val="4153047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9202" name="Title 48"/>
          <p:cNvSpPr>
            <a:spLocks noGrp="1"/>
          </p:cNvSpPr>
          <p:nvPr>
            <p:ph type="title" idx="4294967295"/>
          </p:nvPr>
        </p:nvSpPr>
        <p:spPr>
          <a:xfrm rot="16200000">
            <a:off x="-3162300" y="3162300"/>
            <a:ext cx="6858000" cy="533400"/>
          </a:xfrm>
        </p:spPr>
        <p:txBody>
          <a:bodyPr/>
          <a:lstStyle/>
          <a:p>
            <a:pPr algn="l"/>
            <a:r>
              <a:rPr lang="en-US" sz="2800" b="1">
                <a:solidFill>
                  <a:srgbClr val="FFFFFF"/>
                </a:solidFill>
                <a:latin typeface="Arial" charset="0"/>
                <a:ea typeface="ＭＳ Ｐゴシック" charset="0"/>
              </a:rPr>
              <a:t>Contrasting the Covenants (2 Cor. 3–4)</a:t>
            </a:r>
          </a:p>
        </p:txBody>
      </p:sp>
      <p:graphicFrame>
        <p:nvGraphicFramePr>
          <p:cNvPr id="48" name="Table 47"/>
          <p:cNvGraphicFramePr>
            <a:graphicFrameLocks noGrp="1"/>
          </p:cNvGraphicFramePr>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EFDE3"/>
                          </a:solidFill>
                          <a:effectLst/>
                          <a:latin typeface="Arial" charset="0"/>
                          <a:ea typeface="ＭＳ Ｐゴシック" charset="0"/>
                          <a:cs typeface="Arial" charset="0"/>
                        </a:rPr>
                        <a:t>Old Covenant</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EFDE3"/>
                          </a:solidFill>
                          <a:effectLst/>
                          <a:latin typeface="Arial" charset="0"/>
                          <a:ea typeface="ＭＳ Ｐゴシック" charset="0"/>
                          <a:cs typeface="Arial" charset="0"/>
                        </a:rPr>
                        <a:t>New Covenant</a:t>
                      </a:r>
                      <a:endParaRPr kumimoji="0" lang="en-US" sz="2400" b="1" i="0" u="none" strike="noStrike" cap="none" normalizeH="0" baseline="0">
                        <a:ln>
                          <a:noFill/>
                        </a:ln>
                        <a:solidFill>
                          <a:srgbClr val="FEFEEF"/>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initiated by Moses (3:8)</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initiated by Christ (3:4)</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of the letter (3:6a)</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of the Spirit (3:6a, 18b)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kills (3:6b,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gives life (3:6b)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engraved on stone (3:3b,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engraved on hearts (3:3b; Jer. 31:33)</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glorious (3:7a)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more glorious (3:8, 10)</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glory faded (3:7b, 11a, 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glory ever-increases (3:11b, 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condemns men (3:9a)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brings righteousness (3:9b)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boldness (3:12)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face of Moses (3:13b)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unveiled faces (3:13a, 18a)</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minds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unveiled minds (3:14b; 4:3-6)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hearts (3:15)</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unveiled hearts (3:16)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dullness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freedom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Moses reflected God</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glory</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all believers reflect Son</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glory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non-transforming (3:7)</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transforming (3:18)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lack of zeal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confidence, steadfastness (3:4-5; 4:1)</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sincerity (4:2)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179258" name="Text Box 2"/>
          <p:cNvSpPr txBox="1">
            <a:spLocks noChangeArrowheads="1"/>
          </p:cNvSpPr>
          <p:nvPr/>
        </p:nvSpPr>
        <p:spPr bwMode="auto">
          <a:xfrm>
            <a:off x="8229600" y="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166c</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sp>
        <p:nvSpPr>
          <p:cNvPr id="183298" name="Text Box 2"/>
          <p:cNvSpPr txBox="1">
            <a:spLocks noChangeArrowheads="1"/>
          </p:cNvSpPr>
          <p:nvPr/>
        </p:nvSpPr>
        <p:spPr bwMode="auto">
          <a:xfrm>
            <a:off x="8331200" y="7620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166e</a:t>
            </a:r>
          </a:p>
        </p:txBody>
      </p:sp>
      <p:graphicFrame>
        <p:nvGraphicFramePr>
          <p:cNvPr id="7172" name="Group 4"/>
          <p:cNvGraphicFramePr>
            <a:graphicFrameLocks noGrp="1"/>
          </p:cNvGraphicFramePr>
          <p:nvPr/>
        </p:nvGraphicFramePr>
        <p:xfrm>
          <a:off x="152400" y="641350"/>
          <a:ext cx="8839200" cy="6130925"/>
        </p:xfrm>
        <a:graphic>
          <a:graphicData uri="http://schemas.openxmlformats.org/drawingml/2006/table">
            <a:tbl>
              <a:tblPr/>
              <a:tblGrid>
                <a:gridCol w="1371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570038">
                  <a:extLst>
                    <a:ext uri="{9D8B030D-6E8A-4147-A177-3AD203B41FA5}">
                      <a16:colId xmlns:a16="http://schemas.microsoft.com/office/drawing/2014/main" val="20002"/>
                    </a:ext>
                  </a:extLst>
                </a:gridCol>
                <a:gridCol w="1630362">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000" b="1" i="1" u="none" strike="noStrike" cap="none" normalizeH="0" baseline="0" dirty="0">
                          <a:ln>
                            <a:noFill/>
                          </a:ln>
                          <a:solidFill>
                            <a:schemeClr val="bg1"/>
                          </a:solidFill>
                          <a:effectLst/>
                          <a:latin typeface="Arial" charset="0"/>
                          <a:ea typeface="ＭＳ Ｐゴシック" charset="0"/>
                          <a:cs typeface="Arial" charset="0"/>
                        </a:rPr>
                        <a:t>Covenant</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Definition</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Promise</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Fulfillment</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Sign</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794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Noahic</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Unconditional promise not to flood earth again</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9:12-17</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SimSun" charset="0"/>
                        <a:cs typeface="SimSu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No more sea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(Rev. 21:1)</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Rainbow</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 9:12-17)</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9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Abrahamic</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Promise to provide Israel a land, rule, and spiritual blessing</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12:1-3; </a:t>
                      </a:r>
                      <a:endParaRPr kumimoji="0" lang="en-US" altLang="zh-CN" sz="16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15:13-18</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Continues at present (Gal. 3:17) but Israel still has a future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(Rom. 11:25-27)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Circumcision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 17:11)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Mosaic</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Conditional stipulations for blessing on Israel</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SimSun" charset="0"/>
                          <a:cs typeface="SimSun" charset="0"/>
                        </a:rPr>
                        <a:t>Exod. 19</a:t>
                      </a: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a:t>
                      </a:r>
                      <a:r>
                        <a:rPr kumimoji="0" lang="en-US" sz="1600" b="1" i="0" u="none" strike="noStrike" cap="none" normalizeH="0" baseline="0">
                          <a:ln>
                            <a:noFill/>
                          </a:ln>
                          <a:solidFill>
                            <a:schemeClr val="tx1"/>
                          </a:solidFill>
                          <a:effectLst/>
                          <a:latin typeface="Arial" charset="0"/>
                          <a:ea typeface="ＭＳ Ｐゴシック" charset="0"/>
                          <a:cs typeface="Arial" charset="0"/>
                        </a:rPr>
                        <a:t>31;</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Deut.</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28</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Death of Christ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(Rom. 7:4-6)</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Sabbath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(Exod. 31:13)</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754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Land</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Promise of </a:t>
                      </a:r>
                      <a:r>
                        <a:rPr kumimoji="0" lang="en-US" altLang="zh-CN" sz="1600" b="1" i="0" u="sng" strike="noStrike" cap="none" normalizeH="0" baseline="0">
                          <a:ln>
                            <a:noFill/>
                          </a:ln>
                          <a:solidFill>
                            <a:schemeClr val="tx1"/>
                          </a:solidFill>
                          <a:effectLst/>
                          <a:latin typeface="Arial" charset="0"/>
                          <a:ea typeface="ＭＳ Ｐゴシック" charset="0"/>
                          <a:cs typeface="Arial" charset="0"/>
                        </a:rPr>
                        <a:t>physical</a:t>
                      </a: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land from the Wadi of Egypt to the River Euphrates</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SimSun" charset="0"/>
                          <a:cs typeface="SimSun" charset="0"/>
                        </a:rPr>
                        <a:t>Deut.</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30:1-10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Land blessed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(Amos 9:13-15)</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No sign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(that I know of)</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5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Davidic</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Promise of eternal,</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sng" strike="noStrike" cap="none" normalizeH="0" baseline="0">
                          <a:ln>
                            <a:noFill/>
                          </a:ln>
                          <a:solidFill>
                            <a:schemeClr val="tx1"/>
                          </a:solidFill>
                          <a:effectLst/>
                          <a:latin typeface="Arial" charset="0"/>
                          <a:ea typeface="ＭＳ Ｐゴシック" charset="0"/>
                          <a:cs typeface="Arial" charset="0"/>
                        </a:rPr>
                        <a:t>political</a:t>
                      </a: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rule of a descendant of David</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2 Sam. </a:t>
                      </a:r>
                      <a:r>
                        <a:rPr kumimoji="0" lang="en-US" sz="1600" b="1" i="0" u="none" strike="noStrike" cap="none" normalizeH="0" baseline="0">
                          <a:ln>
                            <a:noFill/>
                          </a:ln>
                          <a:solidFill>
                            <a:schemeClr val="tx1"/>
                          </a:solidFill>
                          <a:effectLst/>
                          <a:latin typeface="Arial" charset="0"/>
                          <a:ea typeface="ＭＳ Ｐゴシック" charset="0"/>
                          <a:cs typeface="Arial" charset="0"/>
                        </a:rPr>
                        <a:t>7:12-17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Rule renewed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(Amos 9:11-12)</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Christ seated at the Father</a:t>
                      </a:r>
                      <a:r>
                        <a:rPr kumimoji="0" lang="fr-FR"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s right hand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(Acts 2:34-36)</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4631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New</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Promise of </a:t>
                      </a:r>
                      <a:r>
                        <a:rPr kumimoji="0" lang="en-US" altLang="zh-CN" sz="1600" b="1" i="0" u="sng" strike="noStrike" cap="none" normalizeH="0" baseline="0" dirty="0">
                          <a:ln>
                            <a:noFill/>
                          </a:ln>
                          <a:solidFill>
                            <a:schemeClr val="tx1"/>
                          </a:solidFill>
                          <a:effectLst/>
                          <a:latin typeface="Arial" charset="0"/>
                          <a:ea typeface="ＭＳ Ｐゴシック" charset="0"/>
                          <a:cs typeface="Arial" charset="0"/>
                        </a:rPr>
                        <a:t>spiritual</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 indwelling of the Spirit ("law written on hearts"), forgiveness, and total evangelization of Israel</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Jer.</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31:31-34</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Paul &amp; the Apostles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(2 Cor. 3–4)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All Israel saved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(Rom. 11:26-27)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Cup of the Lord</a:t>
                      </a:r>
                      <a:r>
                        <a:rPr kumimoji="0" lang="fr-FR"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s Supper </a:t>
                      </a:r>
                      <a:b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(Luke 22:20; </a:t>
                      </a:r>
                      <a:b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 Cor. 11:25)</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83349" name="Title 5"/>
          <p:cNvSpPr>
            <a:spLocks noGrp="1"/>
          </p:cNvSpPr>
          <p:nvPr>
            <p:ph type="title" idx="4294967295"/>
          </p:nvPr>
        </p:nvSpPr>
        <p:spPr>
          <a:xfrm>
            <a:off x="685800" y="0"/>
            <a:ext cx="7696200" cy="609600"/>
          </a:xfrm>
        </p:spPr>
        <p:txBody>
          <a:bodyPr/>
          <a:lstStyle/>
          <a:p>
            <a:r>
              <a:rPr lang="en-US" sz="2800" b="1">
                <a:latin typeface="Arial" charset="0"/>
                <a:ea typeface="ＭＳ Ｐゴシック" charset="0"/>
              </a:rPr>
              <a:t>Signs of the Covenants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299" name="Title 1"/>
          <p:cNvSpPr>
            <a:spLocks noGrp="1"/>
          </p:cNvSpPr>
          <p:nvPr>
            <p:ph type="ctrTitle"/>
          </p:nvPr>
        </p:nvSpPr>
        <p:spPr>
          <a:xfrm>
            <a:off x="0" y="201474"/>
            <a:ext cx="9144000" cy="1143000"/>
          </a:xfrm>
        </p:spPr>
        <p:txBody>
          <a:bodyPr/>
          <a:lstStyle/>
          <a:p>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Old</a:t>
            </a:r>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 Replaced by </a:t>
            </a:r>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New</a:t>
            </a:r>
            <a:r>
              <a:rPr lang="mr-IN" altLang="ja-JP" b="1" dirty="0">
                <a:solidFill>
                  <a:schemeClr val="bg1"/>
                </a:solidFill>
                <a:latin typeface="Arial" charset="0"/>
                <a:ea typeface="ＭＳ Ｐゴシック" charset="0"/>
                <a:cs typeface="ＭＳ Ｐゴシック" charset="0"/>
              </a:rPr>
              <a:t>"</a:t>
            </a:r>
            <a:endParaRPr lang="en-US" b="1" dirty="0">
              <a:solidFill>
                <a:schemeClr val="bg1"/>
              </a:solidFill>
              <a:latin typeface="Arial" charset="0"/>
              <a:ea typeface="ＭＳ Ｐゴシック" charset="0"/>
              <a:cs typeface="ＭＳ Ｐゴシック" charset="0"/>
            </a:endParaRP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1" y="1865313"/>
            <a:ext cx="4035425"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lIns="91435" tIns="45718" rIns="91435" bIns="4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What then is the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old covenant</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contrast with the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new covenant</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Christ?  It is not the whole of the Old Testament, because the covenants with Abraham and David are never called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old</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the New Testament.  Rather, only the covenant under Moses, the covenant made at Mount Sinai (Ex. 19-24) is called the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old covenant</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(2 Cor. 3:14; cf. Heb. 8:6, 13), to be replaced by the </a:t>
            </a: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new covenant</a:t>
            </a: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Christ (Luke 22:20; 1 Cor. 11:25; 2 Cor. 3:6; Heb. 8:8, 13; 9:15; 12:24).</a:t>
            </a: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endPar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endParaRPr>
          </a:p>
        </p:txBody>
      </p:sp>
      <p:sp>
        <p:nvSpPr>
          <p:cNvPr id="9" name="Title 1"/>
          <p:cNvSpPr txBox="1">
            <a:spLocks/>
          </p:cNvSpPr>
          <p:nvPr/>
        </p:nvSpPr>
        <p:spPr bwMode="auto">
          <a:xfrm>
            <a:off x="0" y="1039675"/>
            <a:ext cx="9144000" cy="609600"/>
          </a:xfrm>
          <a:prstGeom prst="rect">
            <a:avLst/>
          </a:prstGeom>
          <a:noFill/>
          <a:ln w="9525">
            <a:noFill/>
            <a:miter lim="800000"/>
            <a:headEnd/>
            <a:tailEnd/>
          </a:ln>
        </p:spPr>
        <p:txBody>
          <a:bodyPr lIns="91435" tIns="45718" rIns="91435" bIns="4571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ＭＳ Ｐゴシック"/>
                <a:cs typeface="ＭＳ Ｐゴシック"/>
              </a:rPr>
              <a:t>Wayne Grudem, </a:t>
            </a:r>
            <a:r>
              <a:rPr kumimoji="0" lang="en-US" sz="2800" b="1" i="1" u="none" strike="noStrike" kern="0" cap="none" spc="0" normalizeH="0" baseline="0" noProof="0" dirty="0">
                <a:ln>
                  <a:noFill/>
                </a:ln>
                <a:solidFill>
                  <a:srgbClr val="FFFFFF"/>
                </a:solidFill>
                <a:effectLst/>
                <a:uLnTx/>
                <a:uFillTx/>
                <a:latin typeface="Arial"/>
                <a:ea typeface="ＭＳ Ｐゴシック"/>
                <a:cs typeface="ＭＳ Ｐゴシック"/>
              </a:rPr>
              <a:t>Systematic Theology</a:t>
            </a:r>
            <a:r>
              <a:rPr kumimoji="0" lang="en-US" sz="2800" b="1" i="0" u="none" strike="noStrike" kern="0" cap="none" spc="0" normalizeH="0" baseline="0" noProof="0" dirty="0">
                <a:ln>
                  <a:noFill/>
                </a:ln>
                <a:solidFill>
                  <a:srgbClr val="FFFFFF"/>
                </a:solidFill>
                <a:effectLst/>
                <a:uLnTx/>
                <a:uFillTx/>
                <a:latin typeface="Arial"/>
                <a:ea typeface="ＭＳ Ｐゴシック"/>
                <a:cs typeface="ＭＳ Ｐゴシック"/>
              </a:rPr>
              <a:t>, 521</a:t>
            </a:r>
          </a:p>
        </p:txBody>
      </p:sp>
      <p:sp>
        <p:nvSpPr>
          <p:cNvPr id="311304" name="Text Box 25"/>
          <p:cNvSpPr txBox="1">
            <a:spLocks noChangeArrowheads="1"/>
          </p:cNvSpPr>
          <p:nvPr/>
        </p:nvSpPr>
        <p:spPr bwMode="auto">
          <a:xfrm>
            <a:off x="7236296" y="1"/>
            <a:ext cx="1915076" cy="461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NTS 266hh</a:t>
            </a:r>
          </a:p>
        </p:txBody>
      </p:sp>
    </p:spTree>
    <p:extLst>
      <p:ext uri="{BB962C8B-B14F-4D97-AF65-F5344CB8AC3E}">
        <p14:creationId xmlns:p14="http://schemas.microsoft.com/office/powerpoint/2010/main" val="2630425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nodeType="with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69926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43312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Mosaic Law is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12th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5 March 2023</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1645392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Corinthians 4</a:t>
            </a:r>
          </a:p>
        </p:txBody>
      </p:sp>
    </p:spTree>
    <p:extLst>
      <p:ext uri="{BB962C8B-B14F-4D97-AF65-F5344CB8AC3E}">
        <p14:creationId xmlns:p14="http://schemas.microsoft.com/office/powerpoint/2010/main" val="30947790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457200" y="685800"/>
            <a:ext cx="8382000" cy="3657600"/>
          </a:xfrm>
          <a:effectLst>
            <a:outerShdw blurRad="63500" dist="53882" dir="2700000" algn="ctr" rotWithShape="0">
              <a:schemeClr val="tx1">
                <a:alpha val="74998"/>
              </a:schemeClr>
            </a:outerShdw>
          </a:effectLst>
          <a:extLst>
            <a:ext uri="{909E8E84-426E-40dd-AFC4-6F175D3DCCD1}">
              <a14:hiddenFill xmlns="" xmlns:a14="http://schemas.microsoft.com/office/drawing/2010/main">
                <a:solidFill>
                  <a:schemeClr val="folHlink"/>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sz="8800" b="1" dirty="0">
                <a:solidFill>
                  <a:schemeClr val="bg1"/>
                </a:solidFill>
                <a:effectLst>
                  <a:glow rad="101600">
                    <a:schemeClr val="tx1">
                      <a:alpha val="75000"/>
                    </a:schemeClr>
                  </a:glow>
                </a:effectLst>
                <a:latin typeface="Arial"/>
                <a:cs typeface="Arial"/>
              </a:rPr>
              <a:t>How to Beat the Blues</a:t>
            </a:r>
            <a:endParaRPr lang="en-US" sz="6600" b="1" dirty="0">
              <a:solidFill>
                <a:schemeClr val="bg1"/>
              </a:solidFill>
              <a:effectLst>
                <a:glow rad="101600">
                  <a:schemeClr val="tx1">
                    <a:alpha val="75000"/>
                  </a:schemeClr>
                </a:glow>
              </a:effectLst>
              <a:latin typeface="Arial"/>
              <a:cs typeface="Arial"/>
            </a:endParaRPr>
          </a:p>
        </p:txBody>
      </p:sp>
      <p:sp>
        <p:nvSpPr>
          <p:cNvPr id="4100" name="Rectangle 4"/>
          <p:cNvSpPr>
            <a:spLocks noGrp="1" noChangeArrowheads="1"/>
          </p:cNvSpPr>
          <p:nvPr>
            <p:ph type="subTitle" idx="1"/>
          </p:nvPr>
        </p:nvSpPr>
        <p:spPr>
          <a:xfrm>
            <a:off x="0" y="4724400"/>
            <a:ext cx="9144000" cy="812800"/>
          </a:xfrm>
          <a:effectLst>
            <a:outerShdw blurRad="63500" dist="53882" dir="2700000" algn="ctr" rotWithShape="0">
              <a:schemeClr val="tx1">
                <a:alpha val="74998"/>
              </a:schemeClr>
            </a:outerShdw>
          </a:effectLst>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marL="342900" indent="-342900" eaLnBrk="1" hangingPunct="1">
              <a:defRPr/>
            </a:pPr>
            <a:r>
              <a:rPr lang="en-US" sz="6000" b="1" dirty="0">
                <a:solidFill>
                  <a:schemeClr val="bg1"/>
                </a:solidFill>
                <a:effectLst>
                  <a:glow rad="101600">
                    <a:schemeClr val="tx1">
                      <a:alpha val="75000"/>
                    </a:schemeClr>
                  </a:glow>
                </a:effectLst>
                <a:latin typeface="Arial"/>
                <a:cs typeface="Arial"/>
              </a:rPr>
              <a:t>2 Corinthians 4:16-18</a:t>
            </a:r>
          </a:p>
        </p:txBody>
      </p:sp>
    </p:spTree>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ctrTitle"/>
          </p:nvPr>
        </p:nvSpPr>
        <p:spPr>
          <a:xfrm>
            <a:off x="0" y="762000"/>
            <a:ext cx="9144000" cy="4876800"/>
          </a:xfrm>
        </p:spPr>
        <p:txBody>
          <a:bodyPr/>
          <a:lstStyle/>
          <a:p>
            <a:pPr eaLnBrk="1" hangingPunct="1">
              <a:defRPr/>
            </a:pPr>
            <a:r>
              <a:rPr lang="en-US" sz="5400">
                <a:solidFill>
                  <a:schemeClr val="bg1"/>
                </a:solidFill>
                <a:latin typeface="Piracy" charset="0"/>
                <a:cs typeface="+mj-cs"/>
              </a:rPr>
              <a:t>Are you </a:t>
            </a:r>
            <a:r>
              <a:rPr lang="en-US" sz="5400" i="1">
                <a:solidFill>
                  <a:schemeClr val="bg1"/>
                </a:solidFill>
                <a:latin typeface="Piracy" charset="0"/>
                <a:cs typeface="+mj-cs"/>
              </a:rPr>
              <a:t>discouraged</a:t>
            </a:r>
            <a:r>
              <a:rPr lang="en-US" sz="5400">
                <a:solidFill>
                  <a:schemeClr val="bg1"/>
                </a:solidFill>
                <a:latin typeface="Piracy" charset="0"/>
                <a:cs typeface="+mj-cs"/>
              </a:rPr>
              <a:t> today</a:t>
            </a:r>
            <a:r>
              <a:rPr lang="en-US" sz="5400">
                <a:solidFill>
                  <a:schemeClr val="bg1"/>
                </a:solidFill>
                <a:latin typeface="Lucida Grande" charset="0"/>
                <a:cs typeface="+mj-cs"/>
              </a:rPr>
              <a:t>?</a:t>
            </a:r>
            <a:endParaRPr lang="en-US">
              <a:solidFill>
                <a:schemeClr val="bg1"/>
              </a:solidFill>
              <a:cs typeface="+mj-cs"/>
            </a:endParaRPr>
          </a:p>
        </p:txBody>
      </p:sp>
    </p:spTree>
  </p:cSld>
  <p:clrMapOvr>
    <a:masterClrMapping/>
  </p:clrMapOvr>
  <p:transition>
    <p:random/>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0466" name="Picture 6" descr="Mirror on Scale"/>
          <p:cNvPicPr>
            <a:picLocks noChangeAspect="1" noChangeArrowheads="1"/>
          </p:cNvPicPr>
          <p:nvPr/>
        </p:nvPicPr>
        <p:blipFill>
          <a:blip r:embed="rId3" cstate="screen">
            <a:extLst>
              <a:ext uri="{28A0092B-C50C-407E-A947-70E740481C1C}">
                <a14:useLocalDpi xmlns:a14="http://schemas.microsoft.com/office/drawing/2010/main"/>
              </a:ext>
            </a:extLst>
          </a:blip>
          <a:srcRect l="34630" t="5873" r="20969" b="57913"/>
          <a:stretch>
            <a:fillRect/>
          </a:stretch>
        </p:blipFill>
        <p:spPr bwMode="auto">
          <a:xfrm>
            <a:off x="0" y="0"/>
            <a:ext cx="5943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4" name="Rectangle 2"/>
          <p:cNvSpPr>
            <a:spLocks noGrp="1" noChangeArrowheads="1"/>
          </p:cNvSpPr>
          <p:nvPr>
            <p:ph type="ctrTitle"/>
          </p:nvPr>
        </p:nvSpPr>
        <p:spPr>
          <a:xfrm>
            <a:off x="2895600" y="533400"/>
            <a:ext cx="5562600" cy="5791200"/>
          </a:xfrm>
        </p:spPr>
        <p:txBody>
          <a:bodyPr/>
          <a:lstStyle/>
          <a:p>
            <a:pPr eaLnBrk="1" hangingPunct="1">
              <a:defRPr/>
            </a:pPr>
            <a:r>
              <a:rPr lang="en-US" sz="6000" b="1">
                <a:solidFill>
                  <a:schemeClr val="accent2"/>
                </a:solidFill>
                <a:latin typeface="Arial" charset="0"/>
                <a:cs typeface="+mj-cs"/>
              </a:rPr>
              <a:t>How can you beat the blues?</a:t>
            </a:r>
          </a:p>
        </p:txBody>
      </p:sp>
      <p:sp>
        <p:nvSpPr>
          <p:cNvPr id="141319" name="Rectangle 7"/>
          <p:cNvSpPr>
            <a:spLocks noChangeArrowheads="1"/>
          </p:cNvSpPr>
          <p:nvPr/>
        </p:nvSpPr>
        <p:spPr bwMode="auto">
          <a:xfrm>
            <a:off x="2362200" y="533400"/>
            <a:ext cx="6553200" cy="579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6000" b="1">
                <a:solidFill>
                  <a:srgbClr val="3333CC"/>
                </a:solidFill>
                <a:latin typeface="Arial" charset="0"/>
              </a:rPr>
              <a:t>How can you defeat </a:t>
            </a:r>
            <a:r>
              <a:rPr lang="en-US" sz="6000" b="1" u="sng">
                <a:solidFill>
                  <a:srgbClr val="CC090B"/>
                </a:solidFill>
                <a:latin typeface="Arial" charset="0"/>
              </a:rPr>
              <a:t>discouragement</a:t>
            </a:r>
            <a:r>
              <a:rPr lang="en-US" sz="6000" b="1">
                <a:solidFill>
                  <a:srgbClr val="CC090B"/>
                </a:solidFill>
                <a:latin typeface="Arial" charset="0"/>
              </a:rPr>
              <a:t>?</a:t>
            </a:r>
            <a:endParaRPr lang="en-US" sz="6000" b="1">
              <a:solidFill>
                <a:srgbClr val="3333CC"/>
              </a:solidFill>
              <a:latin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41314"/>
                                        </p:tgtEl>
                                        <p:attrNameLst>
                                          <p:attrName>style.visibility</p:attrName>
                                        </p:attrNameLst>
                                      </p:cBhvr>
                                      <p:to>
                                        <p:strVal val="visible"/>
                                      </p:to>
                                    </p:set>
                                    <p:anim calcmode="lin" valueType="num">
                                      <p:cBhvr>
                                        <p:cTn id="7" dur="1000" fill="hold"/>
                                        <p:tgtEl>
                                          <p:spTgt spid="141314"/>
                                        </p:tgtEl>
                                        <p:attrNameLst>
                                          <p:attrName>ppt_x</p:attrName>
                                        </p:attrNameLst>
                                      </p:cBhvr>
                                      <p:tavLst>
                                        <p:tav tm="0">
                                          <p:val>
                                            <p:strVal val="#ppt_x-.2"/>
                                          </p:val>
                                        </p:tav>
                                        <p:tav tm="100000">
                                          <p:val>
                                            <p:strVal val="#ppt_x"/>
                                          </p:val>
                                        </p:tav>
                                      </p:tavLst>
                                    </p:anim>
                                    <p:anim calcmode="lin" valueType="num">
                                      <p:cBhvr>
                                        <p:cTn id="8" dur="1000" fill="hold"/>
                                        <p:tgtEl>
                                          <p:spTgt spid="1413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1314"/>
                                        </p:tgtEl>
                                      </p:cBhvr>
                                    </p:animEffect>
                                  </p:childTnLst>
                                </p:cTn>
                              </p:par>
                            </p:childTnLst>
                          </p:cTn>
                        </p:par>
                        <p:par>
                          <p:cTn id="10" fill="hold" nodeType="afterGroup">
                            <p:stCondLst>
                              <p:cond delay="1000"/>
                            </p:stCondLst>
                            <p:childTnLst>
                              <p:par>
                                <p:cTn id="11" presetID="16" presetClass="exit" presetSubtype="26" fill="hold" grpId="1" nodeType="afterEffect">
                                  <p:stCondLst>
                                    <p:cond delay="0"/>
                                  </p:stCondLst>
                                  <p:childTnLst>
                                    <p:animEffect transition="out" filter="barn(inHorizontal)">
                                      <p:cBhvr>
                                        <p:cTn id="12" dur="2000"/>
                                        <p:tgtEl>
                                          <p:spTgt spid="141314"/>
                                        </p:tgtEl>
                                      </p:cBhvr>
                                    </p:animEffect>
                                    <p:set>
                                      <p:cBhvr>
                                        <p:cTn id="13" dur="1" fill="hold">
                                          <p:stCondLst>
                                            <p:cond delay="1999"/>
                                          </p:stCondLst>
                                        </p:cTn>
                                        <p:tgtEl>
                                          <p:spTgt spid="141314"/>
                                        </p:tgtEl>
                                        <p:attrNameLst>
                                          <p:attrName>style.visibility</p:attrName>
                                        </p:attrNameLst>
                                      </p:cBhvr>
                                      <p:to>
                                        <p:strVal val="hidden"/>
                                      </p:to>
                                    </p:set>
                                  </p:childTnLst>
                                </p:cTn>
                              </p:par>
                              <p:par>
                                <p:cTn id="14" presetID="9" presetClass="entr" presetSubtype="0" fill="hold" grpId="0" nodeType="withEffect">
                                  <p:stCondLst>
                                    <p:cond delay="2000"/>
                                  </p:stCondLst>
                                  <p:childTnLst>
                                    <p:set>
                                      <p:cBhvr>
                                        <p:cTn id="15" dur="1" fill="hold">
                                          <p:stCondLst>
                                            <p:cond delay="0"/>
                                          </p:stCondLst>
                                        </p:cTn>
                                        <p:tgtEl>
                                          <p:spTgt spid="141319"/>
                                        </p:tgtEl>
                                        <p:attrNameLst>
                                          <p:attrName>style.visibility</p:attrName>
                                        </p:attrNameLst>
                                      </p:cBhvr>
                                      <p:to>
                                        <p:strVal val="visible"/>
                                      </p:to>
                                    </p:set>
                                    <p:animEffect transition="in" filter="dissolve">
                                      <p:cBhvr>
                                        <p:cTn id="16" dur="500"/>
                                        <p:tgtEl>
                                          <p:spTgt spid="141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4" grpId="0"/>
      <p:bldP spid="141314" grpId="1"/>
      <p:bldP spid="141319" grpId="0"/>
    </p:bldLst>
  </p:timing>
</p:sld>
</file>

<file path=ppt/theme/_rels/them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image" Target="../media/image22.jpeg"/></Relationships>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Business Plan">
  <a:themeElements>
    <a:clrScheme name="1_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fontScheme name="1_Business Pl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1_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1_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1_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1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7.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8094</TotalTime>
  <Words>17821</Words>
  <Application>Microsoft Macintosh PowerPoint</Application>
  <PresentationFormat>On-screen Show (4:3)</PresentationFormat>
  <Paragraphs>2038</Paragraphs>
  <Slides>286</Slides>
  <Notes>172</Notes>
  <HiddenSlides>0</HiddenSlides>
  <MMClips>0</MMClips>
  <ScaleCrop>false</ScaleCrop>
  <HeadingPairs>
    <vt:vector size="8" baseType="variant">
      <vt:variant>
        <vt:lpstr>Fonts Used</vt:lpstr>
      </vt:variant>
      <vt:variant>
        <vt:i4>32</vt:i4>
      </vt:variant>
      <vt:variant>
        <vt:lpstr>Theme</vt:lpstr>
      </vt:variant>
      <vt:variant>
        <vt:i4>50</vt:i4>
      </vt:variant>
      <vt:variant>
        <vt:lpstr>Embedded OLE Servers</vt:lpstr>
      </vt:variant>
      <vt:variant>
        <vt:i4>4</vt:i4>
      </vt:variant>
      <vt:variant>
        <vt:lpstr>Slide Titles</vt:lpstr>
      </vt:variant>
      <vt:variant>
        <vt:i4>286</vt:i4>
      </vt:variant>
    </vt:vector>
  </HeadingPairs>
  <TitlesOfParts>
    <vt:vector size="372" baseType="lpstr">
      <vt:lpstr>26</vt:lpstr>
      <vt:lpstr>Aramis Italic</vt:lpstr>
      <vt:lpstr>Invitation</vt:lpstr>
      <vt:lpstr>Kosher-Normal</vt:lpstr>
      <vt:lpstr>ＭＳ Ｐゴシック</vt:lpstr>
      <vt:lpstr>Nadianne</vt:lpstr>
      <vt:lpstr>Osaka</vt:lpstr>
      <vt:lpstr>Piracy</vt:lpstr>
      <vt:lpstr>SimSun</vt:lpstr>
      <vt:lpstr>Times</vt:lpstr>
      <vt:lpstr>Apple Chancery</vt:lpstr>
      <vt:lpstr>Arial</vt:lpstr>
      <vt:lpstr>Arial Black</vt:lpstr>
      <vt:lpstr>Arial Narrow</vt:lpstr>
      <vt:lpstr>Braggadocio</vt:lpstr>
      <vt:lpstr>Calibri</vt:lpstr>
      <vt:lpstr>Comic Sans MS</vt:lpstr>
      <vt:lpstr>Copperplate Gothic Bold</vt:lpstr>
      <vt:lpstr>Copperplate Gothic Light</vt:lpstr>
      <vt:lpstr>Garamond</vt:lpstr>
      <vt:lpstr>Georgia</vt:lpstr>
      <vt:lpstr>Helvetica</vt:lpstr>
      <vt:lpstr>Impact</vt:lpstr>
      <vt:lpstr>Lucida Grande</vt:lpstr>
      <vt:lpstr>Lucida Sans Unicode</vt:lpstr>
      <vt:lpstr>Monotype Corsiva</vt:lpstr>
      <vt:lpstr>Monotype Sorts</vt:lpstr>
      <vt:lpstr>Tahoma</vt:lpstr>
      <vt:lpstr>Tempus Sans ITC</vt:lpstr>
      <vt:lpstr>Times New Roman</vt:lpstr>
      <vt:lpstr>Wingdings</vt:lpstr>
      <vt:lpstr>Wingdings 2</vt:lpstr>
      <vt:lpstr>Notebook</vt:lpstr>
      <vt:lpstr>Default Design</vt:lpstr>
      <vt:lpstr>1_Notebook</vt:lpstr>
      <vt:lpstr>1_Default Design</vt:lpstr>
      <vt:lpstr>2_Default Design</vt:lpstr>
      <vt:lpstr>3_Default Design</vt:lpstr>
      <vt:lpstr>4_Default Design</vt:lpstr>
      <vt:lpstr>Blank Presentation</vt:lpstr>
      <vt:lpstr>Pulse</vt:lpstr>
      <vt:lpstr>Gleam</vt:lpstr>
      <vt:lpstr>Earth</vt:lpstr>
      <vt:lpstr>Schmooze</vt:lpstr>
      <vt:lpstr>1_White on Black Background</vt:lpstr>
      <vt:lpstr>White on Black Background</vt:lpstr>
      <vt:lpstr>5_Default Design</vt:lpstr>
      <vt:lpstr>6_Default Design</vt:lpstr>
      <vt:lpstr>7_Default Design</vt:lpstr>
      <vt:lpstr>8_Blank Presentation</vt:lpstr>
      <vt:lpstr>10_Blank Presentation</vt:lpstr>
      <vt:lpstr>1_Blank Presentation</vt:lpstr>
      <vt:lpstr>Justice</vt:lpstr>
      <vt:lpstr>Expedition</vt:lpstr>
      <vt:lpstr>8_Default Design</vt:lpstr>
      <vt:lpstr>1_Business Plan</vt:lpstr>
      <vt:lpstr>9_Default Design</vt:lpstr>
      <vt:lpstr>2_Blank Presentation</vt:lpstr>
      <vt:lpstr>3_Blank Presentation</vt:lpstr>
      <vt:lpstr>4_Blank Presentation</vt:lpstr>
      <vt:lpstr>5_Blank Presentation</vt:lpstr>
      <vt:lpstr>6_Blank Presentation</vt:lpstr>
      <vt:lpstr>7_Blank Presentation</vt:lpstr>
      <vt:lpstr>9_Blank Presentation</vt:lpstr>
      <vt:lpstr>Office Theme</vt:lpstr>
      <vt:lpstr>49_Blank Presentation</vt:lpstr>
      <vt:lpstr>2_Notebook</vt:lpstr>
      <vt:lpstr>1_Office Theme</vt:lpstr>
      <vt:lpstr>2_Office Theme</vt:lpstr>
      <vt:lpstr>50_Blank Presentation</vt:lpstr>
      <vt:lpstr>11_Default Design</vt:lpstr>
      <vt:lpstr>12_Default Design</vt:lpstr>
      <vt:lpstr>12_Blank Presentation</vt:lpstr>
      <vt:lpstr>13_Blank Presentation</vt:lpstr>
      <vt:lpstr>51_Blank Presentation</vt:lpstr>
      <vt:lpstr>1_Earth</vt:lpstr>
      <vt:lpstr>13_Default Design</vt:lpstr>
      <vt:lpstr>Civic</vt:lpstr>
      <vt:lpstr>11_Blank Presentation</vt:lpstr>
      <vt:lpstr>14_Blank Presentation</vt:lpstr>
      <vt:lpstr>Whirlpool</vt:lpstr>
      <vt:lpstr>2_blstripc.ppt - Blue Stripes</vt:lpstr>
      <vt:lpstr>Microsoft ClipArt Gallery</vt:lpstr>
      <vt:lpstr>Chart</vt:lpstr>
      <vt:lpstr>Photo Editor Photo</vt:lpstr>
      <vt:lpstr>Bitmap Image</vt:lpstr>
      <vt:lpstr>2 Corinthians</vt:lpstr>
      <vt:lpstr>Key Word</vt:lpstr>
      <vt:lpstr>Theme</vt:lpstr>
      <vt:lpstr>Key Verse</vt:lpstr>
      <vt:lpstr>Summary Statement</vt:lpstr>
      <vt:lpstr>Kingdom Statement</vt:lpstr>
      <vt:lpstr>Covenant</vt:lpstr>
      <vt:lpstr>Redemption</vt:lpstr>
      <vt:lpstr>Prophecy (Lord, Deity) </vt:lpstr>
      <vt:lpstr>2 Corinthians Book Chart</vt:lpstr>
      <vt:lpstr>Outline of  2 Corinthians</vt:lpstr>
      <vt:lpstr>RESPONSIVE</vt:lpstr>
      <vt:lpstr>OPEN</vt:lpstr>
      <vt:lpstr>NT Overview (Missionary Key Words)</vt:lpstr>
      <vt:lpstr>2 Corinthians Context</vt:lpstr>
      <vt:lpstr>God is not apathetic about you. </vt:lpstr>
      <vt:lpstr>How can you  be responsive  to God’s heart for you?</vt:lpstr>
      <vt:lpstr>Open your heart to…</vt:lpstr>
      <vt:lpstr>I can best open my heart to God by…</vt:lpstr>
      <vt:lpstr>Black</vt:lpstr>
      <vt:lpstr>THE EPISTLES</vt:lpstr>
      <vt:lpstr>QUESTIONS TO PONDER</vt:lpstr>
      <vt:lpstr>Geography</vt:lpstr>
      <vt:lpstr>Author:</vt:lpstr>
      <vt:lpstr>Key Word &amp; Verse</vt:lpstr>
      <vt:lpstr>THEME</vt:lpstr>
      <vt:lpstr>Overview of Paul's Letters</vt:lpstr>
      <vt:lpstr>Be thou my vision 1/4</vt:lpstr>
      <vt:lpstr>Be thou my vision 2/4</vt:lpstr>
      <vt:lpstr>Be thou my vision 3/4</vt:lpstr>
      <vt:lpstr>Be thou my vision 4/4</vt:lpstr>
      <vt:lpstr>2 Corinthians Book Chart</vt:lpstr>
      <vt:lpstr>Summary Statement</vt:lpstr>
      <vt:lpstr>Applications </vt:lpstr>
      <vt:lpstr>Authorship </vt:lpstr>
      <vt:lpstr>Occasion </vt:lpstr>
      <vt:lpstr>Characteristics </vt:lpstr>
      <vt:lpstr>Paul's Argument </vt:lpstr>
      <vt:lpstr>Number of letters and visits</vt:lpstr>
      <vt:lpstr>Paul's First Visit</vt:lpstr>
      <vt:lpstr>Paul's Second Visit</vt:lpstr>
      <vt:lpstr>Paul's Third Visit</vt:lpstr>
      <vt:lpstr>Outline of 1:1–7:16</vt:lpstr>
      <vt:lpstr>Be Responsive</vt:lpstr>
      <vt:lpstr>Be Responsive</vt:lpstr>
      <vt:lpstr>Be Responsive</vt:lpstr>
      <vt:lpstr>RESPONSIVE</vt:lpstr>
      <vt:lpstr>Hi!</vt:lpstr>
      <vt:lpstr>OPEN</vt:lpstr>
      <vt:lpstr>God is not apathetic about you. </vt:lpstr>
      <vt:lpstr>How can you  be responsive  to God’s heart for you?</vt:lpstr>
      <vt:lpstr>Background to  2 Corinthians</vt:lpstr>
      <vt:lpstr>PowerPoint Presentation</vt:lpstr>
      <vt:lpstr>What was the early church really like?</vt:lpstr>
      <vt:lpstr>NT Overview (Missionary Key Words)</vt:lpstr>
      <vt:lpstr>Be Different </vt:lpstr>
      <vt:lpstr>Herd Mentality</vt:lpstr>
      <vt:lpstr>Be Different</vt:lpstr>
      <vt:lpstr>How should we be different from unbelievers?</vt:lpstr>
      <vt:lpstr>How should we…</vt:lpstr>
      <vt:lpstr>Main Idea</vt:lpstr>
      <vt:lpstr>Sanctified = “Set apart by God as His possession” </vt:lpstr>
      <vt:lpstr>Review of 1 Corinthians</vt:lpstr>
      <vt:lpstr>2 Corinthians Context</vt:lpstr>
      <vt:lpstr>How can you  be responsive  to God’s heart for you?</vt:lpstr>
      <vt:lpstr>Open your heart to…</vt:lpstr>
      <vt:lpstr>Corinth should open their hearts to Paul since God cared for them through him  (2 Cor 1–7).</vt:lpstr>
      <vt:lpstr>Slides on  2 Corinthians 1</vt:lpstr>
      <vt:lpstr>—God of Comfort—  2 Cor 1:3-11</vt:lpstr>
      <vt:lpstr>PowerPoint Presentation</vt:lpstr>
      <vt:lpstr>PowerPoint Presentation</vt:lpstr>
      <vt:lpstr>PowerPoint Presentation</vt:lpstr>
      <vt:lpstr>PowerPoint Presentation</vt:lpstr>
      <vt:lpstr>PowerPoint Presentation</vt:lpstr>
      <vt:lpstr>2 Cor. 1:1-11</vt:lpstr>
      <vt:lpstr>Slides on  2 Corinthians 2</vt:lpstr>
      <vt:lpstr>SUFFERING</vt:lpstr>
      <vt:lpstr>Slides on  2 Corinthians 3</vt:lpstr>
      <vt:lpstr>The New Covenant (Jeremiah 31:31-34) </vt:lpstr>
      <vt:lpstr>Four Unconditional Biblical Covenants</vt:lpstr>
      <vt:lpstr>The New Covenant</vt:lpstr>
      <vt:lpstr>The New Covenant</vt:lpstr>
      <vt:lpstr>Unconditional Nature</vt:lpstr>
      <vt:lpstr>… This cup is the  NEW COVENANT  in my blood, which is POURED OUT  for you.</vt:lpstr>
      <vt:lpstr>How could Jesus apply the new covenant promises to his disciples when the other provisions were not fulfilled then?    (What about Israel and Judah reunified?  What about all people knowing God?)</vt:lpstr>
      <vt:lpstr>How to Reconcile?</vt:lpstr>
      <vt:lpstr>Provisions</vt:lpstr>
      <vt:lpstr>Views on the Time of Fulfillment</vt:lpstr>
      <vt:lpstr>Views on the New Covenant</vt:lpstr>
      <vt:lpstr>Views on the New Covenant (2)</vt:lpstr>
      <vt:lpstr>"This cup is the new covenant in my blood" (لوقا 22:20)</vt:lpstr>
      <vt:lpstr>Contrasting the Covenants (2 Cor. 3–4)</vt:lpstr>
      <vt:lpstr>Signs of the Covenants</vt:lpstr>
      <vt:lpstr>"Old" Replaced by "New"</vt:lpstr>
      <vt:lpstr>Kingdom &amp; Covenants Timeline</vt:lpstr>
      <vt:lpstr>Slides on  2 Corinthians 4</vt:lpstr>
      <vt:lpstr>How to Beat the Blues</vt:lpstr>
      <vt:lpstr>Are you discouraged today?</vt:lpstr>
      <vt:lpstr>How can you beat the blues?</vt:lpstr>
      <vt:lpstr>Was Paul discouraged?</vt:lpstr>
      <vt:lpstr>Paul's Sacrifices…</vt:lpstr>
      <vt:lpstr>Paul's Sacrifices…</vt:lpstr>
      <vt:lpstr>"Therefore we do not lose heart. Though outwardly we are wasting away, yet inwardly we are being renewed day by day" (2 Cor. 4:16)</vt:lpstr>
      <vt:lpstr>Let's see Paul's two ways to beat the blues…</vt:lpstr>
      <vt:lpstr>I. View your troubles as trivial compared to your rewards (4:17)</vt:lpstr>
      <vt:lpstr>"For our light and momentary troubles are achieving for us an eternal glory that far outweighs them all" (4:17)</vt:lpstr>
      <vt:lpstr>Paul's light &amp; momentary troubles…</vt:lpstr>
      <vt:lpstr>The City-State of Singapore</vt:lpstr>
      <vt:lpstr>Singapore's Strategic Location</vt:lpstr>
      <vt:lpstr>II.  Focus on invisible, eternal realities (4:18)</vt:lpstr>
      <vt:lpstr>See the invisible!</vt:lpstr>
      <vt:lpstr>Focus on things of real value</vt:lpstr>
      <vt:lpstr>What is eternal?</vt:lpstr>
      <vt:lpstr>The One Book</vt:lpstr>
      <vt:lpstr>Premarital Counseling</vt:lpstr>
      <vt:lpstr>Ministry Up North</vt:lpstr>
      <vt:lpstr>Get Involved!</vt:lpstr>
      <vt:lpstr>You can defeat discouragement by following God's priorities  (Main Idea)</vt:lpstr>
      <vt:lpstr>Eternal Priorities</vt:lpstr>
      <vt:lpstr>My two brothers</vt:lpstr>
      <vt:lpstr>Five More Homes</vt:lpstr>
      <vt:lpstr>Emptiness</vt:lpstr>
      <vt:lpstr>Two Key Questions</vt:lpstr>
      <vt:lpstr>Slides on  2 Corinthians 5</vt:lpstr>
      <vt:lpstr>The Resurrected Body</vt:lpstr>
      <vt:lpstr>Resurrections &amp; Judgments</vt:lpstr>
      <vt:lpstr>Judgment Seat of Christ</vt:lpstr>
      <vt:lpstr>We will join him in the clouds  (1 Thess. 4:17)</vt:lpstr>
      <vt:lpstr>We will put away "this present tent"  (2 Cor. 5:1)</vt:lpstr>
      <vt:lpstr>New bodies</vt:lpstr>
      <vt:lpstr>The Judgment Seat of Christ</vt:lpstr>
      <vt:lpstr>The Bema Still Exists</vt:lpstr>
      <vt:lpstr>Bema with Acrocorinth in Distance</vt:lpstr>
      <vt:lpstr>View from Acrocorinth</vt:lpstr>
      <vt:lpstr>The Main City Below</vt:lpstr>
      <vt:lpstr>The Corinthian Marketplace</vt:lpstr>
      <vt:lpstr>The Bema at Corinth</vt:lpstr>
      <vt:lpstr>Bema Close-up</vt:lpstr>
      <vt:lpstr>The Speaker or Judge Above</vt:lpstr>
      <vt:lpstr>The One Being Judged or Rewarded Stood Below</vt:lpstr>
      <vt:lpstr>Bema for Rewards</vt:lpstr>
      <vt:lpstr>Bema is Used of Jesus Before Pilate</vt:lpstr>
      <vt:lpstr>Jesus Before Pilate</vt:lpstr>
      <vt:lpstr>The Bema is a Reward Seat</vt:lpstr>
      <vt:lpstr>"… the fire will test the quality of each man's work"  (1 Cor. 3:13)</vt:lpstr>
      <vt:lpstr>Lasting Building Materials (3:12a)</vt:lpstr>
      <vt:lpstr>Perishable Building Materials (3:12b)</vt:lpstr>
      <vt:lpstr>"saved as through fire…"  (1 Cor 3:15)</vt:lpstr>
      <vt:lpstr>PowerPoint Presentation</vt:lpstr>
      <vt:lpstr>PowerPoint Presentation</vt:lpstr>
      <vt:lpstr>Outline</vt:lpstr>
      <vt:lpstr>Slides on  2 Corinthians 6</vt:lpstr>
      <vt:lpstr>"I am asking you to respond as if you were my own children. Open your hearts to us!"  (2 Cor 6:13 NLT).</vt:lpstr>
      <vt:lpstr>Association with non-believers </vt:lpstr>
      <vt:lpstr>Reasons for Separation</vt:lpstr>
      <vt:lpstr>What does 2 Cor. 6:14-7:1 mean?</vt:lpstr>
      <vt:lpstr>What does 2 Cor. 6:14-7:1 mean?</vt:lpstr>
      <vt:lpstr>What does 2 Cor. 6:14-7:1 mean?</vt:lpstr>
      <vt:lpstr>PowerPoint Presentation</vt:lpstr>
      <vt:lpstr>Separation Texts</vt:lpstr>
      <vt:lpstr>Separation Texts</vt:lpstr>
      <vt:lpstr>Distinctions between believers and non-believers </vt:lpstr>
      <vt:lpstr>What does 2 Cor. 6:14-7:1 mean?</vt:lpstr>
      <vt:lpstr>PowerPoint Presentation</vt:lpstr>
      <vt:lpstr>Slides on  2 Corinthians 7</vt:lpstr>
      <vt:lpstr>"Because we have these promises, dear friends, let us cleanse ourselves from everything that can defile our body or spirit. And let us work toward complete holiness because we fear God. 2 Please open your hearts to us. We have not done wrong to anyone, nor led anyone astray, nor taken advantage of anyone" (2 Cor 7:1-2 NLT).</vt:lpstr>
      <vt:lpstr>“I’m not saying this to condemn you. I said before that you are in our hearts, and we live or die together with you.  4I have the highest confidence in you, and I take great pride in you. You have greatly encouraged me and made me happy despite all our troubles"  (2 Cor 7:3-4 NLT).</vt:lpstr>
      <vt:lpstr>We should encourage our spiritual leaders also.</vt:lpstr>
      <vt:lpstr>How can you  be responsive  to God’s heart for you?</vt:lpstr>
      <vt:lpstr>Open your heart to…</vt:lpstr>
      <vt:lpstr>Corinth should respond to God’s care by giving to the Jerusalem saints  (2 Cor 8–9).</vt:lpstr>
      <vt:lpstr>Slides on  2 Corinthians 8</vt:lpstr>
      <vt:lpstr>How to Get Rich</vt:lpstr>
      <vt:lpstr>A Revealing Checkbook...</vt:lpstr>
      <vt:lpstr>Ron Blue on faking...</vt:lpstr>
      <vt:lpstr>Get Rich</vt:lpstr>
      <vt:lpstr>"Vision 2030: S'poreans to be as Rich as Americans" </vt:lpstr>
      <vt:lpstr>How we can really be rich</vt:lpstr>
      <vt:lpstr>I. We become rich by following the examples of those who are really rich.</vt:lpstr>
      <vt:lpstr>Napoleon Hill</vt:lpstr>
      <vt:lpstr>A.  Paul gives two examples of becoming rich through generous giving (2 Cor. 8:1-9).</vt:lpstr>
      <vt:lpstr>1. The Rich Macedonians</vt:lpstr>
      <vt:lpstr>How to Get Rich</vt:lpstr>
      <vt:lpstr>"Rich" in 2 Corinthians 8-9</vt:lpstr>
      <vt:lpstr>The Macedonians gave way beyond what their means could support  (8:1-3a) </vt:lpstr>
      <vt:lpstr>Macedonia off the sea lanes</vt:lpstr>
      <vt:lpstr>Singapore's Strategic Location</vt:lpstr>
      <vt:lpstr>Macedonia off the sea lanes</vt:lpstr>
      <vt:lpstr>Two Mites</vt:lpstr>
      <vt:lpstr>The Macedonians gave of their own initiative (8:3b-4) </vt:lpstr>
      <vt:lpstr>They went beyond money by giving themselves to God and to meet Paul's companions' needs (8:5) </vt:lpstr>
      <vt:lpstr>The Corinthians should also give money generously just as they had fully given themselves in other areas (8:6-7)</vt:lpstr>
      <vt:lpstr>Christ also gave sacrificially by laying aside His rights as God to become human (8:8-9). </vt:lpstr>
      <vt:lpstr>The Kenosis (Emptying)</vt:lpstr>
      <vt:lpstr>Modern Examples of Generosity...</vt:lpstr>
      <vt:lpstr>Mission Activity Among Asian Nations</vt:lpstr>
      <vt:lpstr>What examples of generosity do you know?</vt:lpstr>
      <vt:lpstr>I. We become rich by following the examples of those who are really rich.</vt:lpstr>
      <vt:lpstr>II. Generosity replaces procrastination with proportional and purposeful giving (8:10-15).</vt:lpstr>
      <vt:lpstr>A. Like the Corinthians, we need follow-through—not procrastination!</vt:lpstr>
      <vt:lpstr>The church at Corinth had promised a gift a year earlier and needed to stop procrastinating on its promise  (8:10-11). </vt:lpstr>
      <vt:lpstr>God holds us accountable for promises we've made too.</vt:lpstr>
      <vt:lpstr>You Can Give Online Now!</vt:lpstr>
      <vt:lpstr>B. Like the Corinthians, we need proportionally generous giving (8:12) </vt:lpstr>
      <vt:lpstr>Generosity is Relative</vt:lpstr>
      <vt:lpstr>C. Like the Corinthians we need to purposely invest in the less fortunate (8:13-15). </vt:lpstr>
      <vt:lpstr>Equality?  Really?</vt:lpstr>
      <vt:lpstr>How to Get Rich</vt:lpstr>
      <vt:lpstr>Main Idea of 2 Cor. 8:1-15</vt:lpstr>
      <vt:lpstr>How we can really be rich</vt:lpstr>
      <vt:lpstr>The Three Principles</vt:lpstr>
      <vt:lpstr>What if Jesus saw your chequebook?</vt:lpstr>
      <vt:lpstr>If I knew the exact amount God wanted me to give, would I give it? </vt:lpstr>
      <vt:lpstr>Slides on  2 Corinthians 9</vt:lpstr>
      <vt:lpstr>Sowing Lessons</vt:lpstr>
      <vt:lpstr>Name what comes to mind when I say...</vt:lpstr>
      <vt:lpstr>John Wayne, The Duke</vt:lpstr>
      <vt:lpstr>The Rich Man &amp; Lazarus </vt:lpstr>
      <vt:lpstr>The Dentist</vt:lpstr>
      <vt:lpstr>Money &amp; Titles</vt:lpstr>
      <vt:lpstr>How to Get Rich</vt:lpstr>
      <vt:lpstr>How we can really be rich</vt:lpstr>
      <vt:lpstr>Main Idea of 2 Cor. 8:1-15</vt:lpstr>
      <vt:lpstr>Two questions on giving:</vt:lpstr>
      <vt:lpstr>I. Principle: You decide how much you want to get blessed (9:6-7a).</vt:lpstr>
      <vt:lpstr>A.  God blesses you according to how much you give (9:6). </vt:lpstr>
      <vt:lpstr>Plant little, harvest little Plant much, harvest much</vt:lpstr>
      <vt:lpstr>Title</vt:lpstr>
      <vt:lpstr>No one can take away your investments sent up to heaven ahead of you.</vt:lpstr>
      <vt:lpstr>B. How much you give is a personal decision (9:7a). </vt:lpstr>
      <vt:lpstr>The OT Tithe</vt:lpstr>
      <vt:lpstr>Malachi 3:10</vt:lpstr>
      <vt:lpstr>Is tithing for today?</vt:lpstr>
      <vt:lpstr>Many Tithe Today...</vt:lpstr>
      <vt:lpstr>Waitresses Get 15%</vt:lpstr>
      <vt:lpstr>CIC Financials Oct 2009 to Jul 2010</vt:lpstr>
      <vt:lpstr>The Math...</vt:lpstr>
      <vt:lpstr>Potential Pastors Considered</vt:lpstr>
      <vt:lpstr>But isn't that pledging?</vt:lpstr>
      <vt:lpstr>"GIVE IT ALL!"</vt:lpstr>
      <vt:lpstr>I. Principle: You decide how much you want to get blessed (9:6-7a).</vt:lpstr>
      <vt:lpstr>II. Benefits: Generous giving yields generous returns for you, God, and others (9:7b-15). </vt:lpstr>
      <vt:lpstr>II. Benefits of Generosity...</vt:lpstr>
      <vt:lpstr>II. Benefits of Generosity...</vt:lpstr>
      <vt:lpstr>II. Benefits of Generosity...</vt:lpstr>
      <vt:lpstr>II. Benefits of Generosity...</vt:lpstr>
      <vt:lpstr>II. Benefits of Generosity...</vt:lpstr>
      <vt:lpstr>II. Benefits of Generosity...</vt:lpstr>
      <vt:lpstr>II. Benefits of Generosity...</vt:lpstr>
      <vt:lpstr>II. Benefits of Generosity...</vt:lpstr>
      <vt:lpstr>The Best Example...</vt:lpstr>
      <vt:lpstr>The Main Idea of 9:6-15</vt:lpstr>
      <vt:lpstr>"Tithe?  You're kidding!   On what I make?"</vt:lpstr>
      <vt:lpstr>"'Test me now,' says the Lord."  See if you can tithe  and still be in need!</vt:lpstr>
      <vt:lpstr>"Risk" tithing</vt:lpstr>
      <vt:lpstr>PowerPoint Presentation</vt:lpstr>
      <vt:lpstr>Give to the Needy</vt:lpstr>
      <vt:lpstr>Slides on  2 Corinthians 10</vt:lpstr>
      <vt:lpstr>Open your heart to…</vt:lpstr>
      <vt:lpstr>Corinth should respond to God’s care by submitting to his authority  (2 Cor 10–13).</vt:lpstr>
      <vt:lpstr>"Now I, Paul, appeal to you with the gentleness and kindness of Christ—though I realize you think I am timid in person and bold only when I write from far away.  2Well, I am begging you now so that when I come I won’t have to be bold with those who think we act from human motives" (2 Cor 10:1-2 NLT).</vt:lpstr>
      <vt:lpstr>Slides on  2 Corinthians 11</vt:lpstr>
      <vt:lpstr>Paul's Sacrifices…</vt:lpstr>
      <vt:lpstr>Paul's Sacrifices…</vt:lpstr>
      <vt:lpstr>PowerPoint Presentation</vt:lpstr>
      <vt:lpstr>Slides on  2 Corinthians 12</vt:lpstr>
      <vt:lpstr>“This boasting will do no good, but I must go on. I will reluctantly tell about visions and revelations from the Lord.  2I was caught up to the third heaven fourteen years ago. Whether I was in my body or out of my body, I don’t know—only God knows.  3Yes, only God knows whether I was in my body or outside my body. But I do know 4that I was caught up to paradise and heard things so astounding that they cannot be expressed in words, things no human is allowed to tell”  (2 Cor 12:1-4 NLT). </vt:lpstr>
      <vt:lpstr>The Transfer to Paradise</vt:lpstr>
      <vt:lpstr>Paul’s Thorn in the Flesh</vt:lpstr>
      <vt:lpstr>PowerPoint Presentation</vt:lpstr>
      <vt:lpstr>PowerPoint Presentation</vt:lpstr>
      <vt:lpstr>Slides on  2 Corinthians 13</vt:lpstr>
      <vt:lpstr>“May the grace of the Lord Jesus Christ, the love of God, and the fellowship of the Holy Spirit be with you all”  (2 Cor 13:14 NLT) </vt:lpstr>
      <vt:lpstr>Do you offer your life to God with open hands and heart?</vt:lpstr>
      <vt:lpstr>How can you  be responsive  to God’s heart for you?</vt:lpstr>
      <vt:lpstr>Open your heart to…</vt:lpstr>
      <vt:lpstr>Open your heart to…</vt:lpstr>
      <vt:lpstr>I can best open my heart to God by…</vt:lpstr>
      <vt:lpstr>Black</vt:lpstr>
      <vt:lpstr>NT Preaching  •  BibleStudyDownloads.org</vt:lpstr>
      <vt:lpstr>PowerPoint Presentation</vt:lpstr>
      <vt:lpstr>PowerPoint Presentation</vt:lpstr>
      <vt:lpstr>PowerPoint Presentation</vt:lpstr>
      <vt:lpstr>PowerPoint Presentation</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204</cp:revision>
  <dcterms:created xsi:type="dcterms:W3CDTF">2003-02-12T14:00:03Z</dcterms:created>
  <dcterms:modified xsi:type="dcterms:W3CDTF">2026-03-08T11:05:35Z</dcterms:modified>
</cp:coreProperties>
</file>