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theme/theme7.xml" ContentType="application/vnd.openxmlformats-officedocument.theme+xml"/>
  <Override PartName="/ppt/slideLayouts/slideLayout20.xml" ContentType="application/vnd.openxmlformats-officedocument.presentationml.slideLayout+xml"/>
  <Override PartName="/ppt/theme/theme8.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9.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10.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11.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1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4.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5.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6.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9.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20.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21.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2.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23.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4.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5.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6.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7.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8.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9.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30.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3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32.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3.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4.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35.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6.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7.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0.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1.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2.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3.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4.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5.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6.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7.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8.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9.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0.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1.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2.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4.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6.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7.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8.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9.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60.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61.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62.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3.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64.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5.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6.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67.xml" ContentType="application/vnd.openxmlformats-officedocument.theme+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68.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9.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theme/theme70.xml" ContentType="application/vnd.openxmlformats-officedocument.theme+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1.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2.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3.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5.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76.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7.xml" ContentType="application/vnd.openxmlformats-officedocument.theme+xml"/>
  <Override PartName="/ppt/slideLayouts/slideLayout782.xml" ContentType="application/vnd.openxmlformats-officedocument.presentationml.slideLayout+xml"/>
  <Override PartName="/ppt/theme/theme78.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79.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80.xml" ContentType="application/vnd.openxmlformats-officedocument.theme+xml"/>
  <Override PartName="/ppt/slideLayouts/slideLayout798.xml" ContentType="application/vnd.openxmlformats-officedocument.presentationml.slideLayout+xml"/>
  <Override PartName="/ppt/theme/theme8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8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3.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4.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85.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86.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7.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8.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9.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90.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91.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92.xml" ContentType="application/vnd.openxmlformats-officedocument.theme+xml"/>
  <Override PartName="/ppt/theme/theme9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heme/themeOverride1.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2.xml" ContentType="application/vnd.openxmlformats-officedocument.themeOverr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theme/themeOverride3.xml" ContentType="application/vnd.openxmlformats-officedocument.themeOverr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theme/themeOverride4.xml" ContentType="application/vnd.openxmlformats-officedocument.themeOverr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7" r:id="rId2"/>
    <p:sldMasterId id="2147483889" r:id="rId3"/>
    <p:sldMasterId id="2147484276" r:id="rId4"/>
    <p:sldMasterId id="2147484278" r:id="rId5"/>
    <p:sldMasterId id="2147484280" r:id="rId6"/>
    <p:sldMasterId id="2147484282" r:id="rId7"/>
    <p:sldMasterId id="2147484285" r:id="rId8"/>
    <p:sldMasterId id="2147485516" r:id="rId9"/>
    <p:sldMasterId id="2147485588" r:id="rId10"/>
    <p:sldMasterId id="2147485637" r:id="rId11"/>
    <p:sldMasterId id="2147485649" r:id="rId12"/>
    <p:sldMasterId id="2147485661" r:id="rId13"/>
    <p:sldMasterId id="2147485673" r:id="rId14"/>
    <p:sldMasterId id="2147485685" r:id="rId15"/>
    <p:sldMasterId id="2147485697" r:id="rId16"/>
    <p:sldMasterId id="2147485709" r:id="rId17"/>
    <p:sldMasterId id="2147485721" r:id="rId18"/>
    <p:sldMasterId id="2147485745" r:id="rId19"/>
    <p:sldMasterId id="2147485757" r:id="rId20"/>
    <p:sldMasterId id="2147485769" r:id="rId21"/>
    <p:sldMasterId id="2147485781" r:id="rId22"/>
    <p:sldMasterId id="2147485793" r:id="rId23"/>
    <p:sldMasterId id="2147485805" r:id="rId24"/>
    <p:sldMasterId id="2147485817" r:id="rId25"/>
    <p:sldMasterId id="2147485829" r:id="rId26"/>
    <p:sldMasterId id="2147485841" r:id="rId27"/>
    <p:sldMasterId id="2147485853" r:id="rId28"/>
    <p:sldMasterId id="2147485865" r:id="rId29"/>
    <p:sldMasterId id="2147485877" r:id="rId30"/>
    <p:sldMasterId id="2147485889" r:id="rId31"/>
    <p:sldMasterId id="2147485901" r:id="rId32"/>
    <p:sldMasterId id="2147485913" r:id="rId33"/>
    <p:sldMasterId id="2147485925" r:id="rId34"/>
    <p:sldMasterId id="2147485937" r:id="rId35"/>
    <p:sldMasterId id="2147485949" r:id="rId36"/>
    <p:sldMasterId id="2147485961" r:id="rId37"/>
    <p:sldMasterId id="2147485973" r:id="rId38"/>
    <p:sldMasterId id="2147485985" r:id="rId39"/>
    <p:sldMasterId id="2147485997" r:id="rId40"/>
    <p:sldMasterId id="2147486009" r:id="rId41"/>
    <p:sldMasterId id="2147486021" r:id="rId42"/>
    <p:sldMasterId id="2147486033" r:id="rId43"/>
    <p:sldMasterId id="2147486044" r:id="rId44"/>
    <p:sldMasterId id="2147486056" r:id="rId45"/>
    <p:sldMasterId id="2147486071" r:id="rId46"/>
    <p:sldMasterId id="2147486083" r:id="rId47"/>
    <p:sldMasterId id="2147486095" r:id="rId48"/>
    <p:sldMasterId id="2147486110" r:id="rId49"/>
    <p:sldMasterId id="2147486125" r:id="rId50"/>
    <p:sldMasterId id="2147486137" r:id="rId51"/>
    <p:sldMasterId id="2147486149" r:id="rId52"/>
    <p:sldMasterId id="2147486161" r:id="rId53"/>
    <p:sldMasterId id="2147486176" r:id="rId54"/>
    <p:sldMasterId id="2147486188" r:id="rId55"/>
    <p:sldMasterId id="2147486203" r:id="rId56"/>
    <p:sldMasterId id="2147486215" r:id="rId57"/>
    <p:sldMasterId id="2147486227" r:id="rId58"/>
    <p:sldMasterId id="2147486239" r:id="rId59"/>
    <p:sldMasterId id="2147486251" r:id="rId60"/>
    <p:sldMasterId id="2147486262" r:id="rId61"/>
    <p:sldMasterId id="2147486274" r:id="rId62"/>
    <p:sldMasterId id="2147486286" r:id="rId63"/>
    <p:sldMasterId id="2147486297" r:id="rId64"/>
    <p:sldMasterId id="2147486308" r:id="rId65"/>
    <p:sldMasterId id="2147486321" r:id="rId66"/>
    <p:sldMasterId id="2147486333" r:id="rId67"/>
    <p:sldMasterId id="2147486345" r:id="rId68"/>
    <p:sldMasterId id="2147486381" r:id="rId69"/>
    <p:sldMasterId id="2147486395" r:id="rId70"/>
    <p:sldMasterId id="2147486410" r:id="rId71"/>
    <p:sldMasterId id="2147486422" r:id="rId72"/>
    <p:sldMasterId id="2147486434" r:id="rId73"/>
    <p:sldMasterId id="2147486446" r:id="rId74"/>
    <p:sldMasterId id="2147486452" r:id="rId75"/>
    <p:sldMasterId id="2147486464" r:id="rId76"/>
    <p:sldMasterId id="2147486478" r:id="rId77"/>
    <p:sldMasterId id="2147486481" r:id="rId78"/>
    <p:sldMasterId id="2147486483" r:id="rId79"/>
    <p:sldMasterId id="2147486497" r:id="rId80"/>
    <p:sldMasterId id="2147486500" r:id="rId81"/>
    <p:sldMasterId id="2147486502" r:id="rId82"/>
    <p:sldMasterId id="2147486514" r:id="rId83"/>
    <p:sldMasterId id="2147486526" r:id="rId84"/>
    <p:sldMasterId id="2147486539" r:id="rId85"/>
    <p:sldMasterId id="2147486551" r:id="rId86"/>
    <p:sldMasterId id="2147486563" r:id="rId87"/>
    <p:sldMasterId id="2147486575" r:id="rId88"/>
    <p:sldMasterId id="2147486587" r:id="rId89"/>
    <p:sldMasterId id="2147486599" r:id="rId90"/>
    <p:sldMasterId id="2147486611" r:id="rId91"/>
    <p:sldMasterId id="2147486635" r:id="rId92"/>
  </p:sldMasterIdLst>
  <p:notesMasterIdLst>
    <p:notesMasterId r:id="rId493"/>
  </p:notesMasterIdLst>
  <p:sldIdLst>
    <p:sldId id="357" r:id="rId93"/>
    <p:sldId id="812" r:id="rId94"/>
    <p:sldId id="814" r:id="rId95"/>
    <p:sldId id="815" r:id="rId96"/>
    <p:sldId id="816" r:id="rId97"/>
    <p:sldId id="817" r:id="rId98"/>
    <p:sldId id="876" r:id="rId99"/>
    <p:sldId id="769" r:id="rId100"/>
    <p:sldId id="482" r:id="rId101"/>
    <p:sldId id="820" r:id="rId102"/>
    <p:sldId id="821" r:id="rId103"/>
    <p:sldId id="1200" r:id="rId104"/>
    <p:sldId id="1016" r:id="rId105"/>
    <p:sldId id="1017" r:id="rId106"/>
    <p:sldId id="1018" r:id="rId107"/>
    <p:sldId id="1019" r:id="rId108"/>
    <p:sldId id="1020" r:id="rId109"/>
    <p:sldId id="1021" r:id="rId110"/>
    <p:sldId id="1022" r:id="rId111"/>
    <p:sldId id="1173" r:id="rId112"/>
    <p:sldId id="1024" r:id="rId113"/>
    <p:sldId id="1025" r:id="rId114"/>
    <p:sldId id="1026" r:id="rId115"/>
    <p:sldId id="5725" r:id="rId116"/>
    <p:sldId id="1027" r:id="rId117"/>
    <p:sldId id="1028" r:id="rId118"/>
    <p:sldId id="1029" r:id="rId119"/>
    <p:sldId id="553" r:id="rId120"/>
    <p:sldId id="573" r:id="rId121"/>
    <p:sldId id="1032" r:id="rId122"/>
    <p:sldId id="1033" r:id="rId123"/>
    <p:sldId id="1034" r:id="rId124"/>
    <p:sldId id="1035" r:id="rId125"/>
    <p:sldId id="1036" r:id="rId126"/>
    <p:sldId id="1038" r:id="rId127"/>
    <p:sldId id="1040" r:id="rId128"/>
    <p:sldId id="1041" r:id="rId129"/>
    <p:sldId id="1042" r:id="rId130"/>
    <p:sldId id="1043" r:id="rId131"/>
    <p:sldId id="1044" r:id="rId132"/>
    <p:sldId id="1046" r:id="rId133"/>
    <p:sldId id="1047" r:id="rId134"/>
    <p:sldId id="1048" r:id="rId135"/>
    <p:sldId id="1050" r:id="rId136"/>
    <p:sldId id="1051" r:id="rId137"/>
    <p:sldId id="1052" r:id="rId138"/>
    <p:sldId id="1053" r:id="rId139"/>
    <p:sldId id="864" r:id="rId140"/>
    <p:sldId id="1054" r:id="rId141"/>
    <p:sldId id="1057" r:id="rId142"/>
    <p:sldId id="1058" r:id="rId143"/>
    <p:sldId id="1059" r:id="rId144"/>
    <p:sldId id="1060" r:id="rId145"/>
    <p:sldId id="1062" r:id="rId146"/>
    <p:sldId id="1063" r:id="rId147"/>
    <p:sldId id="354" r:id="rId148"/>
    <p:sldId id="1212" r:id="rId149"/>
    <p:sldId id="345" r:id="rId150"/>
    <p:sldId id="295" r:id="rId151"/>
    <p:sldId id="1064" r:id="rId152"/>
    <p:sldId id="1065" r:id="rId153"/>
    <p:sldId id="1066" r:id="rId154"/>
    <p:sldId id="1067" r:id="rId155"/>
    <p:sldId id="1069" r:id="rId156"/>
    <p:sldId id="1070" r:id="rId157"/>
    <p:sldId id="1071" r:id="rId158"/>
    <p:sldId id="1072" r:id="rId159"/>
    <p:sldId id="1073" r:id="rId160"/>
    <p:sldId id="1074" r:id="rId161"/>
    <p:sldId id="1076" r:id="rId162"/>
    <p:sldId id="1077" r:id="rId163"/>
    <p:sldId id="1078" r:id="rId164"/>
    <p:sldId id="1079" r:id="rId165"/>
    <p:sldId id="1081" r:id="rId166"/>
    <p:sldId id="1082" r:id="rId167"/>
    <p:sldId id="1084" r:id="rId168"/>
    <p:sldId id="1083" r:id="rId169"/>
    <p:sldId id="1085" r:id="rId170"/>
    <p:sldId id="1086" r:id="rId171"/>
    <p:sldId id="1087" r:id="rId172"/>
    <p:sldId id="1088" r:id="rId173"/>
    <p:sldId id="1089" r:id="rId174"/>
    <p:sldId id="4541" r:id="rId175"/>
    <p:sldId id="4542" r:id="rId176"/>
    <p:sldId id="4543" r:id="rId177"/>
    <p:sldId id="1090" r:id="rId178"/>
    <p:sldId id="1091" r:id="rId179"/>
    <p:sldId id="1092" r:id="rId180"/>
    <p:sldId id="1093" r:id="rId181"/>
    <p:sldId id="1094" r:id="rId182"/>
    <p:sldId id="1095" r:id="rId183"/>
    <p:sldId id="1096" r:id="rId184"/>
    <p:sldId id="1097" r:id="rId185"/>
    <p:sldId id="1098" r:id="rId186"/>
    <p:sldId id="1099" r:id="rId187"/>
    <p:sldId id="1100" r:id="rId188"/>
    <p:sldId id="1101" r:id="rId189"/>
    <p:sldId id="1102" r:id="rId190"/>
    <p:sldId id="1104" r:id="rId191"/>
    <p:sldId id="1105" r:id="rId192"/>
    <p:sldId id="1106" r:id="rId193"/>
    <p:sldId id="1107" r:id="rId194"/>
    <p:sldId id="1108" r:id="rId195"/>
    <p:sldId id="1109" r:id="rId196"/>
    <p:sldId id="1110" r:id="rId197"/>
    <p:sldId id="1111" r:id="rId198"/>
    <p:sldId id="1112" r:id="rId199"/>
    <p:sldId id="1114" r:id="rId200"/>
    <p:sldId id="1115" r:id="rId201"/>
    <p:sldId id="1116" r:id="rId202"/>
    <p:sldId id="1117" r:id="rId203"/>
    <p:sldId id="1120" r:id="rId204"/>
    <p:sldId id="1121" r:id="rId205"/>
    <p:sldId id="281" r:id="rId206"/>
    <p:sldId id="422" r:id="rId207"/>
    <p:sldId id="1208" r:id="rId208"/>
    <p:sldId id="1209" r:id="rId209"/>
    <p:sldId id="327" r:id="rId210"/>
    <p:sldId id="1210" r:id="rId211"/>
    <p:sldId id="329" r:id="rId212"/>
    <p:sldId id="330" r:id="rId213"/>
    <p:sldId id="358" r:id="rId214"/>
    <p:sldId id="349" r:id="rId215"/>
    <p:sldId id="377" r:id="rId216"/>
    <p:sldId id="418" r:id="rId217"/>
    <p:sldId id="369" r:id="rId218"/>
    <p:sldId id="370" r:id="rId219"/>
    <p:sldId id="371" r:id="rId220"/>
    <p:sldId id="372" r:id="rId221"/>
    <p:sldId id="442" r:id="rId222"/>
    <p:sldId id="373" r:id="rId223"/>
    <p:sldId id="374" r:id="rId224"/>
    <p:sldId id="375" r:id="rId225"/>
    <p:sldId id="376" r:id="rId226"/>
    <p:sldId id="417" r:id="rId227"/>
    <p:sldId id="367" r:id="rId228"/>
    <p:sldId id="332" r:id="rId229"/>
    <p:sldId id="338" r:id="rId230"/>
    <p:sldId id="1211" r:id="rId231"/>
    <p:sldId id="335" r:id="rId232"/>
    <p:sldId id="1122" r:id="rId233"/>
    <p:sldId id="1123" r:id="rId234"/>
    <p:sldId id="1124" r:id="rId235"/>
    <p:sldId id="1125" r:id="rId236"/>
    <p:sldId id="1126" r:id="rId237"/>
    <p:sldId id="1127" r:id="rId238"/>
    <p:sldId id="1128" r:id="rId239"/>
    <p:sldId id="1129" r:id="rId240"/>
    <p:sldId id="1130" r:id="rId241"/>
    <p:sldId id="1132" r:id="rId242"/>
    <p:sldId id="1133" r:id="rId243"/>
    <p:sldId id="1134" r:id="rId244"/>
    <p:sldId id="1136" r:id="rId245"/>
    <p:sldId id="1138" r:id="rId246"/>
    <p:sldId id="1139" r:id="rId247"/>
    <p:sldId id="1140" r:id="rId248"/>
    <p:sldId id="1141" r:id="rId249"/>
    <p:sldId id="1142" r:id="rId250"/>
    <p:sldId id="1143" r:id="rId251"/>
    <p:sldId id="1144" r:id="rId252"/>
    <p:sldId id="1145" r:id="rId253"/>
    <p:sldId id="1146" r:id="rId254"/>
    <p:sldId id="1147" r:id="rId255"/>
    <p:sldId id="1148" r:id="rId256"/>
    <p:sldId id="1149" r:id="rId257"/>
    <p:sldId id="1151" r:id="rId258"/>
    <p:sldId id="1152" r:id="rId259"/>
    <p:sldId id="1153" r:id="rId260"/>
    <p:sldId id="1154" r:id="rId261"/>
    <p:sldId id="1155" r:id="rId262"/>
    <p:sldId id="1156" r:id="rId263"/>
    <p:sldId id="1157" r:id="rId264"/>
    <p:sldId id="1158" r:id="rId265"/>
    <p:sldId id="1159" r:id="rId266"/>
    <p:sldId id="1160" r:id="rId267"/>
    <p:sldId id="1161" r:id="rId268"/>
    <p:sldId id="1162" r:id="rId269"/>
    <p:sldId id="1163" r:id="rId270"/>
    <p:sldId id="1165" r:id="rId271"/>
    <p:sldId id="1166" r:id="rId272"/>
    <p:sldId id="1167" r:id="rId273"/>
    <p:sldId id="1168" r:id="rId274"/>
    <p:sldId id="1169" r:id="rId275"/>
    <p:sldId id="1171" r:id="rId276"/>
    <p:sldId id="1172" r:id="rId277"/>
    <p:sldId id="1195" r:id="rId278"/>
    <p:sldId id="885" r:id="rId279"/>
    <p:sldId id="886" r:id="rId280"/>
    <p:sldId id="887" r:id="rId281"/>
    <p:sldId id="889" r:id="rId282"/>
    <p:sldId id="890" r:id="rId283"/>
    <p:sldId id="891" r:id="rId284"/>
    <p:sldId id="894" r:id="rId285"/>
    <p:sldId id="896" r:id="rId286"/>
    <p:sldId id="898" r:id="rId287"/>
    <p:sldId id="900" r:id="rId288"/>
    <p:sldId id="901" r:id="rId289"/>
    <p:sldId id="902" r:id="rId290"/>
    <p:sldId id="4534" r:id="rId291"/>
    <p:sldId id="905" r:id="rId292"/>
    <p:sldId id="907" r:id="rId293"/>
    <p:sldId id="4535" r:id="rId294"/>
    <p:sldId id="910" r:id="rId295"/>
    <p:sldId id="4536" r:id="rId296"/>
    <p:sldId id="913" r:id="rId297"/>
    <p:sldId id="914" r:id="rId298"/>
    <p:sldId id="915" r:id="rId299"/>
    <p:sldId id="916" r:id="rId300"/>
    <p:sldId id="917" r:id="rId301"/>
    <p:sldId id="918" r:id="rId302"/>
    <p:sldId id="919" r:id="rId303"/>
    <p:sldId id="920" r:id="rId304"/>
    <p:sldId id="921" r:id="rId305"/>
    <p:sldId id="922" r:id="rId306"/>
    <p:sldId id="924" r:id="rId307"/>
    <p:sldId id="925" r:id="rId308"/>
    <p:sldId id="927" r:id="rId309"/>
    <p:sldId id="928" r:id="rId310"/>
    <p:sldId id="931" r:id="rId311"/>
    <p:sldId id="932" r:id="rId312"/>
    <p:sldId id="933" r:id="rId313"/>
    <p:sldId id="4532" r:id="rId314"/>
    <p:sldId id="934" r:id="rId315"/>
    <p:sldId id="282" r:id="rId316"/>
    <p:sldId id="4537" r:id="rId317"/>
    <p:sldId id="339" r:id="rId318"/>
    <p:sldId id="4538" r:id="rId319"/>
    <p:sldId id="340" r:id="rId320"/>
    <p:sldId id="936" r:id="rId321"/>
    <p:sldId id="937" r:id="rId322"/>
    <p:sldId id="938" r:id="rId323"/>
    <p:sldId id="939" r:id="rId324"/>
    <p:sldId id="941" r:id="rId325"/>
    <p:sldId id="943" r:id="rId326"/>
    <p:sldId id="944" r:id="rId327"/>
    <p:sldId id="945" r:id="rId328"/>
    <p:sldId id="946" r:id="rId329"/>
    <p:sldId id="947" r:id="rId330"/>
    <p:sldId id="948" r:id="rId331"/>
    <p:sldId id="949" r:id="rId332"/>
    <p:sldId id="950" r:id="rId333"/>
    <p:sldId id="951" r:id="rId334"/>
    <p:sldId id="952" r:id="rId335"/>
    <p:sldId id="953" r:id="rId336"/>
    <p:sldId id="954" r:id="rId337"/>
    <p:sldId id="955" r:id="rId338"/>
    <p:sldId id="956" r:id="rId339"/>
    <p:sldId id="1196" r:id="rId340"/>
    <p:sldId id="4533" r:id="rId341"/>
    <p:sldId id="957" r:id="rId342"/>
    <p:sldId id="958" r:id="rId343"/>
    <p:sldId id="959" r:id="rId344"/>
    <p:sldId id="960" r:id="rId345"/>
    <p:sldId id="962" r:id="rId346"/>
    <p:sldId id="963" r:id="rId347"/>
    <p:sldId id="964" r:id="rId348"/>
    <p:sldId id="966" r:id="rId349"/>
    <p:sldId id="968" r:id="rId350"/>
    <p:sldId id="970" r:id="rId351"/>
    <p:sldId id="1006" r:id="rId352"/>
    <p:sldId id="1007" r:id="rId353"/>
    <p:sldId id="1008" r:id="rId354"/>
    <p:sldId id="1009" r:id="rId355"/>
    <p:sldId id="979" r:id="rId356"/>
    <p:sldId id="980" r:id="rId357"/>
    <p:sldId id="981" r:id="rId358"/>
    <p:sldId id="982" r:id="rId359"/>
    <p:sldId id="983" r:id="rId360"/>
    <p:sldId id="984" r:id="rId361"/>
    <p:sldId id="985" r:id="rId362"/>
    <p:sldId id="986" r:id="rId363"/>
    <p:sldId id="987" r:id="rId364"/>
    <p:sldId id="988" r:id="rId365"/>
    <p:sldId id="989" r:id="rId366"/>
    <p:sldId id="4539" r:id="rId367"/>
    <p:sldId id="296" r:id="rId368"/>
    <p:sldId id="991" r:id="rId369"/>
    <p:sldId id="256" r:id="rId370"/>
    <p:sldId id="257" r:id="rId371"/>
    <p:sldId id="258" r:id="rId372"/>
    <p:sldId id="4540" r:id="rId373"/>
    <p:sldId id="997" r:id="rId374"/>
    <p:sldId id="326" r:id="rId375"/>
    <p:sldId id="999" r:id="rId376"/>
    <p:sldId id="1000" r:id="rId377"/>
    <p:sldId id="1201" r:id="rId378"/>
    <p:sldId id="1002" r:id="rId379"/>
    <p:sldId id="1003" r:id="rId380"/>
    <p:sldId id="1005" r:id="rId381"/>
    <p:sldId id="1197" r:id="rId382"/>
    <p:sldId id="1174" r:id="rId383"/>
    <p:sldId id="1175" r:id="rId384"/>
    <p:sldId id="1176" r:id="rId385"/>
    <p:sldId id="341" r:id="rId386"/>
    <p:sldId id="342" r:id="rId387"/>
    <p:sldId id="1179" r:id="rId388"/>
    <p:sldId id="1180" r:id="rId389"/>
    <p:sldId id="1181" r:id="rId390"/>
    <p:sldId id="1182" r:id="rId391"/>
    <p:sldId id="1183" r:id="rId392"/>
    <p:sldId id="1184" r:id="rId393"/>
    <p:sldId id="1185" r:id="rId394"/>
    <p:sldId id="1186" r:id="rId395"/>
    <p:sldId id="1187" r:id="rId396"/>
    <p:sldId id="1213" r:id="rId397"/>
    <p:sldId id="328" r:id="rId398"/>
    <p:sldId id="1010" r:id="rId399"/>
    <p:sldId id="1011" r:id="rId400"/>
    <p:sldId id="331" r:id="rId401"/>
    <p:sldId id="1012" r:id="rId402"/>
    <p:sldId id="1013" r:id="rId403"/>
    <p:sldId id="1198" r:id="rId404"/>
    <p:sldId id="4531" r:id="rId405"/>
    <p:sldId id="389" r:id="rId406"/>
    <p:sldId id="262" r:id="rId407"/>
    <p:sldId id="362" r:id="rId408"/>
    <p:sldId id="364" r:id="rId409"/>
    <p:sldId id="363" r:id="rId410"/>
    <p:sldId id="365" r:id="rId411"/>
    <p:sldId id="1230" r:id="rId412"/>
    <p:sldId id="1231" r:id="rId413"/>
    <p:sldId id="1232" r:id="rId414"/>
    <p:sldId id="1233" r:id="rId415"/>
    <p:sldId id="1234" r:id="rId416"/>
    <p:sldId id="4513" r:id="rId417"/>
    <p:sldId id="3636" r:id="rId418"/>
    <p:sldId id="385" r:id="rId419"/>
    <p:sldId id="4514" r:id="rId420"/>
    <p:sldId id="4515" r:id="rId421"/>
    <p:sldId id="4516" r:id="rId422"/>
    <p:sldId id="4517" r:id="rId423"/>
    <p:sldId id="4518" r:id="rId424"/>
    <p:sldId id="4519" r:id="rId425"/>
    <p:sldId id="4520" r:id="rId426"/>
    <p:sldId id="4521" r:id="rId427"/>
    <p:sldId id="4522" r:id="rId428"/>
    <p:sldId id="4523" r:id="rId429"/>
    <p:sldId id="322" r:id="rId430"/>
    <p:sldId id="1216" r:id="rId431"/>
    <p:sldId id="271" r:id="rId432"/>
    <p:sldId id="356" r:id="rId433"/>
    <p:sldId id="286" r:id="rId434"/>
    <p:sldId id="284" r:id="rId435"/>
    <p:sldId id="274" r:id="rId436"/>
    <p:sldId id="1217" r:id="rId437"/>
    <p:sldId id="378" r:id="rId438"/>
    <p:sldId id="301" r:id="rId439"/>
    <p:sldId id="1218" r:id="rId440"/>
    <p:sldId id="353" r:id="rId441"/>
    <p:sldId id="269" r:id="rId442"/>
    <p:sldId id="355" r:id="rId443"/>
    <p:sldId id="4530" r:id="rId444"/>
    <p:sldId id="1220" r:id="rId445"/>
    <p:sldId id="276" r:id="rId446"/>
    <p:sldId id="270" r:id="rId447"/>
    <p:sldId id="498" r:id="rId448"/>
    <p:sldId id="333" r:id="rId449"/>
    <p:sldId id="1221" r:id="rId450"/>
    <p:sldId id="4528" r:id="rId451"/>
    <p:sldId id="4529" r:id="rId452"/>
    <p:sldId id="1224" r:id="rId453"/>
    <p:sldId id="268" r:id="rId454"/>
    <p:sldId id="1225" r:id="rId455"/>
    <p:sldId id="1226" r:id="rId456"/>
    <p:sldId id="307" r:id="rId457"/>
    <p:sldId id="361" r:id="rId458"/>
    <p:sldId id="1227" r:id="rId459"/>
    <p:sldId id="360" r:id="rId460"/>
    <p:sldId id="1228" r:id="rId461"/>
    <p:sldId id="260" r:id="rId462"/>
    <p:sldId id="4524" r:id="rId463"/>
    <p:sldId id="4525" r:id="rId464"/>
    <p:sldId id="4526" r:id="rId465"/>
    <p:sldId id="4527" r:id="rId466"/>
    <p:sldId id="1199" r:id="rId467"/>
    <p:sldId id="510" r:id="rId468"/>
    <p:sldId id="512" r:id="rId469"/>
    <p:sldId id="517" r:id="rId470"/>
    <p:sldId id="519" r:id="rId471"/>
    <p:sldId id="520" r:id="rId472"/>
    <p:sldId id="521" r:id="rId473"/>
    <p:sldId id="523" r:id="rId474"/>
    <p:sldId id="531" r:id="rId475"/>
    <p:sldId id="532" r:id="rId476"/>
    <p:sldId id="533" r:id="rId477"/>
    <p:sldId id="535" r:id="rId478"/>
    <p:sldId id="536" r:id="rId479"/>
    <p:sldId id="540" r:id="rId480"/>
    <p:sldId id="541" r:id="rId481"/>
    <p:sldId id="542" r:id="rId482"/>
    <p:sldId id="1203" r:id="rId483"/>
    <p:sldId id="1178" r:id="rId484"/>
    <p:sldId id="1204" r:id="rId485"/>
    <p:sldId id="1177" r:id="rId486"/>
    <p:sldId id="1205" r:id="rId487"/>
    <p:sldId id="1206" r:id="rId488"/>
    <p:sldId id="449" r:id="rId489"/>
    <p:sldId id="1207" r:id="rId490"/>
    <p:sldId id="545" r:id="rId491"/>
    <p:sldId id="1194" r:id="rId492"/>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812"/>
            <p14:sldId id="814"/>
            <p14:sldId id="815"/>
            <p14:sldId id="816"/>
            <p14:sldId id="817"/>
            <p14:sldId id="876"/>
            <p14:sldId id="769"/>
            <p14:sldId id="482"/>
            <p14:sldId id="820"/>
            <p14:sldId id="821"/>
            <p14:sldId id="1200"/>
            <p14:sldId id="1016"/>
            <p14:sldId id="1017"/>
            <p14:sldId id="1018"/>
            <p14:sldId id="1019"/>
            <p14:sldId id="1020"/>
            <p14:sldId id="1021"/>
            <p14:sldId id="1022"/>
            <p14:sldId id="1173"/>
            <p14:sldId id="1024"/>
            <p14:sldId id="1025"/>
            <p14:sldId id="1026"/>
            <p14:sldId id="5725"/>
            <p14:sldId id="1027"/>
            <p14:sldId id="1028"/>
            <p14:sldId id="1029"/>
            <p14:sldId id="553"/>
            <p14:sldId id="573"/>
            <p14:sldId id="1032"/>
            <p14:sldId id="1033"/>
            <p14:sldId id="1034"/>
            <p14:sldId id="1035"/>
            <p14:sldId id="1036"/>
            <p14:sldId id="1038"/>
            <p14:sldId id="1040"/>
            <p14:sldId id="1041"/>
            <p14:sldId id="1042"/>
            <p14:sldId id="1043"/>
            <p14:sldId id="1044"/>
            <p14:sldId id="1046"/>
            <p14:sldId id="1047"/>
            <p14:sldId id="1048"/>
            <p14:sldId id="1050"/>
            <p14:sldId id="1051"/>
            <p14:sldId id="1052"/>
            <p14:sldId id="1053"/>
            <p14:sldId id="864"/>
            <p14:sldId id="1054"/>
            <p14:sldId id="1057"/>
            <p14:sldId id="1058"/>
            <p14:sldId id="1059"/>
            <p14:sldId id="1060"/>
            <p14:sldId id="1062"/>
            <p14:sldId id="1063"/>
            <p14:sldId id="354"/>
            <p14:sldId id="1212"/>
            <p14:sldId id="345"/>
            <p14:sldId id="295"/>
            <p14:sldId id="1064"/>
            <p14:sldId id="1065"/>
            <p14:sldId id="1066"/>
            <p14:sldId id="1067"/>
            <p14:sldId id="1069"/>
            <p14:sldId id="1070"/>
            <p14:sldId id="1071"/>
            <p14:sldId id="1072"/>
            <p14:sldId id="1073"/>
            <p14:sldId id="1074"/>
            <p14:sldId id="1076"/>
            <p14:sldId id="1077"/>
            <p14:sldId id="1078"/>
            <p14:sldId id="1079"/>
            <p14:sldId id="1081"/>
            <p14:sldId id="1082"/>
            <p14:sldId id="1084"/>
            <p14:sldId id="1083"/>
            <p14:sldId id="1085"/>
            <p14:sldId id="1086"/>
            <p14:sldId id="1087"/>
            <p14:sldId id="1088"/>
            <p14:sldId id="1089"/>
            <p14:sldId id="4541"/>
            <p14:sldId id="4542"/>
            <p14:sldId id="4543"/>
            <p14:sldId id="1090"/>
            <p14:sldId id="1091"/>
            <p14:sldId id="1092"/>
            <p14:sldId id="1093"/>
            <p14:sldId id="1094"/>
            <p14:sldId id="1095"/>
            <p14:sldId id="1096"/>
            <p14:sldId id="1097"/>
            <p14:sldId id="1098"/>
            <p14:sldId id="1099"/>
            <p14:sldId id="1100"/>
            <p14:sldId id="1101"/>
            <p14:sldId id="1102"/>
            <p14:sldId id="1104"/>
            <p14:sldId id="1105"/>
            <p14:sldId id="1106"/>
            <p14:sldId id="1107"/>
            <p14:sldId id="1108"/>
            <p14:sldId id="1109"/>
            <p14:sldId id="1110"/>
            <p14:sldId id="1111"/>
            <p14:sldId id="1112"/>
            <p14:sldId id="1114"/>
            <p14:sldId id="1115"/>
            <p14:sldId id="1116"/>
            <p14:sldId id="1117"/>
            <p14:sldId id="1120"/>
            <p14:sldId id="1121"/>
            <p14:sldId id="281"/>
            <p14:sldId id="422"/>
            <p14:sldId id="1208"/>
            <p14:sldId id="1209"/>
            <p14:sldId id="327"/>
            <p14:sldId id="1210"/>
            <p14:sldId id="329"/>
            <p14:sldId id="330"/>
            <p14:sldId id="358"/>
            <p14:sldId id="349"/>
            <p14:sldId id="377"/>
            <p14:sldId id="418"/>
            <p14:sldId id="369"/>
            <p14:sldId id="370"/>
            <p14:sldId id="371"/>
            <p14:sldId id="372"/>
            <p14:sldId id="442"/>
            <p14:sldId id="373"/>
            <p14:sldId id="374"/>
            <p14:sldId id="375"/>
            <p14:sldId id="376"/>
            <p14:sldId id="417"/>
            <p14:sldId id="367"/>
            <p14:sldId id="332"/>
            <p14:sldId id="338"/>
            <p14:sldId id="1211"/>
            <p14:sldId id="335"/>
            <p14:sldId id="1122"/>
            <p14:sldId id="1123"/>
            <p14:sldId id="1124"/>
            <p14:sldId id="1125"/>
            <p14:sldId id="1126"/>
            <p14:sldId id="1127"/>
            <p14:sldId id="1128"/>
            <p14:sldId id="1129"/>
            <p14:sldId id="1130"/>
            <p14:sldId id="1132"/>
            <p14:sldId id="1133"/>
            <p14:sldId id="1134"/>
            <p14:sldId id="1136"/>
            <p14:sldId id="1138"/>
            <p14:sldId id="1139"/>
            <p14:sldId id="1140"/>
            <p14:sldId id="1141"/>
            <p14:sldId id="1142"/>
            <p14:sldId id="1143"/>
            <p14:sldId id="1144"/>
            <p14:sldId id="1145"/>
            <p14:sldId id="1146"/>
            <p14:sldId id="1147"/>
            <p14:sldId id="1148"/>
            <p14:sldId id="1149"/>
            <p14:sldId id="1151"/>
            <p14:sldId id="1152"/>
            <p14:sldId id="1153"/>
            <p14:sldId id="1154"/>
            <p14:sldId id="1155"/>
            <p14:sldId id="1156"/>
            <p14:sldId id="1157"/>
            <p14:sldId id="1158"/>
            <p14:sldId id="1159"/>
            <p14:sldId id="1160"/>
            <p14:sldId id="1161"/>
            <p14:sldId id="1162"/>
            <p14:sldId id="1163"/>
            <p14:sldId id="1165"/>
            <p14:sldId id="1166"/>
            <p14:sldId id="1167"/>
            <p14:sldId id="1168"/>
            <p14:sldId id="1169"/>
            <p14:sldId id="1171"/>
            <p14:sldId id="1172"/>
            <p14:sldId id="1195"/>
            <p14:sldId id="885"/>
            <p14:sldId id="886"/>
            <p14:sldId id="887"/>
            <p14:sldId id="889"/>
            <p14:sldId id="890"/>
            <p14:sldId id="891"/>
            <p14:sldId id="894"/>
            <p14:sldId id="896"/>
            <p14:sldId id="898"/>
            <p14:sldId id="900"/>
            <p14:sldId id="901"/>
            <p14:sldId id="902"/>
            <p14:sldId id="4534"/>
            <p14:sldId id="905"/>
            <p14:sldId id="907"/>
            <p14:sldId id="4535"/>
            <p14:sldId id="910"/>
            <p14:sldId id="4536"/>
            <p14:sldId id="913"/>
            <p14:sldId id="914"/>
            <p14:sldId id="915"/>
            <p14:sldId id="916"/>
            <p14:sldId id="917"/>
            <p14:sldId id="918"/>
            <p14:sldId id="919"/>
            <p14:sldId id="920"/>
            <p14:sldId id="921"/>
            <p14:sldId id="922"/>
            <p14:sldId id="924"/>
            <p14:sldId id="925"/>
            <p14:sldId id="927"/>
            <p14:sldId id="928"/>
            <p14:sldId id="931"/>
            <p14:sldId id="932"/>
            <p14:sldId id="933"/>
            <p14:sldId id="4532"/>
            <p14:sldId id="934"/>
            <p14:sldId id="282"/>
            <p14:sldId id="4537"/>
            <p14:sldId id="339"/>
            <p14:sldId id="4538"/>
            <p14:sldId id="340"/>
            <p14:sldId id="936"/>
            <p14:sldId id="937"/>
            <p14:sldId id="938"/>
            <p14:sldId id="939"/>
            <p14:sldId id="941"/>
            <p14:sldId id="943"/>
            <p14:sldId id="944"/>
            <p14:sldId id="945"/>
            <p14:sldId id="946"/>
            <p14:sldId id="947"/>
            <p14:sldId id="948"/>
            <p14:sldId id="949"/>
            <p14:sldId id="950"/>
            <p14:sldId id="951"/>
            <p14:sldId id="952"/>
            <p14:sldId id="953"/>
            <p14:sldId id="954"/>
            <p14:sldId id="955"/>
            <p14:sldId id="956"/>
            <p14:sldId id="1196"/>
            <p14:sldId id="4533"/>
            <p14:sldId id="957"/>
            <p14:sldId id="958"/>
            <p14:sldId id="959"/>
            <p14:sldId id="960"/>
            <p14:sldId id="962"/>
            <p14:sldId id="963"/>
            <p14:sldId id="964"/>
            <p14:sldId id="966"/>
            <p14:sldId id="968"/>
            <p14:sldId id="970"/>
            <p14:sldId id="1006"/>
            <p14:sldId id="1007"/>
            <p14:sldId id="1008"/>
            <p14:sldId id="1009"/>
            <p14:sldId id="979"/>
            <p14:sldId id="980"/>
            <p14:sldId id="981"/>
            <p14:sldId id="982"/>
            <p14:sldId id="983"/>
            <p14:sldId id="984"/>
            <p14:sldId id="985"/>
            <p14:sldId id="986"/>
            <p14:sldId id="987"/>
            <p14:sldId id="988"/>
            <p14:sldId id="989"/>
            <p14:sldId id="4539"/>
            <p14:sldId id="296"/>
            <p14:sldId id="991"/>
            <p14:sldId id="256"/>
            <p14:sldId id="257"/>
            <p14:sldId id="258"/>
            <p14:sldId id="4540"/>
            <p14:sldId id="997"/>
            <p14:sldId id="326"/>
            <p14:sldId id="999"/>
            <p14:sldId id="1000"/>
            <p14:sldId id="1201"/>
            <p14:sldId id="1002"/>
            <p14:sldId id="1003"/>
            <p14:sldId id="1005"/>
            <p14:sldId id="1197"/>
            <p14:sldId id="1174"/>
            <p14:sldId id="1175"/>
            <p14:sldId id="1176"/>
            <p14:sldId id="341"/>
            <p14:sldId id="342"/>
            <p14:sldId id="1179"/>
            <p14:sldId id="1180"/>
            <p14:sldId id="1181"/>
            <p14:sldId id="1182"/>
            <p14:sldId id="1183"/>
            <p14:sldId id="1184"/>
            <p14:sldId id="1185"/>
            <p14:sldId id="1186"/>
            <p14:sldId id="1187"/>
            <p14:sldId id="1213"/>
            <p14:sldId id="328"/>
            <p14:sldId id="1010"/>
            <p14:sldId id="1011"/>
            <p14:sldId id="331"/>
            <p14:sldId id="1012"/>
            <p14:sldId id="1013"/>
            <p14:sldId id="1198"/>
            <p14:sldId id="4531"/>
            <p14:sldId id="389"/>
            <p14:sldId id="262"/>
            <p14:sldId id="362"/>
            <p14:sldId id="364"/>
            <p14:sldId id="363"/>
            <p14:sldId id="365"/>
            <p14:sldId id="1230"/>
            <p14:sldId id="1231"/>
            <p14:sldId id="1232"/>
            <p14:sldId id="1233"/>
            <p14:sldId id="1234"/>
            <p14:sldId id="4513"/>
            <p14:sldId id="3636"/>
            <p14:sldId id="385"/>
            <p14:sldId id="4514"/>
            <p14:sldId id="4515"/>
            <p14:sldId id="4516"/>
            <p14:sldId id="4517"/>
            <p14:sldId id="4518"/>
            <p14:sldId id="4519"/>
            <p14:sldId id="4520"/>
            <p14:sldId id="4521"/>
            <p14:sldId id="4522"/>
            <p14:sldId id="4523"/>
            <p14:sldId id="322"/>
            <p14:sldId id="1216"/>
            <p14:sldId id="271"/>
            <p14:sldId id="356"/>
            <p14:sldId id="286"/>
            <p14:sldId id="284"/>
            <p14:sldId id="274"/>
            <p14:sldId id="1217"/>
            <p14:sldId id="378"/>
            <p14:sldId id="301"/>
            <p14:sldId id="1218"/>
            <p14:sldId id="353"/>
            <p14:sldId id="269"/>
            <p14:sldId id="355"/>
            <p14:sldId id="4530"/>
            <p14:sldId id="1220"/>
            <p14:sldId id="276"/>
            <p14:sldId id="270"/>
            <p14:sldId id="498"/>
            <p14:sldId id="333"/>
            <p14:sldId id="1221"/>
            <p14:sldId id="4528"/>
            <p14:sldId id="4529"/>
            <p14:sldId id="1224"/>
            <p14:sldId id="268"/>
            <p14:sldId id="1225"/>
            <p14:sldId id="1226"/>
            <p14:sldId id="307"/>
            <p14:sldId id="361"/>
            <p14:sldId id="1227"/>
            <p14:sldId id="360"/>
            <p14:sldId id="1228"/>
            <p14:sldId id="260"/>
            <p14:sldId id="4524"/>
            <p14:sldId id="4525"/>
            <p14:sldId id="4526"/>
            <p14:sldId id="4527"/>
            <p14:sldId id="1199"/>
            <p14:sldId id="510"/>
            <p14:sldId id="512"/>
            <p14:sldId id="517"/>
            <p14:sldId id="519"/>
            <p14:sldId id="520"/>
            <p14:sldId id="521"/>
            <p14:sldId id="523"/>
            <p14:sldId id="531"/>
            <p14:sldId id="532"/>
            <p14:sldId id="533"/>
            <p14:sldId id="535"/>
            <p14:sldId id="536"/>
            <p14:sldId id="540"/>
            <p14:sldId id="541"/>
            <p14:sldId id="542"/>
            <p14:sldId id="1203"/>
          </p14:sldIdLst>
        </p14:section>
        <p14:section name="Conclusion" id="{29819553-2451-BE45-9797-218A98CCA53B}">
          <p14:sldIdLst>
            <p14:sldId id="1178"/>
            <p14:sldId id="1204"/>
            <p14:sldId id="1177"/>
            <p14:sldId id="1205"/>
            <p14:sldId id="1206"/>
            <p14:sldId id="449"/>
            <p14:sldId id="1207"/>
          </p14:sldIdLst>
        </p14:section>
        <p14:section name="Supplements" id="{9F7E2C1C-3DA3-E54F-89CA-FFE07EEFB334}">
          <p14:sldIdLst>
            <p14:sldId id="545"/>
            <p14:sldId id="1194"/>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CAD"/>
    <a:srgbClr val="020101"/>
    <a:srgbClr val="FFFFFF"/>
    <a:srgbClr val="EAEAEA"/>
    <a:srgbClr val="DDDDDD"/>
    <a:srgbClr val="CCFFCC"/>
    <a:srgbClr val="CCFF99"/>
    <a:srgbClr val="CCFFFF"/>
    <a:srgbClr val="EEF57B"/>
    <a:srgbClr val="8D10EB"/>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298" autoAdjust="0"/>
    <p:restoredTop sz="68825" autoAdjust="0"/>
  </p:normalViewPr>
  <p:slideViewPr>
    <p:cSldViewPr>
      <p:cViewPr varScale="1">
        <p:scale>
          <a:sx n="69" d="100"/>
          <a:sy n="69" d="100"/>
        </p:scale>
        <p:origin x="200" y="960"/>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5.xml"/><Relationship Id="rId299" Type="http://schemas.openxmlformats.org/officeDocument/2006/relationships/slide" Target="slides/slide207.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7.xml"/><Relationship Id="rId324" Type="http://schemas.openxmlformats.org/officeDocument/2006/relationships/slide" Target="slides/slide232.xml"/><Relationship Id="rId366" Type="http://schemas.openxmlformats.org/officeDocument/2006/relationships/slide" Target="slides/slide274.xml"/><Relationship Id="rId170" Type="http://schemas.openxmlformats.org/officeDocument/2006/relationships/slide" Target="slides/slide78.xml"/><Relationship Id="rId226" Type="http://schemas.openxmlformats.org/officeDocument/2006/relationships/slide" Target="slides/slide134.xml"/><Relationship Id="rId433" Type="http://schemas.openxmlformats.org/officeDocument/2006/relationships/slide" Target="slides/slide341.xml"/><Relationship Id="rId268" Type="http://schemas.openxmlformats.org/officeDocument/2006/relationships/slide" Target="slides/slide176.xml"/><Relationship Id="rId475" Type="http://schemas.openxmlformats.org/officeDocument/2006/relationships/slide" Target="slides/slide38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6.xml"/><Relationship Id="rId335" Type="http://schemas.openxmlformats.org/officeDocument/2006/relationships/slide" Target="slides/slide243.xml"/><Relationship Id="rId377" Type="http://schemas.openxmlformats.org/officeDocument/2006/relationships/slide" Target="slides/slide285.xml"/><Relationship Id="rId5" Type="http://schemas.openxmlformats.org/officeDocument/2006/relationships/slideMaster" Target="slideMasters/slideMaster5.xml"/><Relationship Id="rId181" Type="http://schemas.openxmlformats.org/officeDocument/2006/relationships/slide" Target="slides/slide89.xml"/><Relationship Id="rId237" Type="http://schemas.openxmlformats.org/officeDocument/2006/relationships/slide" Target="slides/slide145.xml"/><Relationship Id="rId402" Type="http://schemas.openxmlformats.org/officeDocument/2006/relationships/slide" Target="slides/slide310.xml"/><Relationship Id="rId279" Type="http://schemas.openxmlformats.org/officeDocument/2006/relationships/slide" Target="slides/slide187.xml"/><Relationship Id="rId444" Type="http://schemas.openxmlformats.org/officeDocument/2006/relationships/slide" Target="slides/slide352.xml"/><Relationship Id="rId486" Type="http://schemas.openxmlformats.org/officeDocument/2006/relationships/slide" Target="slides/slide394.xml"/><Relationship Id="rId43" Type="http://schemas.openxmlformats.org/officeDocument/2006/relationships/slideMaster" Target="slideMasters/slideMaster43.xml"/><Relationship Id="rId139" Type="http://schemas.openxmlformats.org/officeDocument/2006/relationships/slide" Target="slides/slide47.xml"/><Relationship Id="rId290" Type="http://schemas.openxmlformats.org/officeDocument/2006/relationships/slide" Target="slides/slide198.xml"/><Relationship Id="rId304" Type="http://schemas.openxmlformats.org/officeDocument/2006/relationships/slide" Target="slides/slide212.xml"/><Relationship Id="rId346" Type="http://schemas.openxmlformats.org/officeDocument/2006/relationships/slide" Target="slides/slide254.xml"/><Relationship Id="rId388" Type="http://schemas.openxmlformats.org/officeDocument/2006/relationships/slide" Target="slides/slide296.xml"/><Relationship Id="rId85" Type="http://schemas.openxmlformats.org/officeDocument/2006/relationships/slideMaster" Target="slideMasters/slideMaster85.xml"/><Relationship Id="rId150" Type="http://schemas.openxmlformats.org/officeDocument/2006/relationships/slide" Target="slides/slide58.xml"/><Relationship Id="rId192" Type="http://schemas.openxmlformats.org/officeDocument/2006/relationships/slide" Target="slides/slide100.xml"/><Relationship Id="rId206" Type="http://schemas.openxmlformats.org/officeDocument/2006/relationships/slide" Target="slides/slide114.xml"/><Relationship Id="rId413" Type="http://schemas.openxmlformats.org/officeDocument/2006/relationships/slide" Target="slides/slide321.xml"/><Relationship Id="rId248" Type="http://schemas.openxmlformats.org/officeDocument/2006/relationships/slide" Target="slides/slide156.xml"/><Relationship Id="rId455" Type="http://schemas.openxmlformats.org/officeDocument/2006/relationships/slide" Target="slides/slide363.xml"/><Relationship Id="rId497" Type="http://schemas.openxmlformats.org/officeDocument/2006/relationships/tableStyles" Target="tableStyles.xml"/><Relationship Id="rId12" Type="http://schemas.openxmlformats.org/officeDocument/2006/relationships/slideMaster" Target="slideMasters/slideMaster12.xml"/><Relationship Id="rId108" Type="http://schemas.openxmlformats.org/officeDocument/2006/relationships/slide" Target="slides/slide16.xml"/><Relationship Id="rId315" Type="http://schemas.openxmlformats.org/officeDocument/2006/relationships/slide" Target="slides/slide223.xml"/><Relationship Id="rId357" Type="http://schemas.openxmlformats.org/officeDocument/2006/relationships/slide" Target="slides/slide265.xml"/><Relationship Id="rId54" Type="http://schemas.openxmlformats.org/officeDocument/2006/relationships/slideMaster" Target="slideMasters/slideMaster54.xml"/><Relationship Id="rId96" Type="http://schemas.openxmlformats.org/officeDocument/2006/relationships/slide" Target="slides/slide4.xml"/><Relationship Id="rId161" Type="http://schemas.openxmlformats.org/officeDocument/2006/relationships/slide" Target="slides/slide69.xml"/><Relationship Id="rId217" Type="http://schemas.openxmlformats.org/officeDocument/2006/relationships/slide" Target="slides/slide125.xml"/><Relationship Id="rId399" Type="http://schemas.openxmlformats.org/officeDocument/2006/relationships/slide" Target="slides/slide307.xml"/><Relationship Id="rId259" Type="http://schemas.openxmlformats.org/officeDocument/2006/relationships/slide" Target="slides/slide167.xml"/><Relationship Id="rId424" Type="http://schemas.openxmlformats.org/officeDocument/2006/relationships/slide" Target="slides/slide332.xml"/><Relationship Id="rId466" Type="http://schemas.openxmlformats.org/officeDocument/2006/relationships/slide" Target="slides/slide374.xml"/><Relationship Id="rId23" Type="http://schemas.openxmlformats.org/officeDocument/2006/relationships/slideMaster" Target="slideMasters/slideMaster23.xml"/><Relationship Id="rId119" Type="http://schemas.openxmlformats.org/officeDocument/2006/relationships/slide" Target="slides/slide27.xml"/><Relationship Id="rId270" Type="http://schemas.openxmlformats.org/officeDocument/2006/relationships/slide" Target="slides/slide178.xml"/><Relationship Id="rId326" Type="http://schemas.openxmlformats.org/officeDocument/2006/relationships/slide" Target="slides/slide234.xml"/><Relationship Id="rId65" Type="http://schemas.openxmlformats.org/officeDocument/2006/relationships/slideMaster" Target="slideMasters/slideMaster65.xml"/><Relationship Id="rId130" Type="http://schemas.openxmlformats.org/officeDocument/2006/relationships/slide" Target="slides/slide38.xml"/><Relationship Id="rId368" Type="http://schemas.openxmlformats.org/officeDocument/2006/relationships/slide" Target="slides/slide276.xml"/><Relationship Id="rId172" Type="http://schemas.openxmlformats.org/officeDocument/2006/relationships/slide" Target="slides/slide80.xml"/><Relationship Id="rId228" Type="http://schemas.openxmlformats.org/officeDocument/2006/relationships/slide" Target="slides/slide136.xml"/><Relationship Id="rId435" Type="http://schemas.openxmlformats.org/officeDocument/2006/relationships/slide" Target="slides/slide343.xml"/><Relationship Id="rId477" Type="http://schemas.openxmlformats.org/officeDocument/2006/relationships/slide" Target="slides/slide385.xml"/><Relationship Id="rId281" Type="http://schemas.openxmlformats.org/officeDocument/2006/relationships/slide" Target="slides/slide189.xml"/><Relationship Id="rId337" Type="http://schemas.openxmlformats.org/officeDocument/2006/relationships/slide" Target="slides/slide24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9.xml"/><Relationship Id="rId379" Type="http://schemas.openxmlformats.org/officeDocument/2006/relationships/slide" Target="slides/slide287.xml"/><Relationship Id="rId7" Type="http://schemas.openxmlformats.org/officeDocument/2006/relationships/slideMaster" Target="slideMasters/slideMaster7.xml"/><Relationship Id="rId183" Type="http://schemas.openxmlformats.org/officeDocument/2006/relationships/slide" Target="slides/slide91.xml"/><Relationship Id="rId239" Type="http://schemas.openxmlformats.org/officeDocument/2006/relationships/slide" Target="slides/slide147.xml"/><Relationship Id="rId390" Type="http://schemas.openxmlformats.org/officeDocument/2006/relationships/slide" Target="slides/slide298.xml"/><Relationship Id="rId404" Type="http://schemas.openxmlformats.org/officeDocument/2006/relationships/slide" Target="slides/slide312.xml"/><Relationship Id="rId446" Type="http://schemas.openxmlformats.org/officeDocument/2006/relationships/slide" Target="slides/slide354.xml"/><Relationship Id="rId250" Type="http://schemas.openxmlformats.org/officeDocument/2006/relationships/slide" Target="slides/slide158.xml"/><Relationship Id="rId292" Type="http://schemas.openxmlformats.org/officeDocument/2006/relationships/slide" Target="slides/slide200.xml"/><Relationship Id="rId306" Type="http://schemas.openxmlformats.org/officeDocument/2006/relationships/slide" Target="slides/slide214.xml"/><Relationship Id="rId488" Type="http://schemas.openxmlformats.org/officeDocument/2006/relationships/slide" Target="slides/slide39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8.xml"/><Relationship Id="rId348" Type="http://schemas.openxmlformats.org/officeDocument/2006/relationships/slide" Target="slides/slide256.xml"/><Relationship Id="rId152" Type="http://schemas.openxmlformats.org/officeDocument/2006/relationships/slide" Target="slides/slide60.xml"/><Relationship Id="rId194" Type="http://schemas.openxmlformats.org/officeDocument/2006/relationships/slide" Target="slides/slide102.xml"/><Relationship Id="rId208" Type="http://schemas.openxmlformats.org/officeDocument/2006/relationships/slide" Target="slides/slide116.xml"/><Relationship Id="rId415" Type="http://schemas.openxmlformats.org/officeDocument/2006/relationships/slide" Target="slides/slide323.xml"/><Relationship Id="rId457" Type="http://schemas.openxmlformats.org/officeDocument/2006/relationships/slide" Target="slides/slide365.xml"/><Relationship Id="rId261" Type="http://schemas.openxmlformats.org/officeDocument/2006/relationships/slide" Target="slides/slide16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5.xml"/><Relationship Id="rId359" Type="http://schemas.openxmlformats.org/officeDocument/2006/relationships/slide" Target="slides/slide267.xml"/><Relationship Id="rId98" Type="http://schemas.openxmlformats.org/officeDocument/2006/relationships/slide" Target="slides/slide6.xml"/><Relationship Id="rId121" Type="http://schemas.openxmlformats.org/officeDocument/2006/relationships/slide" Target="slides/slide29.xml"/><Relationship Id="rId163" Type="http://schemas.openxmlformats.org/officeDocument/2006/relationships/slide" Target="slides/slide71.xml"/><Relationship Id="rId219" Type="http://schemas.openxmlformats.org/officeDocument/2006/relationships/slide" Target="slides/slide127.xml"/><Relationship Id="rId370" Type="http://schemas.openxmlformats.org/officeDocument/2006/relationships/slide" Target="slides/slide278.xml"/><Relationship Id="rId426" Type="http://schemas.openxmlformats.org/officeDocument/2006/relationships/slide" Target="slides/slide334.xml"/><Relationship Id="rId230" Type="http://schemas.openxmlformats.org/officeDocument/2006/relationships/slide" Target="slides/slide138.xml"/><Relationship Id="rId468" Type="http://schemas.openxmlformats.org/officeDocument/2006/relationships/slide" Target="slides/slide37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0.xml"/><Relationship Id="rId328" Type="http://schemas.openxmlformats.org/officeDocument/2006/relationships/slide" Target="slides/slide236.xml"/><Relationship Id="rId132" Type="http://schemas.openxmlformats.org/officeDocument/2006/relationships/slide" Target="slides/slide40.xml"/><Relationship Id="rId174" Type="http://schemas.openxmlformats.org/officeDocument/2006/relationships/slide" Target="slides/slide82.xml"/><Relationship Id="rId381" Type="http://schemas.openxmlformats.org/officeDocument/2006/relationships/slide" Target="slides/slide289.xml"/><Relationship Id="rId241" Type="http://schemas.openxmlformats.org/officeDocument/2006/relationships/slide" Target="slides/slide149.xml"/><Relationship Id="rId437" Type="http://schemas.openxmlformats.org/officeDocument/2006/relationships/slide" Target="slides/slide345.xml"/><Relationship Id="rId479" Type="http://schemas.openxmlformats.org/officeDocument/2006/relationships/slide" Target="slides/slide387.xml"/><Relationship Id="rId36" Type="http://schemas.openxmlformats.org/officeDocument/2006/relationships/slideMaster" Target="slideMasters/slideMaster36.xml"/><Relationship Id="rId283" Type="http://schemas.openxmlformats.org/officeDocument/2006/relationships/slide" Target="slides/slide191.xml"/><Relationship Id="rId339" Type="http://schemas.openxmlformats.org/officeDocument/2006/relationships/slide" Target="slides/slide247.xml"/><Relationship Id="rId490" Type="http://schemas.openxmlformats.org/officeDocument/2006/relationships/slide" Target="slides/slide398.xml"/><Relationship Id="rId78" Type="http://schemas.openxmlformats.org/officeDocument/2006/relationships/slideMaster" Target="slideMasters/slideMaster78.xml"/><Relationship Id="rId101" Type="http://schemas.openxmlformats.org/officeDocument/2006/relationships/slide" Target="slides/slide9.xml"/><Relationship Id="rId143" Type="http://schemas.openxmlformats.org/officeDocument/2006/relationships/slide" Target="slides/slide51.xml"/><Relationship Id="rId185" Type="http://schemas.openxmlformats.org/officeDocument/2006/relationships/slide" Target="slides/slide93.xml"/><Relationship Id="rId350" Type="http://schemas.openxmlformats.org/officeDocument/2006/relationships/slide" Target="slides/slide258.xml"/><Relationship Id="rId406" Type="http://schemas.openxmlformats.org/officeDocument/2006/relationships/slide" Target="slides/slide314.xml"/><Relationship Id="rId9" Type="http://schemas.openxmlformats.org/officeDocument/2006/relationships/slideMaster" Target="slideMasters/slideMaster9.xml"/><Relationship Id="rId210" Type="http://schemas.openxmlformats.org/officeDocument/2006/relationships/slide" Target="slides/slide118.xml"/><Relationship Id="rId392" Type="http://schemas.openxmlformats.org/officeDocument/2006/relationships/slide" Target="slides/slide300.xml"/><Relationship Id="rId448" Type="http://schemas.openxmlformats.org/officeDocument/2006/relationships/slide" Target="slides/slide356.xml"/><Relationship Id="rId252" Type="http://schemas.openxmlformats.org/officeDocument/2006/relationships/slide" Target="slides/slide160.xml"/><Relationship Id="rId294" Type="http://schemas.openxmlformats.org/officeDocument/2006/relationships/slide" Target="slides/slide202.xml"/><Relationship Id="rId308" Type="http://schemas.openxmlformats.org/officeDocument/2006/relationships/slide" Target="slides/slide216.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0.xml"/><Relationship Id="rId154" Type="http://schemas.openxmlformats.org/officeDocument/2006/relationships/slide" Target="slides/slide62.xml"/><Relationship Id="rId361" Type="http://schemas.openxmlformats.org/officeDocument/2006/relationships/slide" Target="slides/slide269.xml"/><Relationship Id="rId196" Type="http://schemas.openxmlformats.org/officeDocument/2006/relationships/slide" Target="slides/slide104.xml"/><Relationship Id="rId417" Type="http://schemas.openxmlformats.org/officeDocument/2006/relationships/slide" Target="slides/slide325.xml"/><Relationship Id="rId459" Type="http://schemas.openxmlformats.org/officeDocument/2006/relationships/slide" Target="slides/slide367.xml"/><Relationship Id="rId16" Type="http://schemas.openxmlformats.org/officeDocument/2006/relationships/slideMaster" Target="slideMasters/slideMaster16.xml"/><Relationship Id="rId221" Type="http://schemas.openxmlformats.org/officeDocument/2006/relationships/slide" Target="slides/slide129.xml"/><Relationship Id="rId263" Type="http://schemas.openxmlformats.org/officeDocument/2006/relationships/slide" Target="slides/slide171.xml"/><Relationship Id="rId319" Type="http://schemas.openxmlformats.org/officeDocument/2006/relationships/slide" Target="slides/slide227.xml"/><Relationship Id="rId470" Type="http://schemas.openxmlformats.org/officeDocument/2006/relationships/slide" Target="slides/slide378.xml"/><Relationship Id="rId58" Type="http://schemas.openxmlformats.org/officeDocument/2006/relationships/slideMaster" Target="slideMasters/slideMaster58.xml"/><Relationship Id="rId123" Type="http://schemas.openxmlformats.org/officeDocument/2006/relationships/slide" Target="slides/slide31.xml"/><Relationship Id="rId330" Type="http://schemas.openxmlformats.org/officeDocument/2006/relationships/slide" Target="slides/slide238.xml"/><Relationship Id="rId165" Type="http://schemas.openxmlformats.org/officeDocument/2006/relationships/slide" Target="slides/slide73.xml"/><Relationship Id="rId372" Type="http://schemas.openxmlformats.org/officeDocument/2006/relationships/slide" Target="slides/slide280.xml"/><Relationship Id="rId428" Type="http://schemas.openxmlformats.org/officeDocument/2006/relationships/slide" Target="slides/slide336.xml"/><Relationship Id="rId232" Type="http://schemas.openxmlformats.org/officeDocument/2006/relationships/slide" Target="slides/slide140.xml"/><Relationship Id="rId274" Type="http://schemas.openxmlformats.org/officeDocument/2006/relationships/slide" Target="slides/slide182.xml"/><Relationship Id="rId481" Type="http://schemas.openxmlformats.org/officeDocument/2006/relationships/slide" Target="slides/slide38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2.xml"/><Relationship Id="rId80" Type="http://schemas.openxmlformats.org/officeDocument/2006/relationships/slideMaster" Target="slideMasters/slideMaster80.xml"/><Relationship Id="rId176" Type="http://schemas.openxmlformats.org/officeDocument/2006/relationships/slide" Target="slides/slide84.xml"/><Relationship Id="rId341" Type="http://schemas.openxmlformats.org/officeDocument/2006/relationships/slide" Target="slides/slide249.xml"/><Relationship Id="rId383" Type="http://schemas.openxmlformats.org/officeDocument/2006/relationships/slide" Target="slides/slide291.xml"/><Relationship Id="rId439" Type="http://schemas.openxmlformats.org/officeDocument/2006/relationships/slide" Target="slides/slide347.xml"/><Relationship Id="rId201" Type="http://schemas.openxmlformats.org/officeDocument/2006/relationships/slide" Target="slides/slide109.xml"/><Relationship Id="rId243" Type="http://schemas.openxmlformats.org/officeDocument/2006/relationships/slide" Target="slides/slide151.xml"/><Relationship Id="rId285" Type="http://schemas.openxmlformats.org/officeDocument/2006/relationships/slide" Target="slides/slide193.xml"/><Relationship Id="rId450" Type="http://schemas.openxmlformats.org/officeDocument/2006/relationships/slide" Target="slides/slide358.xml"/><Relationship Id="rId38" Type="http://schemas.openxmlformats.org/officeDocument/2006/relationships/slideMaster" Target="slideMasters/slideMaster38.xml"/><Relationship Id="rId103" Type="http://schemas.openxmlformats.org/officeDocument/2006/relationships/slide" Target="slides/slide11.xml"/><Relationship Id="rId310" Type="http://schemas.openxmlformats.org/officeDocument/2006/relationships/slide" Target="slides/slide218.xml"/><Relationship Id="rId492" Type="http://schemas.openxmlformats.org/officeDocument/2006/relationships/slide" Target="slides/slide400.xml"/><Relationship Id="rId91" Type="http://schemas.openxmlformats.org/officeDocument/2006/relationships/slideMaster" Target="slideMasters/slideMaster91.xml"/><Relationship Id="rId145" Type="http://schemas.openxmlformats.org/officeDocument/2006/relationships/slide" Target="slides/slide53.xml"/><Relationship Id="rId187" Type="http://schemas.openxmlformats.org/officeDocument/2006/relationships/slide" Target="slides/slide95.xml"/><Relationship Id="rId352" Type="http://schemas.openxmlformats.org/officeDocument/2006/relationships/slide" Target="slides/slide260.xml"/><Relationship Id="rId394" Type="http://schemas.openxmlformats.org/officeDocument/2006/relationships/slide" Target="slides/slide302.xml"/><Relationship Id="rId408" Type="http://schemas.openxmlformats.org/officeDocument/2006/relationships/slide" Target="slides/slide316.xml"/><Relationship Id="rId212" Type="http://schemas.openxmlformats.org/officeDocument/2006/relationships/slide" Target="slides/slide120.xml"/><Relationship Id="rId254" Type="http://schemas.openxmlformats.org/officeDocument/2006/relationships/slide" Target="slides/slide162.xml"/><Relationship Id="rId49" Type="http://schemas.openxmlformats.org/officeDocument/2006/relationships/slideMaster" Target="slideMasters/slideMaster49.xml"/><Relationship Id="rId114" Type="http://schemas.openxmlformats.org/officeDocument/2006/relationships/slide" Target="slides/slide22.xml"/><Relationship Id="rId296" Type="http://schemas.openxmlformats.org/officeDocument/2006/relationships/slide" Target="slides/slide204.xml"/><Relationship Id="rId461" Type="http://schemas.openxmlformats.org/officeDocument/2006/relationships/slide" Target="slides/slide369.xml"/><Relationship Id="rId60" Type="http://schemas.openxmlformats.org/officeDocument/2006/relationships/slideMaster" Target="slideMasters/slideMaster60.xml"/><Relationship Id="rId156" Type="http://schemas.openxmlformats.org/officeDocument/2006/relationships/slide" Target="slides/slide64.xml"/><Relationship Id="rId198" Type="http://schemas.openxmlformats.org/officeDocument/2006/relationships/slide" Target="slides/slide106.xml"/><Relationship Id="rId321" Type="http://schemas.openxmlformats.org/officeDocument/2006/relationships/slide" Target="slides/slide229.xml"/><Relationship Id="rId363" Type="http://schemas.openxmlformats.org/officeDocument/2006/relationships/slide" Target="slides/slide271.xml"/><Relationship Id="rId419" Type="http://schemas.openxmlformats.org/officeDocument/2006/relationships/slide" Target="slides/slide327.xml"/><Relationship Id="rId223" Type="http://schemas.openxmlformats.org/officeDocument/2006/relationships/slide" Target="slides/slide131.xml"/><Relationship Id="rId430" Type="http://schemas.openxmlformats.org/officeDocument/2006/relationships/slide" Target="slides/slide338.xml"/><Relationship Id="rId18" Type="http://schemas.openxmlformats.org/officeDocument/2006/relationships/slideMaster" Target="slideMasters/slideMaster18.xml"/><Relationship Id="rId265" Type="http://schemas.openxmlformats.org/officeDocument/2006/relationships/slide" Target="slides/slide173.xml"/><Relationship Id="rId472" Type="http://schemas.openxmlformats.org/officeDocument/2006/relationships/slide" Target="slides/slide380.xml"/><Relationship Id="rId125" Type="http://schemas.openxmlformats.org/officeDocument/2006/relationships/slide" Target="slides/slide33.xml"/><Relationship Id="rId167" Type="http://schemas.openxmlformats.org/officeDocument/2006/relationships/slide" Target="slides/slide75.xml"/><Relationship Id="rId332" Type="http://schemas.openxmlformats.org/officeDocument/2006/relationships/slide" Target="slides/slide240.xml"/><Relationship Id="rId374" Type="http://schemas.openxmlformats.org/officeDocument/2006/relationships/slide" Target="slides/slide282.xml"/><Relationship Id="rId71" Type="http://schemas.openxmlformats.org/officeDocument/2006/relationships/slideMaster" Target="slideMasters/slideMaster71.xml"/><Relationship Id="rId234" Type="http://schemas.openxmlformats.org/officeDocument/2006/relationships/slide" Target="slides/slide14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4.xml"/><Relationship Id="rId441" Type="http://schemas.openxmlformats.org/officeDocument/2006/relationships/slide" Target="slides/slide349.xml"/><Relationship Id="rId483" Type="http://schemas.openxmlformats.org/officeDocument/2006/relationships/slide" Target="slides/slide391.xml"/><Relationship Id="rId40" Type="http://schemas.openxmlformats.org/officeDocument/2006/relationships/slideMaster" Target="slideMasters/slideMaster40.xml"/><Relationship Id="rId136" Type="http://schemas.openxmlformats.org/officeDocument/2006/relationships/slide" Target="slides/slide44.xml"/><Relationship Id="rId178" Type="http://schemas.openxmlformats.org/officeDocument/2006/relationships/slide" Target="slides/slide86.xml"/><Relationship Id="rId301" Type="http://schemas.openxmlformats.org/officeDocument/2006/relationships/slide" Target="slides/slide209.xml"/><Relationship Id="rId343" Type="http://schemas.openxmlformats.org/officeDocument/2006/relationships/slide" Target="slides/slide251.xml"/><Relationship Id="rId82" Type="http://schemas.openxmlformats.org/officeDocument/2006/relationships/slideMaster" Target="slideMasters/slideMaster82.xml"/><Relationship Id="rId203" Type="http://schemas.openxmlformats.org/officeDocument/2006/relationships/slide" Target="slides/slide111.xml"/><Relationship Id="rId385" Type="http://schemas.openxmlformats.org/officeDocument/2006/relationships/slide" Target="slides/slide293.xml"/><Relationship Id="rId245" Type="http://schemas.openxmlformats.org/officeDocument/2006/relationships/slide" Target="slides/slide153.xml"/><Relationship Id="rId287" Type="http://schemas.openxmlformats.org/officeDocument/2006/relationships/slide" Target="slides/slide195.xml"/><Relationship Id="rId410" Type="http://schemas.openxmlformats.org/officeDocument/2006/relationships/slide" Target="slides/slide318.xml"/><Relationship Id="rId452" Type="http://schemas.openxmlformats.org/officeDocument/2006/relationships/slide" Target="slides/slide360.xml"/><Relationship Id="rId494" Type="http://schemas.openxmlformats.org/officeDocument/2006/relationships/presProps" Target="presProps.xml"/><Relationship Id="rId105" Type="http://schemas.openxmlformats.org/officeDocument/2006/relationships/slide" Target="slides/slide13.xml"/><Relationship Id="rId147" Type="http://schemas.openxmlformats.org/officeDocument/2006/relationships/slide" Target="slides/slide55.xml"/><Relationship Id="rId312" Type="http://schemas.openxmlformats.org/officeDocument/2006/relationships/slide" Target="slides/slide220.xml"/><Relationship Id="rId354" Type="http://schemas.openxmlformats.org/officeDocument/2006/relationships/slide" Target="slides/slide262.xml"/><Relationship Id="rId51" Type="http://schemas.openxmlformats.org/officeDocument/2006/relationships/slideMaster" Target="slideMasters/slideMaster51.xml"/><Relationship Id="rId93" Type="http://schemas.openxmlformats.org/officeDocument/2006/relationships/slide" Target="slides/slide1.xml"/><Relationship Id="rId189" Type="http://schemas.openxmlformats.org/officeDocument/2006/relationships/slide" Target="slides/slide97.xml"/><Relationship Id="rId396" Type="http://schemas.openxmlformats.org/officeDocument/2006/relationships/slide" Target="slides/slide304.xml"/><Relationship Id="rId214" Type="http://schemas.openxmlformats.org/officeDocument/2006/relationships/slide" Target="slides/slide122.xml"/><Relationship Id="rId256" Type="http://schemas.openxmlformats.org/officeDocument/2006/relationships/slide" Target="slides/slide164.xml"/><Relationship Id="rId298" Type="http://schemas.openxmlformats.org/officeDocument/2006/relationships/slide" Target="slides/slide206.xml"/><Relationship Id="rId421" Type="http://schemas.openxmlformats.org/officeDocument/2006/relationships/slide" Target="slides/slide329.xml"/><Relationship Id="rId463" Type="http://schemas.openxmlformats.org/officeDocument/2006/relationships/slide" Target="slides/slide371.xml"/><Relationship Id="rId116" Type="http://schemas.openxmlformats.org/officeDocument/2006/relationships/slide" Target="slides/slide24.xml"/><Relationship Id="rId158" Type="http://schemas.openxmlformats.org/officeDocument/2006/relationships/slide" Target="slides/slide66.xml"/><Relationship Id="rId323" Type="http://schemas.openxmlformats.org/officeDocument/2006/relationships/slide" Target="slides/slide23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3.xml"/><Relationship Id="rId225" Type="http://schemas.openxmlformats.org/officeDocument/2006/relationships/slide" Target="slides/slide133.xml"/><Relationship Id="rId267" Type="http://schemas.openxmlformats.org/officeDocument/2006/relationships/slide" Target="slides/slide175.xml"/><Relationship Id="rId432" Type="http://schemas.openxmlformats.org/officeDocument/2006/relationships/slide" Target="slides/slide340.xml"/><Relationship Id="rId474" Type="http://schemas.openxmlformats.org/officeDocument/2006/relationships/slide" Target="slides/slide382.xml"/><Relationship Id="rId106" Type="http://schemas.openxmlformats.org/officeDocument/2006/relationships/slide" Target="slides/slide14.xml"/><Relationship Id="rId127" Type="http://schemas.openxmlformats.org/officeDocument/2006/relationships/slide" Target="slides/slide35.xml"/><Relationship Id="rId313" Type="http://schemas.openxmlformats.org/officeDocument/2006/relationships/slide" Target="slides/slide221.xml"/><Relationship Id="rId495" Type="http://schemas.openxmlformats.org/officeDocument/2006/relationships/viewProps" Target="viewProps.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2.xml"/><Relationship Id="rId148" Type="http://schemas.openxmlformats.org/officeDocument/2006/relationships/slide" Target="slides/slide56.xml"/><Relationship Id="rId169" Type="http://schemas.openxmlformats.org/officeDocument/2006/relationships/slide" Target="slides/slide77.xml"/><Relationship Id="rId334" Type="http://schemas.openxmlformats.org/officeDocument/2006/relationships/slide" Target="slides/slide242.xml"/><Relationship Id="rId355" Type="http://schemas.openxmlformats.org/officeDocument/2006/relationships/slide" Target="slides/slide263.xml"/><Relationship Id="rId376" Type="http://schemas.openxmlformats.org/officeDocument/2006/relationships/slide" Target="slides/slide284.xml"/><Relationship Id="rId397" Type="http://schemas.openxmlformats.org/officeDocument/2006/relationships/slide" Target="slides/slide305.xml"/><Relationship Id="rId4" Type="http://schemas.openxmlformats.org/officeDocument/2006/relationships/slideMaster" Target="slideMasters/slideMaster4.xml"/><Relationship Id="rId180" Type="http://schemas.openxmlformats.org/officeDocument/2006/relationships/slide" Target="slides/slide88.xml"/><Relationship Id="rId215" Type="http://schemas.openxmlformats.org/officeDocument/2006/relationships/slide" Target="slides/slide123.xml"/><Relationship Id="rId236" Type="http://schemas.openxmlformats.org/officeDocument/2006/relationships/slide" Target="slides/slide144.xml"/><Relationship Id="rId257" Type="http://schemas.openxmlformats.org/officeDocument/2006/relationships/slide" Target="slides/slide165.xml"/><Relationship Id="rId278" Type="http://schemas.openxmlformats.org/officeDocument/2006/relationships/slide" Target="slides/slide186.xml"/><Relationship Id="rId401" Type="http://schemas.openxmlformats.org/officeDocument/2006/relationships/slide" Target="slides/slide309.xml"/><Relationship Id="rId422" Type="http://schemas.openxmlformats.org/officeDocument/2006/relationships/slide" Target="slides/slide330.xml"/><Relationship Id="rId443" Type="http://schemas.openxmlformats.org/officeDocument/2006/relationships/slide" Target="slides/slide351.xml"/><Relationship Id="rId464" Type="http://schemas.openxmlformats.org/officeDocument/2006/relationships/slide" Target="slides/slide372.xml"/><Relationship Id="rId303" Type="http://schemas.openxmlformats.org/officeDocument/2006/relationships/slide" Target="slides/slide211.xml"/><Relationship Id="rId485" Type="http://schemas.openxmlformats.org/officeDocument/2006/relationships/slide" Target="slides/slide39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6.xml"/><Relationship Id="rId345" Type="http://schemas.openxmlformats.org/officeDocument/2006/relationships/slide" Target="slides/slide253.xml"/><Relationship Id="rId387" Type="http://schemas.openxmlformats.org/officeDocument/2006/relationships/slide" Target="slides/slide295.xml"/><Relationship Id="rId191" Type="http://schemas.openxmlformats.org/officeDocument/2006/relationships/slide" Target="slides/slide99.xml"/><Relationship Id="rId205" Type="http://schemas.openxmlformats.org/officeDocument/2006/relationships/slide" Target="slides/slide113.xml"/><Relationship Id="rId247" Type="http://schemas.openxmlformats.org/officeDocument/2006/relationships/slide" Target="slides/slide155.xml"/><Relationship Id="rId412" Type="http://schemas.openxmlformats.org/officeDocument/2006/relationships/slide" Target="slides/slide320.xml"/><Relationship Id="rId107" Type="http://schemas.openxmlformats.org/officeDocument/2006/relationships/slide" Target="slides/slide15.xml"/><Relationship Id="rId289" Type="http://schemas.openxmlformats.org/officeDocument/2006/relationships/slide" Target="slides/slide197.xml"/><Relationship Id="rId454" Type="http://schemas.openxmlformats.org/officeDocument/2006/relationships/slide" Target="slides/slide362.xml"/><Relationship Id="rId496" Type="http://schemas.openxmlformats.org/officeDocument/2006/relationships/theme" Target="theme/theme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7.xml"/><Relationship Id="rId314" Type="http://schemas.openxmlformats.org/officeDocument/2006/relationships/slide" Target="slides/slide222.xml"/><Relationship Id="rId356" Type="http://schemas.openxmlformats.org/officeDocument/2006/relationships/slide" Target="slides/slide264.xml"/><Relationship Id="rId398" Type="http://schemas.openxmlformats.org/officeDocument/2006/relationships/slide" Target="slides/slide306.xml"/><Relationship Id="rId95" Type="http://schemas.openxmlformats.org/officeDocument/2006/relationships/slide" Target="slides/slide3.xml"/><Relationship Id="rId160" Type="http://schemas.openxmlformats.org/officeDocument/2006/relationships/slide" Target="slides/slide68.xml"/><Relationship Id="rId216" Type="http://schemas.openxmlformats.org/officeDocument/2006/relationships/slide" Target="slides/slide124.xml"/><Relationship Id="rId423" Type="http://schemas.openxmlformats.org/officeDocument/2006/relationships/slide" Target="slides/slide331.xml"/><Relationship Id="rId258" Type="http://schemas.openxmlformats.org/officeDocument/2006/relationships/slide" Target="slides/slide166.xml"/><Relationship Id="rId465" Type="http://schemas.openxmlformats.org/officeDocument/2006/relationships/slide" Target="slides/slide37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6.xml"/><Relationship Id="rId325" Type="http://schemas.openxmlformats.org/officeDocument/2006/relationships/slide" Target="slides/slide233.xml"/><Relationship Id="rId367" Type="http://schemas.openxmlformats.org/officeDocument/2006/relationships/slide" Target="slides/slide275.xml"/><Relationship Id="rId171" Type="http://schemas.openxmlformats.org/officeDocument/2006/relationships/slide" Target="slides/slide79.xml"/><Relationship Id="rId227" Type="http://schemas.openxmlformats.org/officeDocument/2006/relationships/slide" Target="slides/slide135.xml"/><Relationship Id="rId269" Type="http://schemas.openxmlformats.org/officeDocument/2006/relationships/slide" Target="slides/slide177.xml"/><Relationship Id="rId434" Type="http://schemas.openxmlformats.org/officeDocument/2006/relationships/slide" Target="slides/slide342.xml"/><Relationship Id="rId476" Type="http://schemas.openxmlformats.org/officeDocument/2006/relationships/slide" Target="slides/slide384.xml"/><Relationship Id="rId33" Type="http://schemas.openxmlformats.org/officeDocument/2006/relationships/slideMaster" Target="slideMasters/slideMaster33.xml"/><Relationship Id="rId129" Type="http://schemas.openxmlformats.org/officeDocument/2006/relationships/slide" Target="slides/slide37.xml"/><Relationship Id="rId280" Type="http://schemas.openxmlformats.org/officeDocument/2006/relationships/slide" Target="slides/slide188.xml"/><Relationship Id="rId336" Type="http://schemas.openxmlformats.org/officeDocument/2006/relationships/slide" Target="slides/slide244.xml"/><Relationship Id="rId75" Type="http://schemas.openxmlformats.org/officeDocument/2006/relationships/slideMaster" Target="slideMasters/slideMaster75.xml"/><Relationship Id="rId140" Type="http://schemas.openxmlformats.org/officeDocument/2006/relationships/slide" Target="slides/slide48.xml"/><Relationship Id="rId182" Type="http://schemas.openxmlformats.org/officeDocument/2006/relationships/slide" Target="slides/slide90.xml"/><Relationship Id="rId378" Type="http://schemas.openxmlformats.org/officeDocument/2006/relationships/slide" Target="slides/slide286.xml"/><Relationship Id="rId403" Type="http://schemas.openxmlformats.org/officeDocument/2006/relationships/slide" Target="slides/slide311.xml"/><Relationship Id="rId6" Type="http://schemas.openxmlformats.org/officeDocument/2006/relationships/slideMaster" Target="slideMasters/slideMaster6.xml"/><Relationship Id="rId238" Type="http://schemas.openxmlformats.org/officeDocument/2006/relationships/slide" Target="slides/slide146.xml"/><Relationship Id="rId445" Type="http://schemas.openxmlformats.org/officeDocument/2006/relationships/slide" Target="slides/slide353.xml"/><Relationship Id="rId487" Type="http://schemas.openxmlformats.org/officeDocument/2006/relationships/slide" Target="slides/slide395.xml"/><Relationship Id="rId291" Type="http://schemas.openxmlformats.org/officeDocument/2006/relationships/slide" Target="slides/slide199.xml"/><Relationship Id="rId305" Type="http://schemas.openxmlformats.org/officeDocument/2006/relationships/slide" Target="slides/slide213.xml"/><Relationship Id="rId347" Type="http://schemas.openxmlformats.org/officeDocument/2006/relationships/slide" Target="slides/slide25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9.xml"/><Relationship Id="rId389" Type="http://schemas.openxmlformats.org/officeDocument/2006/relationships/slide" Target="slides/slide297.xml"/><Relationship Id="rId193" Type="http://schemas.openxmlformats.org/officeDocument/2006/relationships/slide" Target="slides/slide101.xml"/><Relationship Id="rId207" Type="http://schemas.openxmlformats.org/officeDocument/2006/relationships/slide" Target="slides/slide115.xml"/><Relationship Id="rId249" Type="http://schemas.openxmlformats.org/officeDocument/2006/relationships/slide" Target="slides/slide157.xml"/><Relationship Id="rId414" Type="http://schemas.openxmlformats.org/officeDocument/2006/relationships/slide" Target="slides/slide322.xml"/><Relationship Id="rId456" Type="http://schemas.openxmlformats.org/officeDocument/2006/relationships/slide" Target="slides/slide364.xml"/><Relationship Id="rId13" Type="http://schemas.openxmlformats.org/officeDocument/2006/relationships/slideMaster" Target="slideMasters/slideMaster13.xml"/><Relationship Id="rId109" Type="http://schemas.openxmlformats.org/officeDocument/2006/relationships/slide" Target="slides/slide17.xml"/><Relationship Id="rId260" Type="http://schemas.openxmlformats.org/officeDocument/2006/relationships/slide" Target="slides/slide168.xml"/><Relationship Id="rId316" Type="http://schemas.openxmlformats.org/officeDocument/2006/relationships/slide" Target="slides/slide224.xml"/><Relationship Id="rId55" Type="http://schemas.openxmlformats.org/officeDocument/2006/relationships/slideMaster" Target="slideMasters/slideMaster55.xml"/><Relationship Id="rId97" Type="http://schemas.openxmlformats.org/officeDocument/2006/relationships/slide" Target="slides/slide5.xml"/><Relationship Id="rId120" Type="http://schemas.openxmlformats.org/officeDocument/2006/relationships/slide" Target="slides/slide28.xml"/><Relationship Id="rId358" Type="http://schemas.openxmlformats.org/officeDocument/2006/relationships/slide" Target="slides/slide266.xml"/><Relationship Id="rId162" Type="http://schemas.openxmlformats.org/officeDocument/2006/relationships/slide" Target="slides/slide70.xml"/><Relationship Id="rId218" Type="http://schemas.openxmlformats.org/officeDocument/2006/relationships/slide" Target="slides/slide126.xml"/><Relationship Id="rId425" Type="http://schemas.openxmlformats.org/officeDocument/2006/relationships/slide" Target="slides/slide333.xml"/><Relationship Id="rId467" Type="http://schemas.openxmlformats.org/officeDocument/2006/relationships/slide" Target="slides/slide375.xml"/><Relationship Id="rId271" Type="http://schemas.openxmlformats.org/officeDocument/2006/relationships/slide" Target="slides/slide17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9.xml"/><Relationship Id="rId327" Type="http://schemas.openxmlformats.org/officeDocument/2006/relationships/slide" Target="slides/slide235.xml"/><Relationship Id="rId369" Type="http://schemas.openxmlformats.org/officeDocument/2006/relationships/slide" Target="slides/slide277.xml"/><Relationship Id="rId173" Type="http://schemas.openxmlformats.org/officeDocument/2006/relationships/slide" Target="slides/slide81.xml"/><Relationship Id="rId229" Type="http://schemas.openxmlformats.org/officeDocument/2006/relationships/slide" Target="slides/slide137.xml"/><Relationship Id="rId380" Type="http://schemas.openxmlformats.org/officeDocument/2006/relationships/slide" Target="slides/slide288.xml"/><Relationship Id="rId436" Type="http://schemas.openxmlformats.org/officeDocument/2006/relationships/slide" Target="slides/slide344.xml"/><Relationship Id="rId240" Type="http://schemas.openxmlformats.org/officeDocument/2006/relationships/slide" Target="slides/slide148.xml"/><Relationship Id="rId478" Type="http://schemas.openxmlformats.org/officeDocument/2006/relationships/slide" Target="slides/slide38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8.xml"/><Relationship Id="rId282" Type="http://schemas.openxmlformats.org/officeDocument/2006/relationships/slide" Target="slides/slide190.xml"/><Relationship Id="rId338" Type="http://schemas.openxmlformats.org/officeDocument/2006/relationships/slide" Target="slides/slide246.xml"/><Relationship Id="rId8" Type="http://schemas.openxmlformats.org/officeDocument/2006/relationships/slideMaster" Target="slideMasters/slideMaster8.xml"/><Relationship Id="rId142" Type="http://schemas.openxmlformats.org/officeDocument/2006/relationships/slide" Target="slides/slide50.xml"/><Relationship Id="rId184" Type="http://schemas.openxmlformats.org/officeDocument/2006/relationships/slide" Target="slides/slide92.xml"/><Relationship Id="rId391" Type="http://schemas.openxmlformats.org/officeDocument/2006/relationships/slide" Target="slides/slide299.xml"/><Relationship Id="rId405" Type="http://schemas.openxmlformats.org/officeDocument/2006/relationships/slide" Target="slides/slide313.xml"/><Relationship Id="rId447" Type="http://schemas.openxmlformats.org/officeDocument/2006/relationships/slide" Target="slides/slide355.xml"/><Relationship Id="rId251" Type="http://schemas.openxmlformats.org/officeDocument/2006/relationships/slide" Target="slides/slide159.xml"/><Relationship Id="rId489" Type="http://schemas.openxmlformats.org/officeDocument/2006/relationships/slide" Target="slides/slide397.xml"/><Relationship Id="rId46" Type="http://schemas.openxmlformats.org/officeDocument/2006/relationships/slideMaster" Target="slideMasters/slideMaster46.xml"/><Relationship Id="rId293" Type="http://schemas.openxmlformats.org/officeDocument/2006/relationships/slide" Target="slides/slide201.xml"/><Relationship Id="rId307" Type="http://schemas.openxmlformats.org/officeDocument/2006/relationships/slide" Target="slides/slide215.xml"/><Relationship Id="rId349" Type="http://schemas.openxmlformats.org/officeDocument/2006/relationships/slide" Target="slides/slide257.xml"/><Relationship Id="rId88" Type="http://schemas.openxmlformats.org/officeDocument/2006/relationships/slideMaster" Target="slideMasters/slideMaster88.xml"/><Relationship Id="rId111" Type="http://schemas.openxmlformats.org/officeDocument/2006/relationships/slide" Target="slides/slide19.xml"/><Relationship Id="rId153" Type="http://schemas.openxmlformats.org/officeDocument/2006/relationships/slide" Target="slides/slide61.xml"/><Relationship Id="rId195" Type="http://schemas.openxmlformats.org/officeDocument/2006/relationships/slide" Target="slides/slide103.xml"/><Relationship Id="rId209" Type="http://schemas.openxmlformats.org/officeDocument/2006/relationships/slide" Target="slides/slide117.xml"/><Relationship Id="rId360" Type="http://schemas.openxmlformats.org/officeDocument/2006/relationships/slide" Target="slides/slide268.xml"/><Relationship Id="rId416" Type="http://schemas.openxmlformats.org/officeDocument/2006/relationships/slide" Target="slides/slide324.xml"/><Relationship Id="rId220" Type="http://schemas.openxmlformats.org/officeDocument/2006/relationships/slide" Target="slides/slide128.xml"/><Relationship Id="rId458" Type="http://schemas.openxmlformats.org/officeDocument/2006/relationships/slide" Target="slides/slide36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0.xml"/><Relationship Id="rId318" Type="http://schemas.openxmlformats.org/officeDocument/2006/relationships/slide" Target="slides/slide226.xml"/><Relationship Id="rId99" Type="http://schemas.openxmlformats.org/officeDocument/2006/relationships/slide" Target="slides/slide7.xml"/><Relationship Id="rId122" Type="http://schemas.openxmlformats.org/officeDocument/2006/relationships/slide" Target="slides/slide30.xml"/><Relationship Id="rId164" Type="http://schemas.openxmlformats.org/officeDocument/2006/relationships/slide" Target="slides/slide72.xml"/><Relationship Id="rId371" Type="http://schemas.openxmlformats.org/officeDocument/2006/relationships/slide" Target="slides/slide279.xml"/><Relationship Id="rId427" Type="http://schemas.openxmlformats.org/officeDocument/2006/relationships/slide" Target="slides/slide335.xml"/><Relationship Id="rId469" Type="http://schemas.openxmlformats.org/officeDocument/2006/relationships/slide" Target="slides/slide377.xml"/><Relationship Id="rId26" Type="http://schemas.openxmlformats.org/officeDocument/2006/relationships/slideMaster" Target="slideMasters/slideMaster26.xml"/><Relationship Id="rId231" Type="http://schemas.openxmlformats.org/officeDocument/2006/relationships/slide" Target="slides/slide139.xml"/><Relationship Id="rId273" Type="http://schemas.openxmlformats.org/officeDocument/2006/relationships/slide" Target="slides/slide181.xml"/><Relationship Id="rId329" Type="http://schemas.openxmlformats.org/officeDocument/2006/relationships/slide" Target="slides/slide237.xml"/><Relationship Id="rId480" Type="http://schemas.openxmlformats.org/officeDocument/2006/relationships/slide" Target="slides/slide388.xml"/><Relationship Id="rId68" Type="http://schemas.openxmlformats.org/officeDocument/2006/relationships/slideMaster" Target="slideMasters/slideMaster68.xml"/><Relationship Id="rId133" Type="http://schemas.openxmlformats.org/officeDocument/2006/relationships/slide" Target="slides/slide41.xml"/><Relationship Id="rId175" Type="http://schemas.openxmlformats.org/officeDocument/2006/relationships/slide" Target="slides/slide83.xml"/><Relationship Id="rId340" Type="http://schemas.openxmlformats.org/officeDocument/2006/relationships/slide" Target="slides/slide248.xml"/><Relationship Id="rId200" Type="http://schemas.openxmlformats.org/officeDocument/2006/relationships/slide" Target="slides/slide108.xml"/><Relationship Id="rId382" Type="http://schemas.openxmlformats.org/officeDocument/2006/relationships/slide" Target="slides/slide290.xml"/><Relationship Id="rId438" Type="http://schemas.openxmlformats.org/officeDocument/2006/relationships/slide" Target="slides/slide346.xml"/><Relationship Id="rId242" Type="http://schemas.openxmlformats.org/officeDocument/2006/relationships/slide" Target="slides/slide150.xml"/><Relationship Id="rId284" Type="http://schemas.openxmlformats.org/officeDocument/2006/relationships/slide" Target="slides/slide192.xml"/><Relationship Id="rId491" Type="http://schemas.openxmlformats.org/officeDocument/2006/relationships/slide" Target="slides/slide39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0.xml"/><Relationship Id="rId144" Type="http://schemas.openxmlformats.org/officeDocument/2006/relationships/slide" Target="slides/slide52.xml"/><Relationship Id="rId90" Type="http://schemas.openxmlformats.org/officeDocument/2006/relationships/slideMaster" Target="slideMasters/slideMaster90.xml"/><Relationship Id="rId186" Type="http://schemas.openxmlformats.org/officeDocument/2006/relationships/slide" Target="slides/slide94.xml"/><Relationship Id="rId351" Type="http://schemas.openxmlformats.org/officeDocument/2006/relationships/slide" Target="slides/slide259.xml"/><Relationship Id="rId393" Type="http://schemas.openxmlformats.org/officeDocument/2006/relationships/slide" Target="slides/slide301.xml"/><Relationship Id="rId407" Type="http://schemas.openxmlformats.org/officeDocument/2006/relationships/slide" Target="slides/slide315.xml"/><Relationship Id="rId449" Type="http://schemas.openxmlformats.org/officeDocument/2006/relationships/slide" Target="slides/slide357.xml"/><Relationship Id="rId211" Type="http://schemas.openxmlformats.org/officeDocument/2006/relationships/slide" Target="slides/slide119.xml"/><Relationship Id="rId253" Type="http://schemas.openxmlformats.org/officeDocument/2006/relationships/slide" Target="slides/slide161.xml"/><Relationship Id="rId295" Type="http://schemas.openxmlformats.org/officeDocument/2006/relationships/slide" Target="slides/slide203.xml"/><Relationship Id="rId309" Type="http://schemas.openxmlformats.org/officeDocument/2006/relationships/slide" Target="slides/slide217.xml"/><Relationship Id="rId460" Type="http://schemas.openxmlformats.org/officeDocument/2006/relationships/slide" Target="slides/slide368.xml"/><Relationship Id="rId48" Type="http://schemas.openxmlformats.org/officeDocument/2006/relationships/slideMaster" Target="slideMasters/slideMaster48.xml"/><Relationship Id="rId113" Type="http://schemas.openxmlformats.org/officeDocument/2006/relationships/slide" Target="slides/slide21.xml"/><Relationship Id="rId320" Type="http://schemas.openxmlformats.org/officeDocument/2006/relationships/slide" Target="slides/slide228.xml"/><Relationship Id="rId155" Type="http://schemas.openxmlformats.org/officeDocument/2006/relationships/slide" Target="slides/slide63.xml"/><Relationship Id="rId197" Type="http://schemas.openxmlformats.org/officeDocument/2006/relationships/slide" Target="slides/slide105.xml"/><Relationship Id="rId362" Type="http://schemas.openxmlformats.org/officeDocument/2006/relationships/slide" Target="slides/slide270.xml"/><Relationship Id="rId418" Type="http://schemas.openxmlformats.org/officeDocument/2006/relationships/slide" Target="slides/slide326.xml"/><Relationship Id="rId222" Type="http://schemas.openxmlformats.org/officeDocument/2006/relationships/slide" Target="slides/slide130.xml"/><Relationship Id="rId264" Type="http://schemas.openxmlformats.org/officeDocument/2006/relationships/slide" Target="slides/slide172.xml"/><Relationship Id="rId471" Type="http://schemas.openxmlformats.org/officeDocument/2006/relationships/slide" Target="slides/slide37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2.xml"/><Relationship Id="rId70" Type="http://schemas.openxmlformats.org/officeDocument/2006/relationships/slideMaster" Target="slideMasters/slideMaster70.xml"/><Relationship Id="rId166" Type="http://schemas.openxmlformats.org/officeDocument/2006/relationships/slide" Target="slides/slide74.xml"/><Relationship Id="rId331" Type="http://schemas.openxmlformats.org/officeDocument/2006/relationships/slide" Target="slides/slide239.xml"/><Relationship Id="rId373" Type="http://schemas.openxmlformats.org/officeDocument/2006/relationships/slide" Target="slides/slide281.xml"/><Relationship Id="rId429" Type="http://schemas.openxmlformats.org/officeDocument/2006/relationships/slide" Target="slides/slide337.xml"/><Relationship Id="rId1" Type="http://schemas.openxmlformats.org/officeDocument/2006/relationships/slideMaster" Target="slideMasters/slideMaster1.xml"/><Relationship Id="rId233" Type="http://schemas.openxmlformats.org/officeDocument/2006/relationships/slide" Target="slides/slide141.xml"/><Relationship Id="rId440" Type="http://schemas.openxmlformats.org/officeDocument/2006/relationships/slide" Target="slides/slide348.xml"/><Relationship Id="rId28" Type="http://schemas.openxmlformats.org/officeDocument/2006/relationships/slideMaster" Target="slideMasters/slideMaster28.xml"/><Relationship Id="rId275" Type="http://schemas.openxmlformats.org/officeDocument/2006/relationships/slide" Target="slides/slide183.xml"/><Relationship Id="rId300" Type="http://schemas.openxmlformats.org/officeDocument/2006/relationships/slide" Target="slides/slide208.xml"/><Relationship Id="rId482" Type="http://schemas.openxmlformats.org/officeDocument/2006/relationships/slide" Target="slides/slide390.xml"/><Relationship Id="rId81" Type="http://schemas.openxmlformats.org/officeDocument/2006/relationships/slideMaster" Target="slideMasters/slideMaster81.xml"/><Relationship Id="rId135" Type="http://schemas.openxmlformats.org/officeDocument/2006/relationships/slide" Target="slides/slide43.xml"/><Relationship Id="rId177" Type="http://schemas.openxmlformats.org/officeDocument/2006/relationships/slide" Target="slides/slide85.xml"/><Relationship Id="rId342" Type="http://schemas.openxmlformats.org/officeDocument/2006/relationships/slide" Target="slides/slide250.xml"/><Relationship Id="rId384" Type="http://schemas.openxmlformats.org/officeDocument/2006/relationships/slide" Target="slides/slide292.xml"/><Relationship Id="rId202" Type="http://schemas.openxmlformats.org/officeDocument/2006/relationships/slide" Target="slides/slide110.xml"/><Relationship Id="rId244" Type="http://schemas.openxmlformats.org/officeDocument/2006/relationships/slide" Target="slides/slide152.xml"/><Relationship Id="rId39" Type="http://schemas.openxmlformats.org/officeDocument/2006/relationships/slideMaster" Target="slideMasters/slideMaster39.xml"/><Relationship Id="rId286" Type="http://schemas.openxmlformats.org/officeDocument/2006/relationships/slide" Target="slides/slide194.xml"/><Relationship Id="rId451" Type="http://schemas.openxmlformats.org/officeDocument/2006/relationships/slide" Target="slides/slide359.xml"/><Relationship Id="rId493" Type="http://schemas.openxmlformats.org/officeDocument/2006/relationships/notesMaster" Target="notesMasters/notesMaster1.xml"/><Relationship Id="rId50" Type="http://schemas.openxmlformats.org/officeDocument/2006/relationships/slideMaster" Target="slideMasters/slideMaster50.xml"/><Relationship Id="rId104" Type="http://schemas.openxmlformats.org/officeDocument/2006/relationships/slide" Target="slides/slide12.xml"/><Relationship Id="rId146" Type="http://schemas.openxmlformats.org/officeDocument/2006/relationships/slide" Target="slides/slide54.xml"/><Relationship Id="rId188" Type="http://schemas.openxmlformats.org/officeDocument/2006/relationships/slide" Target="slides/slide96.xml"/><Relationship Id="rId311" Type="http://schemas.openxmlformats.org/officeDocument/2006/relationships/slide" Target="slides/slide219.xml"/><Relationship Id="rId353" Type="http://schemas.openxmlformats.org/officeDocument/2006/relationships/slide" Target="slides/slide261.xml"/><Relationship Id="rId395" Type="http://schemas.openxmlformats.org/officeDocument/2006/relationships/slide" Target="slides/slide303.xml"/><Relationship Id="rId409" Type="http://schemas.openxmlformats.org/officeDocument/2006/relationships/slide" Target="slides/slide317.xml"/><Relationship Id="rId92" Type="http://schemas.openxmlformats.org/officeDocument/2006/relationships/slideMaster" Target="slideMasters/slideMaster92.xml"/><Relationship Id="rId213" Type="http://schemas.openxmlformats.org/officeDocument/2006/relationships/slide" Target="slides/slide121.xml"/><Relationship Id="rId420" Type="http://schemas.openxmlformats.org/officeDocument/2006/relationships/slide" Target="slides/slide328.xml"/><Relationship Id="rId255" Type="http://schemas.openxmlformats.org/officeDocument/2006/relationships/slide" Target="slides/slide163.xml"/><Relationship Id="rId297" Type="http://schemas.openxmlformats.org/officeDocument/2006/relationships/slide" Target="slides/slide205.xml"/><Relationship Id="rId462" Type="http://schemas.openxmlformats.org/officeDocument/2006/relationships/slide" Target="slides/slide370.xml"/><Relationship Id="rId115" Type="http://schemas.openxmlformats.org/officeDocument/2006/relationships/slide" Target="slides/slide23.xml"/><Relationship Id="rId157" Type="http://schemas.openxmlformats.org/officeDocument/2006/relationships/slide" Target="slides/slide65.xml"/><Relationship Id="rId322" Type="http://schemas.openxmlformats.org/officeDocument/2006/relationships/slide" Target="slides/slide230.xml"/><Relationship Id="rId364" Type="http://schemas.openxmlformats.org/officeDocument/2006/relationships/slide" Target="slides/slide272.xml"/><Relationship Id="rId61" Type="http://schemas.openxmlformats.org/officeDocument/2006/relationships/slideMaster" Target="slideMasters/slideMaster61.xml"/><Relationship Id="rId199" Type="http://schemas.openxmlformats.org/officeDocument/2006/relationships/slide" Target="slides/slide107.xml"/><Relationship Id="rId19" Type="http://schemas.openxmlformats.org/officeDocument/2006/relationships/slideMaster" Target="slideMasters/slideMaster19.xml"/><Relationship Id="rId224" Type="http://schemas.openxmlformats.org/officeDocument/2006/relationships/slide" Target="slides/slide132.xml"/><Relationship Id="rId266" Type="http://schemas.openxmlformats.org/officeDocument/2006/relationships/slide" Target="slides/slide174.xml"/><Relationship Id="rId431" Type="http://schemas.openxmlformats.org/officeDocument/2006/relationships/slide" Target="slides/slide339.xml"/><Relationship Id="rId473" Type="http://schemas.openxmlformats.org/officeDocument/2006/relationships/slide" Target="slides/slide381.xml"/><Relationship Id="rId30" Type="http://schemas.openxmlformats.org/officeDocument/2006/relationships/slideMaster" Target="slideMasters/slideMaster30.xml"/><Relationship Id="rId126" Type="http://schemas.openxmlformats.org/officeDocument/2006/relationships/slide" Target="slides/slide34.xml"/><Relationship Id="rId168" Type="http://schemas.openxmlformats.org/officeDocument/2006/relationships/slide" Target="slides/slide76.xml"/><Relationship Id="rId333" Type="http://schemas.openxmlformats.org/officeDocument/2006/relationships/slide" Target="slides/slide241.xml"/><Relationship Id="rId72" Type="http://schemas.openxmlformats.org/officeDocument/2006/relationships/slideMaster" Target="slideMasters/slideMaster72.xml"/><Relationship Id="rId375" Type="http://schemas.openxmlformats.org/officeDocument/2006/relationships/slide" Target="slides/slide283.xml"/><Relationship Id="rId3" Type="http://schemas.openxmlformats.org/officeDocument/2006/relationships/slideMaster" Target="slideMasters/slideMaster3.xml"/><Relationship Id="rId235" Type="http://schemas.openxmlformats.org/officeDocument/2006/relationships/slide" Target="slides/slide143.xml"/><Relationship Id="rId277" Type="http://schemas.openxmlformats.org/officeDocument/2006/relationships/slide" Target="slides/slide185.xml"/><Relationship Id="rId400" Type="http://schemas.openxmlformats.org/officeDocument/2006/relationships/slide" Target="slides/slide308.xml"/><Relationship Id="rId442" Type="http://schemas.openxmlformats.org/officeDocument/2006/relationships/slide" Target="slides/slide350.xml"/><Relationship Id="rId484" Type="http://schemas.openxmlformats.org/officeDocument/2006/relationships/slide" Target="slides/slide392.xml"/><Relationship Id="rId137" Type="http://schemas.openxmlformats.org/officeDocument/2006/relationships/slide" Target="slides/slide45.xml"/><Relationship Id="rId302" Type="http://schemas.openxmlformats.org/officeDocument/2006/relationships/slide" Target="slides/slide210.xml"/><Relationship Id="rId344" Type="http://schemas.openxmlformats.org/officeDocument/2006/relationships/slide" Target="slides/slide25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7.xml"/><Relationship Id="rId386" Type="http://schemas.openxmlformats.org/officeDocument/2006/relationships/slide" Target="slides/slide294.xml"/><Relationship Id="rId190" Type="http://schemas.openxmlformats.org/officeDocument/2006/relationships/slide" Target="slides/slide98.xml"/><Relationship Id="rId204" Type="http://schemas.openxmlformats.org/officeDocument/2006/relationships/slide" Target="slides/slide112.xml"/><Relationship Id="rId246" Type="http://schemas.openxmlformats.org/officeDocument/2006/relationships/slide" Target="slides/slide154.xml"/><Relationship Id="rId288" Type="http://schemas.openxmlformats.org/officeDocument/2006/relationships/slide" Target="slides/slide196.xml"/><Relationship Id="rId411" Type="http://schemas.openxmlformats.org/officeDocument/2006/relationships/slide" Target="slides/slide319.xml"/><Relationship Id="rId453" Type="http://schemas.openxmlformats.org/officeDocument/2006/relationships/slide" Target="slides/slide36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en-US" dirty="0"/>
            <a:t>Burial</a:t>
          </a:r>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en-US" dirty="0"/>
            <a:t>Risen</a:t>
          </a:r>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en-US" dirty="0"/>
            <a:t>Death</a:t>
          </a:r>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37958E09-87DD-D344-8615-401D8605497B}" type="presOf" srcId="{1761BF22-3663-6943-BC98-EA3FB97FC333}" destId="{62C367AA-B91C-A148-B86A-FB79D3F4E72B}" srcOrd="1" destOrd="0" presId="urn:microsoft.com/office/officeart/2005/8/layout/cycle8"/>
    <dgm:cxn modelId="{C1DC7D30-7A7A-5545-AE3B-D8887A6D6089}" type="presOf" srcId="{1761BF22-3663-6943-BC98-EA3FB97FC333}" destId="{7A1F332F-0EF0-AC41-905E-4CA0527D6167}" srcOrd="0" destOrd="0" presId="urn:microsoft.com/office/officeart/2005/8/layout/cycle8"/>
    <dgm:cxn modelId="{F0168355-BD9A-B24D-880D-BAE97ABF140B}" type="presOf" srcId="{C3740528-2A0E-7A44-A71D-1AD106D92C0C}" destId="{9384EA35-9B61-C346-BDBD-964737CBBFD8}" srcOrd="0" destOrd="0" presId="urn:microsoft.com/office/officeart/2005/8/layout/cycle8"/>
    <dgm:cxn modelId="{A587B861-D398-2842-8369-662CD4389684}" type="presOf" srcId="{7D473E2F-916C-E843-9FD7-3FA101C1CDBB}" destId="{6B5BD606-BF8F-BF4B-9313-F2FFFC4E6B8D}" srcOrd="0" destOrd="0" presId="urn:microsoft.com/office/officeart/2005/8/layout/cycle8"/>
    <dgm:cxn modelId="{F7577A63-088C-CA44-AEC9-8E0EC39E1CE2}" srcId="{E6F53C06-4E31-D040-8F03-EF703A04D14F}" destId="{7D473E2F-916C-E843-9FD7-3FA101C1CDBB}" srcOrd="1" destOrd="0" parTransId="{E6E4C51B-20F9-954C-B5B9-38D5575BCAF3}" sibTransId="{BF3EB062-1A2A-FF47-A397-9630C2E82009}"/>
    <dgm:cxn modelId="{2F491090-F381-CA41-ACEE-A37707DB11C0}" type="presOf" srcId="{7D473E2F-916C-E843-9FD7-3FA101C1CDBB}" destId="{FD319245-54BA-8048-A706-9373F34590BA}" srcOrd="1" destOrd="0" presId="urn:microsoft.com/office/officeart/2005/8/layout/cycle8"/>
    <dgm:cxn modelId="{AA05DF9B-43CC-9B48-9976-D9657280B6BF}" type="presOf" srcId="{E6F53C06-4E31-D040-8F03-EF703A04D14F}" destId="{7B602E98-C876-8342-BB3E-8277BEFF1E68}" srcOrd="0" destOrd="0" presId="urn:microsoft.com/office/officeart/2005/8/layout/cycle8"/>
    <dgm:cxn modelId="{6AE82AC5-ED23-7749-B565-76F9462A7E4A}"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D1144F92-7616-2340-B26D-E52CF9A17089}" type="presParOf" srcId="{7B602E98-C876-8342-BB3E-8277BEFF1E68}" destId="{9384EA35-9B61-C346-BDBD-964737CBBFD8}" srcOrd="0" destOrd="0" presId="urn:microsoft.com/office/officeart/2005/8/layout/cycle8"/>
    <dgm:cxn modelId="{45DD9E78-3F84-2047-A964-966840931B90}" type="presParOf" srcId="{7B602E98-C876-8342-BB3E-8277BEFF1E68}" destId="{379C2E45-9820-9F4F-A5F0-A154F1E06CE9}" srcOrd="1" destOrd="0" presId="urn:microsoft.com/office/officeart/2005/8/layout/cycle8"/>
    <dgm:cxn modelId="{A35FA507-DDDD-5147-A884-356C51E8C3C3}" type="presParOf" srcId="{7B602E98-C876-8342-BB3E-8277BEFF1E68}" destId="{59781E3A-25AB-F041-8955-CC4D3E9F5ED6}" srcOrd="2" destOrd="0" presId="urn:microsoft.com/office/officeart/2005/8/layout/cycle8"/>
    <dgm:cxn modelId="{72950819-B04A-9D48-B7EB-94D4986514F3}" type="presParOf" srcId="{7B602E98-C876-8342-BB3E-8277BEFF1E68}" destId="{0CC4020D-20E9-C24E-A593-B54EE7503880}" srcOrd="3" destOrd="0" presId="urn:microsoft.com/office/officeart/2005/8/layout/cycle8"/>
    <dgm:cxn modelId="{A9E9AD12-C151-5F42-A43B-751C52F6BB60}" type="presParOf" srcId="{7B602E98-C876-8342-BB3E-8277BEFF1E68}" destId="{6B5BD606-BF8F-BF4B-9313-F2FFFC4E6B8D}" srcOrd="4" destOrd="0" presId="urn:microsoft.com/office/officeart/2005/8/layout/cycle8"/>
    <dgm:cxn modelId="{C18D8D1A-F065-5843-B26F-83F60B0986B0}" type="presParOf" srcId="{7B602E98-C876-8342-BB3E-8277BEFF1E68}" destId="{CB15719B-A3AD-B841-AC13-055D2CC4E00B}" srcOrd="5" destOrd="0" presId="urn:microsoft.com/office/officeart/2005/8/layout/cycle8"/>
    <dgm:cxn modelId="{79540916-FF9C-2F4D-B544-E6F4DD21B7E9}" type="presParOf" srcId="{7B602E98-C876-8342-BB3E-8277BEFF1E68}" destId="{7980E43A-6F66-4245-AB55-5CEB3C5AFC88}" srcOrd="6" destOrd="0" presId="urn:microsoft.com/office/officeart/2005/8/layout/cycle8"/>
    <dgm:cxn modelId="{6DEA9EB6-DD07-F944-A214-9EBCDE36D8D6}" type="presParOf" srcId="{7B602E98-C876-8342-BB3E-8277BEFF1E68}" destId="{FD319245-54BA-8048-A706-9373F34590BA}" srcOrd="7" destOrd="0" presId="urn:microsoft.com/office/officeart/2005/8/layout/cycle8"/>
    <dgm:cxn modelId="{688ABDDD-EA5E-654B-A4B7-F4B27F1E6D9B}" type="presParOf" srcId="{7B602E98-C876-8342-BB3E-8277BEFF1E68}" destId="{7A1F332F-0EF0-AC41-905E-4CA0527D6167}" srcOrd="8" destOrd="0" presId="urn:microsoft.com/office/officeart/2005/8/layout/cycle8"/>
    <dgm:cxn modelId="{05E1B8A6-EC05-0340-B7E4-F8CB7694CB92}" type="presParOf" srcId="{7B602E98-C876-8342-BB3E-8277BEFF1E68}" destId="{9D4ED958-D52A-C446-ACAE-990A24F506D2}" srcOrd="9" destOrd="0" presId="urn:microsoft.com/office/officeart/2005/8/layout/cycle8"/>
    <dgm:cxn modelId="{CD8872F9-98CE-A849-9A8D-9B5904F89CCA}" type="presParOf" srcId="{7B602E98-C876-8342-BB3E-8277BEFF1E68}" destId="{2C99F39D-B4E7-7944-8D0B-FDAAB2E0F7D2}" srcOrd="10" destOrd="0" presId="urn:microsoft.com/office/officeart/2005/8/layout/cycle8"/>
    <dgm:cxn modelId="{FB67116F-195B-A741-9A3A-96FDF5D8C543}" type="presParOf" srcId="{7B602E98-C876-8342-BB3E-8277BEFF1E68}" destId="{62C367AA-B91C-A148-B86A-FB79D3F4E72B}" srcOrd="11" destOrd="0" presId="urn:microsoft.com/office/officeart/2005/8/layout/cycle8"/>
    <dgm:cxn modelId="{1333CFE7-6740-3D46-8780-8AF4BDCC3DF8}" type="presParOf" srcId="{7B602E98-C876-8342-BB3E-8277BEFF1E68}" destId="{436E2647-1ED5-3148-9666-10A54B791D68}" srcOrd="12" destOrd="0" presId="urn:microsoft.com/office/officeart/2005/8/layout/cycle8"/>
    <dgm:cxn modelId="{3CA449E4-88D8-DA4B-83EC-3CD360D6927E}" type="presParOf" srcId="{7B602E98-C876-8342-BB3E-8277BEFF1E68}" destId="{EBECA5EC-E10B-6541-880B-794BFF59D527}" srcOrd="13" destOrd="0" presId="urn:microsoft.com/office/officeart/2005/8/layout/cycle8"/>
    <dgm:cxn modelId="{C38C15F5-2A78-BA40-8EF1-3648EA69C5F7}"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en-US" dirty="0"/>
            <a:t>Alive</a:t>
          </a:r>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en-US" dirty="0"/>
            <a:t>Jesus</a:t>
          </a:r>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en-US" dirty="0"/>
            <a:t>Alive</a:t>
          </a:r>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2"/>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Death</a:t>
          </a:r>
        </a:p>
      </dsp:txBody>
      <dsp:txXfrm>
        <a:off x="4081271" y="1185062"/>
        <a:ext cx="1463040" cy="1219200"/>
      </dsp:txXfrm>
    </dsp:sp>
    <dsp:sp modelId="{6B5BD606-BF8F-BF4B-9313-F2FFFC4E6B8D}">
      <dsp:nvSpPr>
        <dsp:cNvPr id="0" name=""/>
        <dsp:cNvSpPr/>
      </dsp:nvSpPr>
      <dsp:spPr>
        <a:xfrm>
          <a:off x="1837944" y="463296"/>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Burial</a:t>
          </a:r>
        </a:p>
      </dsp:txBody>
      <dsp:txXfrm>
        <a:off x="2813304" y="3121152"/>
        <a:ext cx="2194560" cy="1072896"/>
      </dsp:txXfrm>
    </dsp:sp>
    <dsp:sp modelId="{7A1F332F-0EF0-AC41-905E-4CA0527D6167}">
      <dsp:nvSpPr>
        <dsp:cNvPr id="0" name=""/>
        <dsp:cNvSpPr/>
      </dsp:nvSpPr>
      <dsp:spPr>
        <a:xfrm>
          <a:off x="1753575" y="316992"/>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Risen</a:t>
          </a:r>
        </a:p>
      </dsp:txBody>
      <dsp:txXfrm>
        <a:off x="2228088"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t>Jesus</a:t>
          </a:r>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92449075-6428-6045-85D2-6CCB9673E1B0}" type="slidenum">
              <a:rPr lang="en-US"/>
              <a:pPr/>
              <a:t>‹#›</a:t>
            </a:fld>
            <a:endParaRPr lang="en-US"/>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11</a:t>
            </a:fld>
            <a:endParaRPr lang="en-US">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b="0" smtClean="0">
                <a:solidFill>
                  <a:prstClr val="black"/>
                </a:solidFill>
              </a:rPr>
              <a:pPr algn="r" eaLnBrk="0" hangingPunct="0"/>
              <a:t>104</a:t>
            </a:fld>
            <a:endParaRPr lang="en-US" sz="1200" b="0">
              <a:solidFill>
                <a:prstClr val="black"/>
              </a:solidFill>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b="0" smtClean="0">
                <a:solidFill>
                  <a:prstClr val="black"/>
                </a:solidFill>
              </a:rPr>
              <a:pPr algn="r" eaLnBrk="0" hangingPunct="0"/>
              <a:t>105</a:t>
            </a:fld>
            <a:endParaRPr lang="en-US" sz="1200" b="0">
              <a:solidFill>
                <a:prstClr val="black"/>
              </a:solidFill>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2085A22-7201-2649-825A-473A95B8337D}" type="slidenum">
              <a:rPr lang="en-US" sz="1200" b="0" smtClean="0">
                <a:solidFill>
                  <a:prstClr val="black"/>
                </a:solidFill>
              </a:rPr>
              <a:pPr algn="r" eaLnBrk="0" hangingPunct="0"/>
              <a:t>106</a:t>
            </a:fld>
            <a:endParaRPr lang="en-US" sz="1200" b="0">
              <a:solidFill>
                <a:prstClr val="black"/>
              </a:solidFill>
            </a:endParaRPr>
          </a:p>
        </p:txBody>
      </p:sp>
      <p:sp>
        <p:nvSpPr>
          <p:cNvPr id="215042" name="Rectangle 2"/>
          <p:cNvSpPr>
            <a:spLocks noGrp="1" noRot="1" noChangeAspect="1" noChangeArrowheads="1" noTextEdit="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b="0" smtClean="0">
                <a:solidFill>
                  <a:prstClr val="black"/>
                </a:solidFill>
              </a:rPr>
              <a:pPr algn="r" eaLnBrk="0" hangingPunct="0"/>
              <a:t>107</a:t>
            </a:fld>
            <a:endParaRPr lang="en-US" sz="1200" b="0">
              <a:solidFill>
                <a:prstClr val="black"/>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433C1D3-15B3-B543-B941-AF7493E3C21E}" type="slidenum">
              <a:rPr lang="en-US" sz="1200" b="0" smtClean="0">
                <a:solidFill>
                  <a:prstClr val="black"/>
                </a:solidFill>
              </a:rPr>
              <a:pPr algn="r" eaLnBrk="0" hangingPunct="0"/>
              <a:t>108</a:t>
            </a:fld>
            <a:endParaRPr lang="en-US" sz="1200" b="0">
              <a:solidFill>
                <a:prstClr val="black"/>
              </a:solidFill>
            </a:endParaRPr>
          </a:p>
        </p:txBody>
      </p:sp>
      <p:sp>
        <p:nvSpPr>
          <p:cNvPr id="221186" name="Rectangle 2"/>
          <p:cNvSpPr>
            <a:spLocks noGrp="1" noRot="1" noChangeAspect="1" noChangeArrowheads="1"/>
          </p:cNvSpPr>
          <p:nvPr>
            <p:ph type="sldImg"/>
          </p:nvPr>
        </p:nvSpPr>
        <p:spPr>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E3F094C-2537-854A-8656-620A9D817161}" type="slidenum">
              <a:rPr lang="en-US" sz="1200" b="0" smtClean="0">
                <a:solidFill>
                  <a:prstClr val="black"/>
                </a:solidFill>
              </a:rPr>
              <a:pPr algn="r" eaLnBrk="0" hangingPunct="0"/>
              <a:t>109</a:t>
            </a:fld>
            <a:endParaRPr lang="en-US" sz="1200" b="0">
              <a:solidFill>
                <a:prstClr val="black"/>
              </a:solidFill>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b="0" smtClean="0">
                <a:solidFill>
                  <a:prstClr val="black"/>
                </a:solidFill>
              </a:rPr>
              <a:pPr algn="r" eaLnBrk="0" hangingPunct="0"/>
              <a:t>110</a:t>
            </a:fld>
            <a:endParaRPr lang="en-US" sz="1200" b="0">
              <a:solidFill>
                <a:prstClr val="black"/>
              </a:solidFill>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362539233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913681-8404-4D49-A68F-C3E12F5227DF}"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
        <p:nvSpPr>
          <p:cNvPr id="274434" name="Rectangle 2"/>
          <p:cNvSpPr>
            <a:spLocks noGrp="1" noRot="1" noChangeAspect="1" noChangeArrowheads="1"/>
          </p:cNvSpPr>
          <p:nvPr>
            <p:ph type="sldImg"/>
          </p:nvPr>
        </p:nvSpPr>
        <p:spPr>
          <a:solidFill>
            <a:srgbClr val="FFFFFF"/>
          </a:solidFill>
          <a:ln/>
        </p:spPr>
      </p:sp>
      <p:sp>
        <p:nvSpPr>
          <p:cNvPr id="274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223978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154327911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C37F1D-09AF-A348-88F3-145AE67521F7}" type="slidenum">
              <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endParaRPr>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921768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15394381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b="0" smtClean="0">
                <a:solidFill>
                  <a:srgbClr val="000000"/>
                </a:solidFill>
              </a:rPr>
              <a:pPr algn="r" eaLnBrk="0" hangingPunct="0"/>
              <a:t>141</a:t>
            </a:fld>
            <a:endParaRPr lang="en-US" sz="1200" b="0">
              <a:solidFill>
                <a:srgbClr val="000000"/>
              </a:solidFill>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F8E7B6-694C-DB40-897D-26A77D862F12}" type="slidenum">
              <a:rPr lang="en-US" sz="1200">
                <a:solidFill>
                  <a:prstClr val="black"/>
                </a:solidFill>
              </a:rPr>
              <a:pPr/>
              <a:t>142</a:t>
            </a:fld>
            <a:endParaRPr lang="en-US" sz="1200">
              <a:solidFill>
                <a:prstClr val="black"/>
              </a:solidFill>
            </a:endParaRPr>
          </a:p>
        </p:txBody>
      </p:sp>
      <p:sp>
        <p:nvSpPr>
          <p:cNvPr id="112642" name="Rectangle 2"/>
          <p:cNvSpPr>
            <a:spLocks noGrp="1" noRot="1" noChangeAspect="1" noChangeArrowheads="1"/>
          </p:cNvSpPr>
          <p:nvPr>
            <p:ph type="sldImg"/>
          </p:nvPr>
        </p:nvSpPr>
        <p:spPr>
          <a:solidFill>
            <a:srgbClr val="FFFFFF"/>
          </a:solidFill>
          <a:ln/>
        </p:spPr>
      </p:sp>
      <p:sp>
        <p:nvSpPr>
          <p:cNvPr id="1126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8DACC2-7B77-E940-9A12-8209AA8B67A0}" type="slidenum">
              <a:rPr lang="en-US" sz="1200">
                <a:solidFill>
                  <a:prstClr val="black"/>
                </a:solidFill>
              </a:rPr>
              <a:pPr/>
              <a:t>143</a:t>
            </a:fld>
            <a:endParaRPr lang="en-US" sz="1200">
              <a:solidFill>
                <a:prstClr val="black"/>
              </a:solidFill>
            </a:endParaRPr>
          </a:p>
        </p:txBody>
      </p:sp>
      <p:sp>
        <p:nvSpPr>
          <p:cNvPr id="1146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D0E1A62-0801-EA42-A553-24D14D9699A7}" type="slidenum">
              <a:rPr lang="en-US" sz="1200" b="0" smtClean="0">
                <a:solidFill>
                  <a:prstClr val="black"/>
                </a:solidFill>
              </a:rPr>
              <a:pPr algn="r" eaLnBrk="0" hangingPunct="0"/>
              <a:t>143</a:t>
            </a:fld>
            <a:endParaRPr lang="en-US" sz="1200" b="0">
              <a:solidFill>
                <a:prstClr val="black"/>
              </a:solidFill>
            </a:endParaRPr>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E44F9E-3478-E24D-A9E1-513F7107384D}" type="slidenum">
              <a:rPr lang="en-US" sz="1200">
                <a:solidFill>
                  <a:prstClr val="black"/>
                </a:solidFill>
              </a:rPr>
              <a:pPr/>
              <a:t>144</a:t>
            </a:fld>
            <a:endParaRPr lang="en-US" sz="1200">
              <a:solidFill>
                <a:prstClr val="black"/>
              </a:solidFill>
            </a:endParaRPr>
          </a:p>
        </p:txBody>
      </p:sp>
      <p:sp>
        <p:nvSpPr>
          <p:cNvPr id="116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3BA3205-5333-D547-B0E4-62EF17A35436}" type="slidenum">
              <a:rPr lang="en-US" sz="1200" b="0" smtClean="0">
                <a:solidFill>
                  <a:prstClr val="black"/>
                </a:solidFill>
              </a:rPr>
              <a:pPr algn="r" eaLnBrk="0" hangingPunct="0"/>
              <a:t>144</a:t>
            </a:fld>
            <a:endParaRPr lang="en-US" sz="1200" b="0">
              <a:solidFill>
                <a:prstClr val="black"/>
              </a:solidFill>
            </a:endParaRPr>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74E65D-BCE3-FF44-94A7-F51145D05A4F}" type="slidenum">
              <a:rPr lang="en-US" sz="1200">
                <a:solidFill>
                  <a:prstClr val="black"/>
                </a:solidFill>
              </a:rPr>
              <a:pPr/>
              <a:t>145</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146</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257453-1913-C449-8EF8-2F87BC7B8773}" type="slidenum">
              <a:rPr lang="en-US">
                <a:solidFill>
                  <a:prstClr val="black"/>
                </a:solidFill>
              </a:rPr>
              <a:pPr>
                <a:defRPr/>
              </a:pPr>
              <a:t>13</a:t>
            </a:fld>
            <a:endParaRPr lang="en-US">
              <a:solidFill>
                <a:prstClr val="black"/>
              </a:solidFill>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r>
              <a:rPr lang="en-US" dirty="0">
                <a:cs typeface="+mn-cs"/>
              </a:rPr>
              <a:t>What is meant by “all” here? What is Paul’s point? </a:t>
            </a:r>
          </a:p>
          <a:p>
            <a:pPr eaLnBrk="1" hangingPunct="1">
              <a:defRPr/>
            </a:pPr>
            <a:r>
              <a:rPr lang="en-US" dirty="0">
                <a:cs typeface="+mn-cs"/>
              </a:rPr>
              <a:t>Discussion: Were all who came out of </a:t>
            </a:r>
            <a:r>
              <a:rPr lang="en-US">
                <a:cs typeface="+mn-cs"/>
              </a:rPr>
              <a:t>Egypt saved? </a:t>
            </a:r>
            <a:r>
              <a:rPr lang="en-US" dirty="0">
                <a:cs typeface="+mn-cs"/>
              </a:rPr>
              <a:t>(How many placed their faith in the LORD and we will see in heaven)?</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C4CEBEC-AEE4-224E-84A7-126628C74D97}" type="slidenum">
              <a:rPr lang="en-US" sz="1200">
                <a:solidFill>
                  <a:prstClr val="black"/>
                </a:solidFill>
              </a:rPr>
              <a:pPr/>
              <a:t>147</a:t>
            </a:fld>
            <a:endParaRPr lang="en-US" sz="1200">
              <a:solidFill>
                <a:prstClr val="black"/>
              </a:solidFill>
            </a:endParaRPr>
          </a:p>
        </p:txBody>
      </p:sp>
      <p:sp>
        <p:nvSpPr>
          <p:cNvPr id="122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6560294-7C6C-8C4E-B2D5-D219F8B834DB}" type="slidenum">
              <a:rPr lang="en-US" sz="1200" b="0" smtClean="0">
                <a:solidFill>
                  <a:prstClr val="black"/>
                </a:solidFill>
              </a:rPr>
              <a:pPr algn="r" eaLnBrk="0" hangingPunct="0"/>
              <a:t>147</a:t>
            </a:fld>
            <a:endParaRPr lang="en-US" sz="1200" b="0">
              <a:solidFill>
                <a:prstClr val="black"/>
              </a:solidFill>
            </a:endParaRPr>
          </a:p>
        </p:txBody>
      </p:sp>
      <p:sp>
        <p:nvSpPr>
          <p:cNvPr id="122883" name="Rectangle 2"/>
          <p:cNvSpPr>
            <a:spLocks noGrp="1" noRot="1" noChangeAspect="1" noChangeArrowheads="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AEB52B-71FB-C84D-8EA9-CE6E1C66586C}" type="slidenum">
              <a:rPr lang="en-US" sz="1200">
                <a:solidFill>
                  <a:prstClr val="black"/>
                </a:solidFill>
              </a:rPr>
              <a:pPr/>
              <a:t>148</a:t>
            </a:fld>
            <a:endParaRPr lang="en-US" sz="1200">
              <a:solidFill>
                <a:prstClr val="black"/>
              </a:solidFill>
            </a:endParaRPr>
          </a:p>
        </p:txBody>
      </p:sp>
      <p:sp>
        <p:nvSpPr>
          <p:cNvPr id="1249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6599D8-6BA8-5C42-AFE1-8861AFC910D3}" type="slidenum">
              <a:rPr lang="en-US" sz="1200" b="0" smtClean="0">
                <a:solidFill>
                  <a:prstClr val="black"/>
                </a:solidFill>
              </a:rPr>
              <a:pPr algn="r" eaLnBrk="0" hangingPunct="0"/>
              <a:t>148</a:t>
            </a:fld>
            <a:endParaRPr lang="en-US" sz="1200" b="0">
              <a:solidFill>
                <a:prstClr val="black"/>
              </a:solidFill>
            </a:endParaRPr>
          </a:p>
        </p:txBody>
      </p:sp>
      <p:sp>
        <p:nvSpPr>
          <p:cNvPr id="124931" name="Rectangle 2"/>
          <p:cNvSpPr>
            <a:spLocks noGrp="1" noRot="1" noChangeAspect="1" noChangeArrowheads="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BFB7F-26A3-764F-9345-33E6FD0D83CE}" type="slidenum">
              <a:rPr lang="en-US" sz="1200">
                <a:solidFill>
                  <a:prstClr val="black"/>
                </a:solidFill>
              </a:rPr>
              <a:pPr/>
              <a:t>149</a:t>
            </a:fld>
            <a:endParaRPr lang="en-US" sz="1200">
              <a:solidFill>
                <a:prstClr val="black"/>
              </a:solidFill>
            </a:endParaRPr>
          </a:p>
        </p:txBody>
      </p:sp>
      <p:sp>
        <p:nvSpPr>
          <p:cNvPr id="126978" name="Rectangle 2"/>
          <p:cNvSpPr>
            <a:spLocks noGrp="1" noRot="1" noChangeAspect="1" noChangeArrowheads="1"/>
          </p:cNvSpPr>
          <p:nvPr>
            <p:ph type="sldImg"/>
          </p:nvPr>
        </p:nvSpPr>
        <p:spPr>
          <a:solidFill>
            <a:srgbClr val="FFFFFF"/>
          </a:solidFill>
          <a:ln/>
        </p:spPr>
      </p:sp>
      <p:sp>
        <p:nvSpPr>
          <p:cNvPr id="1269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rPr>
              <a:pPr/>
              <a:t>150</a:t>
            </a:fld>
            <a:endParaRPr lang="en-US" sz="1200">
              <a:solidFill>
                <a:prstClr val="black"/>
              </a:solidFill>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67EA5B-AE86-2F4B-81DE-2CB43912BE30}" type="slidenum">
              <a:rPr lang="en-US" sz="1200">
                <a:solidFill>
                  <a:prstClr val="black"/>
                </a:solidFill>
              </a:rPr>
              <a:pPr/>
              <a:t>151</a:t>
            </a:fld>
            <a:endParaRPr lang="en-US" sz="120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C6804DB-AE9D-B744-ACDA-2CF008FE0E8B}" type="slidenum">
              <a:rPr lang="en-US" sz="1200">
                <a:solidFill>
                  <a:prstClr val="black"/>
                </a:solidFill>
              </a:rPr>
              <a:pPr/>
              <a:t>152</a:t>
            </a:fld>
            <a:endParaRPr lang="en-US" sz="1200">
              <a:solidFill>
                <a:prstClr val="black"/>
              </a:solidFill>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4657D9-DC97-3149-8388-327361469D1C}" type="slidenum">
              <a:rPr lang="en-US" sz="1200">
                <a:solidFill>
                  <a:prstClr val="black"/>
                </a:solidFill>
              </a:rPr>
              <a:pPr/>
              <a:t>153</a:t>
            </a:fld>
            <a:endParaRPr lang="en-US" sz="1200">
              <a:solidFill>
                <a:prstClr val="black"/>
              </a:solidFill>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5624615-5EC6-9249-96D5-4DF2FD618A79}" type="slidenum">
              <a:rPr lang="en-US" sz="1200">
                <a:solidFill>
                  <a:prstClr val="black"/>
                </a:solidFill>
              </a:rPr>
              <a:pPr/>
              <a:t>154</a:t>
            </a:fld>
            <a:endParaRPr lang="en-US" sz="1200">
              <a:solidFill>
                <a:prstClr val="black"/>
              </a:solidFill>
            </a:endParaRPr>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155</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rPr>
              <a:pPr/>
              <a:t>156</a:t>
            </a:fld>
            <a:endParaRPr lang="en-US" sz="1200">
              <a:solidFill>
                <a:prstClr val="black"/>
              </a:solidFill>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b="0" smtClean="0">
                <a:solidFill>
                  <a:prstClr val="black"/>
                </a:solidFill>
              </a:rPr>
              <a:pPr algn="r" eaLnBrk="0" hangingPunct="0"/>
              <a:t>156</a:t>
            </a:fld>
            <a:endParaRPr lang="en-US" sz="1200" b="0">
              <a:solidFill>
                <a:prstClr val="black"/>
              </a:solidFill>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FE7F3-F105-0949-A1BC-2E3C7C022B2D}" type="slidenum">
              <a:rPr lang="en-US">
                <a:solidFill>
                  <a:prstClr val="black"/>
                </a:solidFill>
              </a:rPr>
              <a:pPr>
                <a:defRPr/>
              </a:pPr>
              <a:t>14</a:t>
            </a:fld>
            <a:endParaRPr lang="en-US">
              <a:solidFill>
                <a:prstClr val="black"/>
              </a:solidFill>
            </a:endParaRPr>
          </a:p>
        </p:txBody>
      </p:sp>
      <p:sp>
        <p:nvSpPr>
          <p:cNvPr id="13424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24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00CEF0-DDD3-7940-87AC-E5EB269221C1}" type="slidenum">
              <a:rPr lang="en-US" sz="1200">
                <a:solidFill>
                  <a:prstClr val="black"/>
                </a:solidFill>
              </a:rPr>
              <a:pPr/>
              <a:t>157</a:t>
            </a:fld>
            <a:endParaRPr lang="en-US" sz="1200">
              <a:solidFill>
                <a:prstClr val="black"/>
              </a:solidFill>
            </a:endParaRPr>
          </a:p>
        </p:txBody>
      </p:sp>
      <p:sp>
        <p:nvSpPr>
          <p:cNvPr id="149506" name="Rectangle 2"/>
          <p:cNvSpPr>
            <a:spLocks noGrp="1" noRot="1" noChangeAspect="1" noChangeArrowheads="1"/>
          </p:cNvSpPr>
          <p:nvPr>
            <p:ph type="sldImg"/>
          </p:nvPr>
        </p:nvSpPr>
        <p:spPr>
          <a:solidFill>
            <a:srgbClr val="FFFFFF"/>
          </a:solidFill>
          <a:ln/>
        </p:spPr>
      </p:sp>
      <p:sp>
        <p:nvSpPr>
          <p:cNvPr id="149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158</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125582-69A5-1C4A-B7EC-3902AC972E80}" type="slidenum">
              <a:rPr lang="en-US" sz="1200">
                <a:solidFill>
                  <a:prstClr val="black"/>
                </a:solidFill>
              </a:rPr>
              <a:pPr/>
              <a:t>159</a:t>
            </a:fld>
            <a:endParaRPr lang="en-US" sz="1200">
              <a:solidFill>
                <a:prstClr val="black"/>
              </a:solidFill>
            </a:endParaRPr>
          </a:p>
        </p:txBody>
      </p:sp>
      <p:sp>
        <p:nvSpPr>
          <p:cNvPr id="1536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F69F35-CF58-754A-B972-91934EF60800}" type="slidenum">
              <a:rPr lang="en-US" sz="1200">
                <a:solidFill>
                  <a:prstClr val="black"/>
                </a:solidFill>
              </a:rPr>
              <a:pPr/>
              <a:t>160</a:t>
            </a:fld>
            <a:endParaRPr lang="en-US" sz="1200">
              <a:solidFill>
                <a:prstClr val="black"/>
              </a:solidFill>
            </a:endParaRPr>
          </a:p>
        </p:txBody>
      </p:sp>
      <p:sp>
        <p:nvSpPr>
          <p:cNvPr id="155650" name="Rectangle 2"/>
          <p:cNvSpPr>
            <a:spLocks noGrp="1" noRot="1" noChangeAspect="1" noChangeArrowheads="1"/>
          </p:cNvSpPr>
          <p:nvPr>
            <p:ph type="sldImg"/>
          </p:nvPr>
        </p:nvSpPr>
        <p:spPr>
          <a:solidFill>
            <a:srgbClr val="FFFFFF"/>
          </a:solidFill>
          <a:ln/>
        </p:spPr>
      </p:sp>
      <p:sp>
        <p:nvSpPr>
          <p:cNvPr id="1556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ACA7E-12D9-3B4F-9457-BAFF2FFF4AD2}" type="slidenum">
              <a:rPr lang="en-US" sz="1200">
                <a:solidFill>
                  <a:prstClr val="black"/>
                </a:solidFill>
              </a:rPr>
              <a:pPr/>
              <a:t>161</a:t>
            </a:fld>
            <a:endParaRPr lang="en-US" sz="1200">
              <a:solidFill>
                <a:prstClr val="black"/>
              </a:solidFill>
            </a:endParaRPr>
          </a:p>
        </p:txBody>
      </p:sp>
      <p:sp>
        <p:nvSpPr>
          <p:cNvPr id="157698" name="Rectangle 2"/>
          <p:cNvSpPr>
            <a:spLocks noGrp="1" noRot="1" noChangeAspect="1" noChangeArrowheads="1"/>
          </p:cNvSpPr>
          <p:nvPr>
            <p:ph type="sldImg"/>
          </p:nvPr>
        </p:nvSpPr>
        <p:spPr>
          <a:solidFill>
            <a:srgbClr val="FFFFFF"/>
          </a:solidFill>
          <a:ln/>
        </p:spPr>
      </p:sp>
      <p:sp>
        <p:nvSpPr>
          <p:cNvPr id="1576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380751-26FC-1046-9B0E-DF0F7C7269D6}" type="slidenum">
              <a:rPr lang="en-US" sz="1200">
                <a:solidFill>
                  <a:prstClr val="black"/>
                </a:solidFill>
              </a:rPr>
              <a:pPr/>
              <a:t>162</a:t>
            </a:fld>
            <a:endParaRPr lang="en-US" sz="1200">
              <a:solidFill>
                <a:prstClr val="black"/>
              </a:solidFill>
            </a:endParaRPr>
          </a:p>
        </p:txBody>
      </p:sp>
      <p:sp>
        <p:nvSpPr>
          <p:cNvPr id="159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7DE2776-D5D2-1940-9A51-88D91A0721BE}" type="slidenum">
              <a:rPr lang="en-US" sz="1200" b="0" smtClean="0">
                <a:solidFill>
                  <a:prstClr val="black"/>
                </a:solidFill>
              </a:rPr>
              <a:pPr algn="r" eaLnBrk="0" hangingPunct="0"/>
              <a:t>162</a:t>
            </a:fld>
            <a:endParaRPr lang="en-US" sz="1200" b="0">
              <a:solidFill>
                <a:prstClr val="black"/>
              </a:solidFill>
            </a:endParaRPr>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62FDAC0-7920-5441-84E8-75165006BD28}" type="slidenum">
              <a:rPr lang="en-US" sz="1200">
                <a:solidFill>
                  <a:prstClr val="black"/>
                </a:solidFill>
              </a:rPr>
              <a:pPr/>
              <a:t>163</a:t>
            </a:fld>
            <a:endParaRPr lang="en-US" sz="1200">
              <a:solidFill>
                <a:prstClr val="black"/>
              </a:solidFill>
            </a:endParaRPr>
          </a:p>
        </p:txBody>
      </p:sp>
      <p:sp>
        <p:nvSpPr>
          <p:cNvPr id="161794" name="Rectangle 2"/>
          <p:cNvSpPr>
            <a:spLocks noGrp="1" noRot="1" noChangeAspect="1" noChangeArrowheads="1"/>
          </p:cNvSpPr>
          <p:nvPr>
            <p:ph type="sldImg"/>
          </p:nvPr>
        </p:nvSpPr>
        <p:spPr>
          <a:solidFill>
            <a:srgbClr val="FFFFFF"/>
          </a:solidFill>
          <a:ln/>
        </p:spPr>
      </p:sp>
      <p:sp>
        <p:nvSpPr>
          <p:cNvPr id="1617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164</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A96CE46-D64F-4B4C-BEDE-48D37A66FE30}" type="slidenum">
              <a:rPr lang="en-US" sz="1200">
                <a:solidFill>
                  <a:prstClr val="black"/>
                </a:solidFill>
              </a:rPr>
              <a:pPr/>
              <a:t>165</a:t>
            </a:fld>
            <a:endParaRPr lang="en-US" sz="1200">
              <a:solidFill>
                <a:prstClr val="black"/>
              </a:solidFill>
            </a:endParaRPr>
          </a:p>
        </p:txBody>
      </p:sp>
      <p:sp>
        <p:nvSpPr>
          <p:cNvPr id="165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6DE62E-F7AC-1D4C-8A98-970861C1990C}" type="slidenum">
              <a:rPr lang="en-US" sz="1200" b="0" smtClean="0">
                <a:solidFill>
                  <a:prstClr val="black"/>
                </a:solidFill>
              </a:rPr>
              <a:pPr algn="r" eaLnBrk="0" hangingPunct="0"/>
              <a:t>165</a:t>
            </a:fld>
            <a:endParaRPr lang="en-US" sz="1200" b="0">
              <a:solidFill>
                <a:prstClr val="black"/>
              </a:solidFill>
            </a:endParaRPr>
          </a:p>
        </p:txBody>
      </p:sp>
      <p:sp>
        <p:nvSpPr>
          <p:cNvPr id="165891" name="Rectangle 2"/>
          <p:cNvSpPr>
            <a:spLocks noGrp="1" noRot="1" noChangeAspect="1" noChangeArrowheads="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C9654B-85B6-074D-9AA6-3792C295EDC3}" type="slidenum">
              <a:rPr lang="en-US" sz="1200">
                <a:solidFill>
                  <a:prstClr val="black"/>
                </a:solidFill>
              </a:rPr>
              <a:pPr/>
              <a:t>166</a:t>
            </a:fld>
            <a:endParaRPr lang="en-US" sz="1200">
              <a:solidFill>
                <a:prstClr val="black"/>
              </a:solidFill>
            </a:endParaRPr>
          </a:p>
        </p:txBody>
      </p:sp>
      <p:sp>
        <p:nvSpPr>
          <p:cNvPr id="169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DFEBF04-ABC8-0B4D-A788-933915F4727F}" type="slidenum">
              <a:rPr lang="en-US" sz="1200" b="0" smtClean="0">
                <a:solidFill>
                  <a:prstClr val="black"/>
                </a:solidFill>
              </a:rPr>
              <a:pPr algn="r" eaLnBrk="0" hangingPunct="0"/>
              <a:t>166</a:t>
            </a:fld>
            <a:endParaRPr lang="en-US" sz="1200" b="0">
              <a:solidFill>
                <a:prstClr val="black"/>
              </a:solidFill>
            </a:endParaRPr>
          </a:p>
        </p:txBody>
      </p:sp>
      <p:sp>
        <p:nvSpPr>
          <p:cNvPr id="169987" name="Rectangle 2"/>
          <p:cNvSpPr>
            <a:spLocks noGrp="1" noRot="1" noChangeAspect="1" noChangeArrowheads="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3EDB5B-6835-9B40-B530-D4ABD7914D6E}" type="slidenum">
              <a:rPr lang="en-US">
                <a:solidFill>
                  <a:prstClr val="black"/>
                </a:solidFill>
              </a:rPr>
              <a:pPr>
                <a:defRPr/>
              </a:pPr>
              <a:t>15</a:t>
            </a:fld>
            <a:endParaRPr lang="en-US">
              <a:solidFill>
                <a:prstClr val="black"/>
              </a:solidFill>
            </a:endParaRPr>
          </a:p>
        </p:txBody>
      </p:sp>
      <p:sp>
        <p:nvSpPr>
          <p:cNvPr id="13445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45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05B0E79-8B9B-8A47-843A-F1B55E31DFDD}" type="slidenum">
              <a:rPr lang="en-US" sz="1200">
                <a:solidFill>
                  <a:prstClr val="black"/>
                </a:solidFill>
              </a:rPr>
              <a:pPr/>
              <a:t>167</a:t>
            </a:fld>
            <a:endParaRPr lang="en-US" sz="1200">
              <a:solidFill>
                <a:prstClr val="black"/>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168</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9517B7D-120E-CC49-9618-7A033D3A9161}" type="slidenum">
              <a:rPr lang="en-US" sz="1200">
                <a:solidFill>
                  <a:prstClr val="black"/>
                </a:solidFill>
              </a:rPr>
              <a:pPr/>
              <a:t>169</a:t>
            </a:fld>
            <a:endParaRPr lang="en-US" sz="1200">
              <a:solidFill>
                <a:prstClr val="black"/>
              </a:solidFill>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12C149E-0498-8740-8ABD-977BD6D718C4}" type="slidenum">
              <a:rPr lang="en-US" sz="1200" b="0" smtClean="0">
                <a:solidFill>
                  <a:prstClr val="black"/>
                </a:solidFill>
              </a:rPr>
              <a:pPr algn="r" eaLnBrk="0" hangingPunct="0"/>
              <a:t>169</a:t>
            </a:fld>
            <a:endParaRPr lang="en-US" sz="1200" b="0">
              <a:solidFill>
                <a:prstClr val="black"/>
              </a:solidFill>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480874-FA5E-9B47-BDB7-5C5FD739B39C}" type="slidenum">
              <a:rPr lang="en-US" sz="1200">
                <a:solidFill>
                  <a:prstClr val="black"/>
                </a:solidFill>
              </a:rPr>
              <a:pPr/>
              <a:t>170</a:t>
            </a:fld>
            <a:endParaRPr lang="en-US" sz="1200">
              <a:solidFill>
                <a:prstClr val="black"/>
              </a:solidFill>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76E2E0-94A4-6047-9996-D9BDD59DD81A}" type="slidenum">
              <a:rPr lang="en-US" sz="1200">
                <a:solidFill>
                  <a:prstClr val="black"/>
                </a:solidFill>
              </a:rPr>
              <a:pPr/>
              <a:t>171</a:t>
            </a:fld>
            <a:endParaRPr lang="en-US" sz="1200">
              <a:solidFill>
                <a:prstClr val="black"/>
              </a:solidFill>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AC8010E-D07D-5A42-8959-390E1972BBA6}" type="slidenum">
              <a:rPr lang="en-US" sz="1200">
                <a:solidFill>
                  <a:srgbClr val="000000"/>
                </a:solidFill>
              </a:rPr>
              <a:pPr/>
              <a:t>172</a:t>
            </a:fld>
            <a:endParaRPr lang="en-US" sz="1200">
              <a:solidFill>
                <a:srgbClr val="000000"/>
              </a:solidFill>
            </a:endParaRPr>
          </a:p>
        </p:txBody>
      </p:sp>
      <p:sp>
        <p:nvSpPr>
          <p:cNvPr id="182274" name="Rectangle 2"/>
          <p:cNvSpPr>
            <a:spLocks noGrp="1" noRot="1" noChangeAspect="1" noChangeArrowheads="1"/>
          </p:cNvSpPr>
          <p:nvPr>
            <p:ph type="sldImg"/>
          </p:nvPr>
        </p:nvSpPr>
        <p:spPr>
          <a:solidFill>
            <a:srgbClr val="FFFFFF"/>
          </a:solidFill>
          <a:ln/>
        </p:spPr>
      </p:sp>
      <p:sp>
        <p:nvSpPr>
          <p:cNvPr id="182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173</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174</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B530766-A2C4-6041-9665-5A616800F0B0}" type="slidenum">
              <a:rPr lang="en-US" sz="1200" b="0" smtClean="0">
                <a:solidFill>
                  <a:prstClr val="black"/>
                </a:solidFill>
              </a:rPr>
              <a:pPr algn="r" eaLnBrk="0" hangingPunct="0"/>
              <a:t>174</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175</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6D4D169-871D-534A-ABB5-01047FD1F639}" type="slidenum">
              <a:rPr lang="en-US" sz="1200" b="0" smtClean="0">
                <a:solidFill>
                  <a:prstClr val="black"/>
                </a:solidFill>
              </a:rPr>
              <a:pPr algn="r" eaLnBrk="0" hangingPunct="0"/>
              <a:t>175</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A3765D-4F6E-BD4D-A769-3EF7F55AD4E4}" type="slidenum">
              <a:rPr lang="en-US" sz="1200">
                <a:solidFill>
                  <a:prstClr val="black"/>
                </a:solidFill>
              </a:rPr>
              <a:pPr/>
              <a:t>176</a:t>
            </a:fld>
            <a:endParaRPr lang="en-US" sz="1200">
              <a:solidFill>
                <a:prstClr val="black"/>
              </a:solidFill>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09FC5A8-5629-9E42-9038-EEC5B474C975}" type="slidenum">
              <a:rPr lang="en-US" sz="1200" b="0" smtClean="0">
                <a:solidFill>
                  <a:prstClr val="black"/>
                </a:solidFill>
              </a:rPr>
              <a:pPr algn="r" eaLnBrk="0" hangingPunct="0"/>
              <a:t>176</a:t>
            </a:fld>
            <a:endParaRPr lang="en-US" sz="1200" b="0">
              <a:solidFill>
                <a:prstClr val="black"/>
              </a:solidFill>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06B7BA3-5086-7D42-9F07-D5C834B683F2}" type="slidenum">
              <a:rPr lang="en-US">
                <a:solidFill>
                  <a:prstClr val="black"/>
                </a:solidFill>
              </a:rPr>
              <a:pPr>
                <a:defRPr/>
              </a:pPr>
              <a:t>16</a:t>
            </a:fld>
            <a:endParaRPr lang="en-US">
              <a:solidFill>
                <a:prstClr val="black"/>
              </a:solidFill>
            </a:endParaRPr>
          </a:p>
        </p:txBody>
      </p:sp>
      <p:sp>
        <p:nvSpPr>
          <p:cNvPr id="13465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65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178AEB9-F8A3-7B4F-B2C1-833CE06F7823}" type="slidenum">
              <a:rPr lang="en-US" sz="1200">
                <a:solidFill>
                  <a:prstClr val="black"/>
                </a:solidFill>
              </a:rPr>
              <a:pPr/>
              <a:t>177</a:t>
            </a:fld>
            <a:endParaRPr lang="en-US" sz="1200">
              <a:solidFill>
                <a:prstClr val="black"/>
              </a:solidFill>
            </a:endParaRPr>
          </a:p>
        </p:txBody>
      </p:sp>
      <p:sp>
        <p:nvSpPr>
          <p:cNvPr id="192514" name="Rectangle 2"/>
          <p:cNvSpPr>
            <a:spLocks noGrp="1" noRot="1" noChangeAspect="1" noChangeArrowheads="1" noTextEdit="1"/>
          </p:cNvSpPr>
          <p:nvPr>
            <p:ph type="sldImg"/>
          </p:nvPr>
        </p:nvSpPr>
        <p:spPr>
          <a:solidFill>
            <a:srgbClr val="FFFFFF"/>
          </a:solidFill>
          <a:ln/>
        </p:spPr>
      </p:sp>
      <p:sp>
        <p:nvSpPr>
          <p:cNvPr id="192515"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www.stephenwilliamson.com/ Hobbies/bakin.htm (Yeast bloom)</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042905-E0C8-7C41-B17B-3B948352A932}" type="slidenum">
              <a:rPr lang="en-US" sz="1200">
                <a:solidFill>
                  <a:prstClr val="black"/>
                </a:solidFill>
              </a:rPr>
              <a:pPr/>
              <a:t>178</a:t>
            </a:fld>
            <a:endParaRPr lang="en-US" sz="1200">
              <a:solidFill>
                <a:prstClr val="black"/>
              </a:solidFill>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6AA8960-3E50-FB4B-8293-66CD82FFA0F4}" type="slidenum">
              <a:rPr lang="en-US" sz="1200">
                <a:solidFill>
                  <a:prstClr val="black"/>
                </a:solidFill>
              </a:rPr>
              <a:pPr/>
              <a:t>179</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rPr>
              <a:pPr/>
              <a:t>180</a:t>
            </a:fld>
            <a:endParaRPr lang="en-US" sz="1200">
              <a:solidFill>
                <a:srgbClr val="000000"/>
              </a:solidFill>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b="0" smtClean="0">
                <a:solidFill>
                  <a:srgbClr val="000000"/>
                </a:solidFill>
              </a:rPr>
              <a:pPr algn="r" eaLnBrk="0" hangingPunct="0"/>
              <a:t>180</a:t>
            </a:fld>
            <a:endParaRPr lang="en-US" sz="1200" b="0">
              <a:solidFill>
                <a:srgbClr val="000000"/>
              </a:solidFill>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9E7339-6FBE-4C4E-AFBD-EAD63D400856}" type="slidenum">
              <a:rPr lang="en-US" sz="1200">
                <a:solidFill>
                  <a:prstClr val="black"/>
                </a:solidFill>
              </a:rPr>
              <a:pPr/>
              <a:t>181</a:t>
            </a:fld>
            <a:endParaRPr lang="en-US" sz="1200">
              <a:solidFill>
                <a:prstClr val="black"/>
              </a:solidFill>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B9AC13-25BF-DC46-B630-DFEA7DF8F1B4}" type="slidenum">
              <a:rPr lang="en-US" sz="1200">
                <a:solidFill>
                  <a:prstClr val="black"/>
                </a:solidFill>
              </a:rPr>
              <a:pPr/>
              <a:t>182</a:t>
            </a:fld>
            <a:endParaRPr lang="en-US"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0FF61-77AD-9B46-9A41-2E19C16CD486}" type="slidenum">
              <a:rPr lang="en-US" sz="1200">
                <a:solidFill>
                  <a:prstClr val="black"/>
                </a:solidFill>
              </a:rPr>
              <a:pPr/>
              <a:t>183</a:t>
            </a:fld>
            <a:endParaRPr lang="en-US"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43EA017-962C-DE4D-A072-60C9BC69F453}" type="slidenum">
              <a:rPr lang="en-US" sz="1200">
                <a:solidFill>
                  <a:prstClr val="black"/>
                </a:solidFill>
              </a:rPr>
              <a:pPr/>
              <a:t>184</a:t>
            </a:fld>
            <a:endParaRPr lang="en-US"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BFA4F-F835-B648-935F-46E6557A0B31}" type="slidenum">
              <a:rPr lang="en-US" sz="1200">
                <a:solidFill>
                  <a:prstClr val="black"/>
                </a:solidFill>
              </a:rPr>
              <a:pPr/>
              <a:t>185</a:t>
            </a:fld>
            <a:endParaRPr lang="en-US" sz="1200">
              <a:solidFill>
                <a:prstClr val="black"/>
              </a:solidFill>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912D1-FB0D-A147-8EB6-06595CD6DC77}" type="slidenum">
              <a:rPr lang="en-US">
                <a:solidFill>
                  <a:prstClr val="black"/>
                </a:solidFill>
              </a:rPr>
              <a:pPr/>
              <a:t>187</a:t>
            </a:fld>
            <a:endParaRPr lang="en-US">
              <a:solidFill>
                <a:prstClr val="black"/>
              </a:solidFill>
            </a:endParaRPr>
          </a:p>
        </p:txBody>
      </p:sp>
      <p:sp>
        <p:nvSpPr>
          <p:cNvPr id="21667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67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F2EF805-12CC-794C-9787-F240BEE81A2C}" type="slidenum">
              <a:rPr lang="en-US">
                <a:solidFill>
                  <a:prstClr val="black"/>
                </a:solidFill>
              </a:rPr>
              <a:pPr>
                <a:defRPr/>
              </a:pPr>
              <a:t>17</a:t>
            </a:fld>
            <a:endParaRPr lang="en-US">
              <a:solidFill>
                <a:prstClr val="black"/>
              </a:solidFill>
            </a:endParaRPr>
          </a:p>
        </p:txBody>
      </p:sp>
      <p:sp>
        <p:nvSpPr>
          <p:cNvPr id="134861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861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6F3378-36B8-0E47-B501-E8CB8E0DAFDC}" type="slidenum">
              <a:rPr lang="en-US">
                <a:solidFill>
                  <a:prstClr val="black"/>
                </a:solidFill>
              </a:rPr>
              <a:pPr/>
              <a:t>188</a:t>
            </a:fld>
            <a:endParaRPr lang="en-US">
              <a:solidFill>
                <a:prstClr val="black"/>
              </a:solidFill>
            </a:endParaRPr>
          </a:p>
        </p:txBody>
      </p:sp>
      <p:sp>
        <p:nvSpPr>
          <p:cNvPr id="21688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88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189</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190</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C797E5-9723-9944-B151-C324B1AADB3C}" type="slidenum">
              <a:rPr lang="en-US">
                <a:solidFill>
                  <a:prstClr val="black"/>
                </a:solidFill>
              </a:rPr>
              <a:pPr/>
              <a:t>193</a:t>
            </a:fld>
            <a:endParaRPr lang="en-US">
              <a:solidFill>
                <a:prstClr val="black"/>
              </a:solidFill>
            </a:endParaRPr>
          </a:p>
        </p:txBody>
      </p:sp>
      <p:sp>
        <p:nvSpPr>
          <p:cNvPr id="218521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521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A56B761-E3F1-D34F-9EA1-178739C15745}" type="slidenum">
              <a:rPr lang="en-US">
                <a:solidFill>
                  <a:prstClr val="black"/>
                </a:solidFill>
              </a:rPr>
              <a:pPr/>
              <a:t>194</a:t>
            </a:fld>
            <a:endParaRPr lang="en-US">
              <a:solidFill>
                <a:prstClr val="black"/>
              </a:solidFill>
            </a:endParaRPr>
          </a:p>
        </p:txBody>
      </p:sp>
      <p:sp>
        <p:nvSpPr>
          <p:cNvPr id="21893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93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96CA98-BA47-DF4D-A3C1-0096B13D9431}" type="slidenum">
              <a:rPr lang="en-US">
                <a:solidFill>
                  <a:prstClr val="black"/>
                </a:solidFill>
              </a:rPr>
              <a:pPr/>
              <a:t>195</a:t>
            </a:fld>
            <a:endParaRPr lang="en-US">
              <a:solidFill>
                <a:prstClr val="black"/>
              </a:solidFill>
            </a:endParaRPr>
          </a:p>
        </p:txBody>
      </p:sp>
      <p:sp>
        <p:nvSpPr>
          <p:cNvPr id="21934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34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4CAC7-AD9D-3243-89D9-8746F07F5626}" type="slidenum">
              <a:rPr lang="en-US">
                <a:solidFill>
                  <a:prstClr val="black"/>
                </a:solidFill>
              </a:rPr>
              <a:pPr/>
              <a:t>196</a:t>
            </a:fld>
            <a:endParaRPr lang="en-US">
              <a:solidFill>
                <a:prstClr val="black"/>
              </a:solidFill>
            </a:endParaRPr>
          </a:p>
        </p:txBody>
      </p:sp>
      <p:sp>
        <p:nvSpPr>
          <p:cNvPr id="21975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75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1943B8-7D3A-D643-B32B-03B94A12447A}" type="slidenum">
              <a:rPr lang="en-US">
                <a:solidFill>
                  <a:prstClr val="black"/>
                </a:solidFill>
              </a:rPr>
              <a:pPr/>
              <a:t>197</a:t>
            </a:fld>
            <a:endParaRPr lang="en-US">
              <a:solidFill>
                <a:prstClr val="black"/>
              </a:solidFill>
            </a:endParaRPr>
          </a:p>
        </p:txBody>
      </p:sp>
      <p:sp>
        <p:nvSpPr>
          <p:cNvPr id="219955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955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C7C1A6-3ABD-3046-A3E0-FFA36DB77008}" type="slidenum">
              <a:rPr lang="en-US">
                <a:solidFill>
                  <a:prstClr val="black"/>
                </a:solidFill>
              </a:rPr>
              <a:pPr/>
              <a:t>198</a:t>
            </a:fld>
            <a:endParaRPr lang="en-US">
              <a:solidFill>
                <a:prstClr val="black"/>
              </a:solidFill>
            </a:endParaRPr>
          </a:p>
        </p:txBody>
      </p:sp>
      <p:sp>
        <p:nvSpPr>
          <p:cNvPr id="220160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160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18</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9AD4D1-22FE-8345-AF3C-098C62ED8E19}" type="slidenum">
              <a:rPr lang="en-US">
                <a:solidFill>
                  <a:prstClr val="black"/>
                </a:solidFill>
              </a:rPr>
              <a:pPr/>
              <a:t>200</a:t>
            </a:fld>
            <a:endParaRPr lang="en-US">
              <a:solidFill>
                <a:prstClr val="black"/>
              </a:solidFill>
            </a:endParaRPr>
          </a:p>
        </p:txBody>
      </p:sp>
      <p:sp>
        <p:nvSpPr>
          <p:cNvPr id="22077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77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3E1DD6-DFBD-4F4B-AB5A-2CF08420A226}" type="slidenum">
              <a:rPr lang="en-US">
                <a:solidFill>
                  <a:prstClr val="black"/>
                </a:solidFill>
              </a:rPr>
              <a:pPr/>
              <a:t>201</a:t>
            </a:fld>
            <a:endParaRPr lang="en-US">
              <a:solidFill>
                <a:prstClr val="black"/>
              </a:solidFill>
            </a:endParaRPr>
          </a:p>
        </p:txBody>
      </p:sp>
      <p:sp>
        <p:nvSpPr>
          <p:cNvPr id="22118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184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EC2405-91E8-C745-AF83-3EBE3DEC276D}" type="slidenum">
              <a:rPr lang="en-US">
                <a:solidFill>
                  <a:prstClr val="black"/>
                </a:solidFill>
              </a:rPr>
              <a:pPr/>
              <a:t>203</a:t>
            </a:fld>
            <a:endParaRPr lang="en-US">
              <a:solidFill>
                <a:prstClr val="black"/>
              </a:solidFill>
            </a:endParaRPr>
          </a:p>
        </p:txBody>
      </p:sp>
      <p:sp>
        <p:nvSpPr>
          <p:cNvPr id="22179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79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C90840-6ECC-4641-A35E-625D2ACDB760}" type="slidenum">
              <a:rPr lang="en-US">
                <a:solidFill>
                  <a:prstClr val="black"/>
                </a:solidFill>
              </a:rPr>
              <a:pPr/>
              <a:t>205</a:t>
            </a:fld>
            <a:endParaRPr lang="en-US">
              <a:solidFill>
                <a:prstClr val="black"/>
              </a:solidFill>
            </a:endParaRPr>
          </a:p>
        </p:txBody>
      </p:sp>
      <p:sp>
        <p:nvSpPr>
          <p:cNvPr id="22241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41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469A0C-AFCA-B543-A858-7931E3369DB2}" type="slidenum">
              <a:rPr lang="en-US">
                <a:solidFill>
                  <a:prstClr val="black"/>
                </a:solidFill>
              </a:rPr>
              <a:pPr/>
              <a:t>206</a:t>
            </a:fld>
            <a:endParaRPr lang="en-US">
              <a:solidFill>
                <a:prstClr val="black"/>
              </a:solidFill>
            </a:endParaRPr>
          </a:p>
        </p:txBody>
      </p:sp>
      <p:sp>
        <p:nvSpPr>
          <p:cNvPr id="22261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617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207</a:t>
            </a:fld>
            <a:endParaRPr lang="en-US">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208</a:t>
            </a:fld>
            <a:endParaRPr lang="en-US">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209</a:t>
            </a:fld>
            <a:endParaRPr lang="en-US">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19</a:t>
            </a:fld>
            <a:endParaRPr lang="en-US">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210</a:t>
            </a:fld>
            <a:endParaRPr lang="en-US">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211</a:t>
            </a:fld>
            <a:endParaRPr lang="en-US">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212</a:t>
            </a:fld>
            <a:endParaRPr lang="en-US">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b="0" smtClean="0">
                <a:solidFill>
                  <a:prstClr val="black"/>
                </a:solidFill>
                <a:latin typeface="Arial" charset="0"/>
                <a:cs typeface="ＭＳ Ｐゴシック" charset="0"/>
              </a:rPr>
              <a:pPr algn="r"/>
              <a:t>213</a:t>
            </a:fld>
            <a:endParaRPr lang="en-US" sz="1200" b="0">
              <a:solidFill>
                <a:prstClr val="black"/>
              </a:solidFill>
              <a:latin typeface="Arial"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b="0" smtClean="0">
                <a:solidFill>
                  <a:prstClr val="black"/>
                </a:solidFill>
                <a:latin typeface="Arial" charset="0"/>
                <a:cs typeface="ＭＳ Ｐゴシック" charset="0"/>
              </a:rPr>
              <a:pPr algn="r"/>
              <a:t>214</a:t>
            </a:fld>
            <a:endParaRPr lang="en-US" sz="1200" b="0">
              <a:solidFill>
                <a:prstClr val="black"/>
              </a:solidFill>
              <a:latin typeface="Arial"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EEEAE17-822B-D342-ACFE-CA5D7AFE90D5}" type="slidenum">
              <a:rPr lang="en-US" sz="1200" b="0" smtClean="0">
                <a:solidFill>
                  <a:prstClr val="black"/>
                </a:solidFill>
                <a:latin typeface="Arial" charset="0"/>
                <a:cs typeface="ＭＳ Ｐゴシック" charset="0"/>
              </a:rPr>
              <a:pPr algn="r"/>
              <a:t>215</a:t>
            </a:fld>
            <a:endParaRPr lang="en-US" sz="1200" b="0">
              <a:solidFill>
                <a:prstClr val="black"/>
              </a:solidFill>
              <a:latin typeface="Arial" charset="0"/>
              <a:cs typeface="ＭＳ Ｐゴシック" charset="0"/>
            </a:endParaRPr>
          </a:p>
        </p:txBody>
      </p:sp>
      <p:sp>
        <p:nvSpPr>
          <p:cNvPr id="502787" name="Rectangle 2"/>
          <p:cNvSpPr>
            <a:spLocks noGrp="1" noRot="1" noChangeAspect="1" noChangeArrowheads="1" noTextEdit="1"/>
          </p:cNvSpPr>
          <p:nvPr>
            <p:ph type="sldImg"/>
          </p:nvPr>
        </p:nvSpPr>
        <p:spPr>
          <a:xfrm>
            <a:off x="1143000" y="685800"/>
            <a:ext cx="4573588" cy="3429000"/>
          </a:xfrm>
          <a:ln/>
        </p:spPr>
      </p:sp>
      <p:sp>
        <p:nvSpPr>
          <p:cNvPr id="5027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ABDE00-2AD7-8C4C-9BE1-4F3D2ED9E5AD}" type="slidenum">
              <a:rPr lang="en-US" sz="1200" b="0" smtClean="0">
                <a:solidFill>
                  <a:srgbClr val="000000"/>
                </a:solidFill>
                <a:cs typeface="ＭＳ Ｐゴシック" charset="0"/>
              </a:rPr>
              <a:pPr algn="r"/>
              <a:t>216</a:t>
            </a:fld>
            <a:endParaRPr lang="en-US" sz="1200" b="0">
              <a:solidFill>
                <a:srgbClr val="000000"/>
              </a:solidFill>
              <a:cs typeface="ＭＳ Ｐゴシック" charset="0"/>
            </a:endParaRPr>
          </a:p>
        </p:txBody>
      </p:sp>
      <p:sp>
        <p:nvSpPr>
          <p:cNvPr id="505859" name="Rectangle 2"/>
          <p:cNvSpPr>
            <a:spLocks noGrp="1" noRot="1" noChangeAspect="1" noChangeArrowheads="1" noTextEdit="1"/>
          </p:cNvSpPr>
          <p:nvPr>
            <p:ph type="sldImg"/>
          </p:nvPr>
        </p:nvSpPr>
        <p:spPr>
          <a:xfrm>
            <a:off x="1143000" y="685800"/>
            <a:ext cx="4573588" cy="3429000"/>
          </a:xfrm>
          <a:ln/>
        </p:spPr>
      </p:sp>
      <p:sp>
        <p:nvSpPr>
          <p:cNvPr id="50586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DE6F659-BD30-1742-9777-01387CAB0C99}" type="slidenum">
              <a:rPr lang="en-US" sz="1200" b="0" smtClean="0">
                <a:solidFill>
                  <a:srgbClr val="000000"/>
                </a:solidFill>
                <a:cs typeface="ＭＳ Ｐゴシック" charset="0"/>
              </a:rPr>
              <a:pPr algn="r"/>
              <a:t>217</a:t>
            </a:fld>
            <a:endParaRPr lang="en-US" sz="1200" b="0">
              <a:solidFill>
                <a:srgbClr val="000000"/>
              </a:solidFill>
              <a:cs typeface="ＭＳ Ｐゴシック" charset="0"/>
            </a:endParaRPr>
          </a:p>
        </p:txBody>
      </p:sp>
      <p:sp>
        <p:nvSpPr>
          <p:cNvPr id="510979" name="Rectangle 2"/>
          <p:cNvSpPr>
            <a:spLocks noGrp="1" noRot="1" noChangeAspect="1" noChangeArrowheads="1" noTextEdit="1"/>
          </p:cNvSpPr>
          <p:nvPr>
            <p:ph type="sldImg"/>
          </p:nvPr>
        </p:nvSpPr>
        <p:spPr>
          <a:xfrm>
            <a:off x="1143000" y="685800"/>
            <a:ext cx="4573588" cy="3429000"/>
          </a:xfrm>
          <a:ln/>
        </p:spPr>
      </p:sp>
      <p:sp>
        <p:nvSpPr>
          <p:cNvPr id="5109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866D095-B455-834E-B5B7-0E160D886740}" type="slidenum">
              <a:rPr lang="en-US" sz="1200" b="0" smtClean="0">
                <a:solidFill>
                  <a:prstClr val="black"/>
                </a:solidFill>
                <a:latin typeface="Arial" charset="0"/>
                <a:cs typeface="ＭＳ Ｐゴシック" charset="0"/>
              </a:rPr>
              <a:pPr algn="r"/>
              <a:t>218</a:t>
            </a:fld>
            <a:endParaRPr lang="en-US" sz="1200" b="0">
              <a:solidFill>
                <a:prstClr val="black"/>
              </a:solidFill>
              <a:latin typeface="Arial" charset="0"/>
              <a:cs typeface="ＭＳ Ｐゴシック" charset="0"/>
            </a:endParaRPr>
          </a:p>
        </p:txBody>
      </p:sp>
      <p:sp>
        <p:nvSpPr>
          <p:cNvPr id="513027" name="Rectangle 2"/>
          <p:cNvSpPr>
            <a:spLocks noGrp="1" noRot="1" noChangeAspect="1" noChangeArrowheads="1" noTextEdit="1"/>
          </p:cNvSpPr>
          <p:nvPr>
            <p:ph type="sldImg"/>
          </p:nvPr>
        </p:nvSpPr>
        <p:spPr>
          <a:xfrm>
            <a:off x="1143000" y="685800"/>
            <a:ext cx="4573588" cy="3429000"/>
          </a:xfrm>
          <a:ln/>
        </p:spPr>
      </p:sp>
      <p:sp>
        <p:nvSpPr>
          <p:cNvPr id="51302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The church is a body—not a building.</a:t>
            </a:r>
          </a:p>
          <a:p>
            <a:r>
              <a:rPr lang="en-US" b="1" dirty="0">
                <a:latin typeface="Times New Roman"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br>
              <a:rPr lang="en-US" b="1" dirty="0">
                <a:latin typeface="Times New Roman" charset="0"/>
              </a:rPr>
            </a:br>
            <a:r>
              <a:rPr lang="en-US" b="1" dirty="0">
                <a:latin typeface="Times New Roman" charset="0"/>
              </a:rPr>
              <a:t>Some citizens, of course, loved the </a:t>
            </a:r>
            <a:r>
              <a:rPr lang="en-US" b="1" i="1" dirty="0">
                <a:latin typeface="Times New Roman" charset="0"/>
              </a:rPr>
              <a:t>privileges</a:t>
            </a:r>
            <a:r>
              <a:rPr lang="en-US" b="1" dirty="0">
                <a:latin typeface="Times New Roman" charset="0"/>
              </a:rPr>
              <a:t> of being part of the city-state but felt no </a:t>
            </a:r>
            <a:r>
              <a:rPr lang="en-US" b="1" i="1" dirty="0">
                <a:latin typeface="Times New Roman" charset="0"/>
              </a:rPr>
              <a:t>responsibility</a:t>
            </a:r>
            <a:r>
              <a:rPr lang="en-US" b="1" dirty="0">
                <a:latin typeface="Times New Roman" charset="0"/>
              </a:rPr>
              <a:t> for it.  They left their shops open and refused to join the </a:t>
            </a:r>
            <a:r>
              <a:rPr lang="en-US" b="1" i="1" dirty="0">
                <a:latin typeface="Times New Roman" charset="0"/>
              </a:rPr>
              <a:t>ecclesia</a:t>
            </a:r>
            <a:r>
              <a:rPr lang="en-US" b="1" dirty="0">
                <a:latin typeface="Times New Roman" charset="0"/>
              </a:rPr>
              <a:t>, so the latter called them </a:t>
            </a:r>
            <a:r>
              <a:rPr lang="en-US" b="1" i="1" dirty="0" err="1">
                <a:latin typeface="Times New Roman" charset="0"/>
              </a:rPr>
              <a:t>idiotes</a:t>
            </a:r>
            <a:r>
              <a:rPr lang="en-US" b="1" dirty="0">
                <a:latin typeface="Times New Roman" charset="0"/>
              </a:rPr>
              <a:t>, or ones who did their own thing for selfish purposes.  We derive our English word </a:t>
            </a:r>
            <a:r>
              <a:rPr lang="ru-RU" altLang="ja-JP" b="1" dirty="0">
                <a:latin typeface="Times New Roman" charset="0"/>
              </a:rPr>
              <a:t>"</a:t>
            </a:r>
            <a:r>
              <a:rPr lang="en-US" b="1" dirty="0">
                <a:latin typeface="Times New Roman" charset="0"/>
              </a:rPr>
              <a:t>idiot</a:t>
            </a:r>
            <a:r>
              <a:rPr lang="ru-RU" altLang="ja-JP" b="1" dirty="0">
                <a:latin typeface="Times New Roman" charset="0"/>
              </a:rPr>
              <a:t>"</a:t>
            </a:r>
            <a:r>
              <a:rPr lang="en-US" b="1" dirty="0">
                <a:latin typeface="Times New Roman" charset="0"/>
              </a:rPr>
              <a:t> from this group of lazy people characterized by self concern and social irresponsibility (CHURCH definition of—</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 by Stuart Briscoe, Singapore missionary retreat, 92).</a:t>
            </a:r>
          </a:p>
          <a:p>
            <a:r>
              <a:rPr lang="en-US" b="1" dirty="0">
                <a:latin typeface="Times New Roman" charset="0"/>
              </a:rPr>
              <a:t>For the first three centuries of Christianity, the body of believers was always called the </a:t>
            </a:r>
            <a:r>
              <a:rPr lang="en-US" b="1" i="1" dirty="0">
                <a:latin typeface="Times New Roman" charset="0"/>
              </a:rPr>
              <a:t>ecclesia</a:t>
            </a:r>
            <a:r>
              <a:rPr lang="en-US" b="1" dirty="0">
                <a:latin typeface="Times New Roman" charset="0"/>
              </a:rPr>
              <a:t>.  Only in the time of Constantine in the 4</a:t>
            </a:r>
            <a:r>
              <a:rPr lang="en-US" b="1" baseline="30000" dirty="0">
                <a:latin typeface="Times New Roman" charset="0"/>
              </a:rPr>
              <a:t>th</a:t>
            </a:r>
            <a:r>
              <a:rPr lang="en-US" b="1" dirty="0">
                <a:latin typeface="Times New Roman" charset="0"/>
              </a:rPr>
              <a:t> century did the term </a:t>
            </a:r>
            <a:r>
              <a:rPr lang="en-US" b="1" i="1" dirty="0" err="1">
                <a:latin typeface="Times New Roman" charset="0"/>
              </a:rPr>
              <a:t>kurioikos</a:t>
            </a:r>
            <a:r>
              <a:rPr lang="en-US" b="1" dirty="0">
                <a:latin typeface="Times New Roman" charset="0"/>
              </a:rPr>
              <a:t>, </a:t>
            </a:r>
            <a:r>
              <a:rPr lang="ru-RU" altLang="ja-JP" b="1" dirty="0">
                <a:latin typeface="Times New Roman" charset="0"/>
              </a:rPr>
              <a:t>"</a:t>
            </a:r>
            <a:r>
              <a:rPr lang="en-US" b="1" dirty="0">
                <a:latin typeface="Times New Roman" charset="0"/>
              </a:rPr>
              <a:t>house of the Lord,</a:t>
            </a:r>
            <a:r>
              <a:rPr lang="ru-RU" altLang="ja-JP" b="1" dirty="0">
                <a:latin typeface="Times New Roman" charset="0"/>
              </a:rPr>
              <a:t>"</a:t>
            </a:r>
            <a:r>
              <a:rPr lang="en-US" b="1" dirty="0">
                <a:latin typeface="Times New Roman" charset="0"/>
              </a:rPr>
              <a:t> come about, from which through the Latin we arrive at our English word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The early Christians never associated themselves with a building called the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(CHURCH body, not a building by W.A. Criswell at DTS chapel).  They saw themselves only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—called out from the world to be God</a:t>
            </a:r>
            <a:r>
              <a:rPr lang="uk-UA" altLang="ja-JP" b="1" dirty="0">
                <a:latin typeface="Times New Roman" charset="0"/>
              </a:rPr>
              <a:t>'</a:t>
            </a:r>
            <a:r>
              <a:rPr lang="en-US" b="1" dirty="0">
                <a:latin typeface="Times New Roman" charset="0"/>
              </a:rPr>
              <a:t>s own people!</a:t>
            </a: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D802CDB-255E-AF45-8FE4-C6A127DDC7A7}" type="slidenum">
              <a:rPr lang="en-US" sz="1200" b="0" smtClean="0">
                <a:solidFill>
                  <a:srgbClr val="000000"/>
                </a:solidFill>
                <a:latin typeface="Arial" charset="0"/>
                <a:cs typeface="ＭＳ Ｐゴシック" charset="0"/>
              </a:rPr>
              <a:pPr algn="r"/>
              <a:t>219</a:t>
            </a:fld>
            <a:endParaRPr lang="en-US" sz="1200" b="0">
              <a:solidFill>
                <a:srgbClr val="000000"/>
              </a:solidFill>
              <a:latin typeface="Arial" charset="0"/>
              <a:cs typeface="ＭＳ Ｐゴシック" charset="0"/>
            </a:endParaRPr>
          </a:p>
        </p:txBody>
      </p:sp>
      <p:sp>
        <p:nvSpPr>
          <p:cNvPr id="521219" name="Rectangle 1026"/>
          <p:cNvSpPr>
            <a:spLocks noGrp="1" noRot="1" noChangeAspect="1" noChangeArrowheads="1" noTextEdit="1"/>
          </p:cNvSpPr>
          <p:nvPr>
            <p:ph type="sldImg"/>
          </p:nvPr>
        </p:nvSpPr>
        <p:spPr>
          <a:xfrm>
            <a:off x="1143000" y="685800"/>
            <a:ext cx="4573588" cy="3429000"/>
          </a:xfrm>
          <a:ln/>
        </p:spPr>
      </p:sp>
      <p:sp>
        <p:nvSpPr>
          <p:cNvPr id="521220" name="Rectangle 1027"/>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Times New Roman" charset="0"/>
              </a:rPr>
              <a:t>If you</a:t>
            </a:r>
            <a:r>
              <a:rPr lang="uk-UA" altLang="ja-JP" b="1" dirty="0">
                <a:latin typeface="Times New Roman" charset="0"/>
              </a:rPr>
              <a:t>'</a:t>
            </a:r>
            <a:r>
              <a:rPr lang="en-US" b="1" dirty="0">
                <a:latin typeface="Times New Roman" charset="0"/>
              </a:rPr>
              <a:t>re asked if you</a:t>
            </a:r>
            <a:r>
              <a:rPr lang="uk-UA" altLang="ja-JP" b="1" dirty="0">
                <a:latin typeface="Times New Roman" charset="0"/>
              </a:rPr>
              <a:t>'</a:t>
            </a:r>
            <a:r>
              <a:rPr lang="en-US" b="1" dirty="0" err="1">
                <a:latin typeface="Times New Roman" charset="0"/>
              </a:rPr>
              <a:t>ve</a:t>
            </a:r>
            <a:r>
              <a:rPr lang="en-US" b="1" dirty="0">
                <a:latin typeface="Times New Roman" charset="0"/>
              </a:rPr>
              <a:t> received the </a:t>
            </a:r>
            <a:r>
              <a:rPr lang="ru-RU" altLang="ja-JP" b="1" dirty="0">
                <a:latin typeface="Times New Roman" charset="0"/>
              </a:rPr>
              <a:t>"</a:t>
            </a:r>
            <a:r>
              <a:rPr lang="en-US" b="1" dirty="0">
                <a:latin typeface="Times New Roman" charset="0"/>
              </a:rPr>
              <a:t>baptism of the Spirit,</a:t>
            </a:r>
            <a:r>
              <a:rPr lang="ru-RU" altLang="ja-JP" b="1" dirty="0">
                <a:latin typeface="Times New Roman" charset="0"/>
              </a:rPr>
              <a:t>"</a:t>
            </a:r>
            <a:r>
              <a:rPr lang="en-US" b="1" dirty="0">
                <a:latin typeface="Times New Roman" charset="0"/>
              </a:rPr>
              <a:t> what will you say? </a:t>
            </a:r>
            <a:endParaRPr lang="en-US" dirty="0">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20</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EAAFD136-6D24-0247-BE2C-C5532EF4A09F}" type="slidenum">
              <a:rPr lang="en-US" sz="1200" b="0" smtClean="0">
                <a:solidFill>
                  <a:srgbClr val="000000"/>
                </a:solidFill>
                <a:latin typeface="Arial" charset="0"/>
                <a:cs typeface="ＭＳ Ｐゴシック" charset="0"/>
              </a:rPr>
              <a:pPr algn="r"/>
              <a:t>220</a:t>
            </a:fld>
            <a:endParaRPr lang="en-US" sz="1200" b="0">
              <a:solidFill>
                <a:srgbClr val="000000"/>
              </a:solidFill>
              <a:latin typeface="Arial" charset="0"/>
              <a:cs typeface="ＭＳ Ｐゴシック" charset="0"/>
            </a:endParaRPr>
          </a:p>
        </p:txBody>
      </p:sp>
      <p:sp>
        <p:nvSpPr>
          <p:cNvPr id="523267" name="Rectangle 2"/>
          <p:cNvSpPr>
            <a:spLocks noGrp="1" noRot="1" noChangeAspect="1" noChangeArrowheads="1" noTextEdit="1"/>
          </p:cNvSpPr>
          <p:nvPr>
            <p:ph type="sldImg"/>
          </p:nvPr>
        </p:nvSpPr>
        <p:spPr>
          <a:xfrm>
            <a:off x="1143000" y="685800"/>
            <a:ext cx="4573588" cy="3429000"/>
          </a:xfrm>
          <a:ln/>
        </p:spPr>
      </p:sp>
      <p:sp>
        <p:nvSpPr>
          <p:cNvPr id="52326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So many aberrations of this exist today—even </a:t>
            </a:r>
            <a:r>
              <a:rPr lang="ru-RU" altLang="ja-JP" b="1" dirty="0">
                <a:latin typeface="Times New Roman" charset="0"/>
              </a:rPr>
              <a:t>"</a:t>
            </a:r>
            <a:r>
              <a:rPr lang="en-US" b="1" dirty="0">
                <a:latin typeface="Times New Roman" charset="0"/>
              </a:rPr>
              <a:t>swimming in the Spirit</a:t>
            </a:r>
            <a:r>
              <a:rPr lang="ru-RU" altLang="ja-JP" b="1" dirty="0">
                <a:latin typeface="Times New Roman" charset="0"/>
              </a:rPr>
              <a:t>"</a:t>
            </a:r>
            <a:r>
              <a:rPr lang="en-US" b="1" dirty="0">
                <a:latin typeface="Times New Roman"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xfrm>
            <a:off x="1143000" y="685800"/>
            <a:ext cx="4573588" cy="3429000"/>
          </a:xfrm>
          <a:ln/>
        </p:spPr>
      </p:sp>
      <p:sp>
        <p:nvSpPr>
          <p:cNvPr id="525315" name="Notes Placeholder 2"/>
          <p:cNvSpPr>
            <a:spLocks noGrp="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I say, </a:t>
            </a:r>
            <a:r>
              <a:rPr lang="ru-RU" altLang="ja-JP" b="1" dirty="0">
                <a:latin typeface="Times New Roman" charset="0"/>
              </a:rPr>
              <a:t>"</a:t>
            </a:r>
            <a:r>
              <a:rPr lang="en-US" b="1" dirty="0">
                <a:latin typeface="Times New Roman" charset="0"/>
              </a:rPr>
              <a:t>There</a:t>
            </a:r>
            <a:r>
              <a:rPr lang="uk-UA" altLang="ja-JP" b="1" dirty="0">
                <a:latin typeface="Times New Roman" charset="0"/>
              </a:rPr>
              <a:t>'</a:t>
            </a:r>
            <a:r>
              <a:rPr lang="en-US" b="1" dirty="0">
                <a:latin typeface="Times New Roman" charset="0"/>
              </a:rPr>
              <a:t>s no such thing as the baptism </a:t>
            </a:r>
            <a:r>
              <a:rPr lang="en-US" b="1" i="1" dirty="0">
                <a:latin typeface="Times New Roman" charset="0"/>
              </a:rPr>
              <a:t>of </a:t>
            </a:r>
            <a:r>
              <a:rPr lang="en-US" b="1" dirty="0">
                <a:latin typeface="Times New Roman" charset="0"/>
              </a:rPr>
              <a:t>the Spirit.  Scripture never once uses this phrase.  The Greek can be translated as </a:t>
            </a:r>
            <a:r>
              <a:rPr lang="ru-RU" altLang="ja-JP" b="1" dirty="0">
                <a:latin typeface="Times New Roman" charset="0"/>
              </a:rPr>
              <a:t>"</a:t>
            </a:r>
            <a:r>
              <a:rPr lang="en-US" b="1" dirty="0">
                <a:latin typeface="Times New Roman" charset="0"/>
              </a:rPr>
              <a:t>baptized </a:t>
            </a:r>
            <a:r>
              <a:rPr lang="en-US" b="1" i="1" dirty="0">
                <a:latin typeface="Times New Roman" charset="0"/>
              </a:rPr>
              <a:t>with</a:t>
            </a:r>
            <a:r>
              <a:rPr lang="en-US" b="1" dirty="0">
                <a:latin typeface="Times New Roman" charset="0"/>
              </a:rPr>
              <a:t>, </a:t>
            </a:r>
            <a:r>
              <a:rPr lang="en-US" b="1" i="1" dirty="0">
                <a:latin typeface="Times New Roman" charset="0"/>
              </a:rPr>
              <a:t>in</a:t>
            </a:r>
            <a:r>
              <a:rPr lang="en-US" b="1" dirty="0">
                <a:latin typeface="Times New Roman" charset="0"/>
              </a:rPr>
              <a:t>, or </a:t>
            </a:r>
            <a:r>
              <a:rPr lang="en-US" b="1" i="1" dirty="0">
                <a:latin typeface="Times New Roman" charset="0"/>
              </a:rPr>
              <a:t>by</a:t>
            </a:r>
            <a:r>
              <a:rPr lang="en-US" b="1" dirty="0">
                <a:latin typeface="Times New Roman" charset="0"/>
              </a:rPr>
              <a:t> the Spirit.</a:t>
            </a:r>
            <a:r>
              <a:rPr lang="ru-RU" altLang="ja-JP" b="1" dirty="0">
                <a:latin typeface="Times New Roman" charset="0"/>
              </a:rPr>
              <a:t>"</a:t>
            </a:r>
            <a:r>
              <a:rPr lang="en-US" b="1" dirty="0">
                <a:latin typeface="Times New Roman" charset="0"/>
              </a:rPr>
              <a:t>  But if you mean am I baptized </a:t>
            </a:r>
            <a:r>
              <a:rPr lang="en-US" b="1" i="1" dirty="0">
                <a:latin typeface="Times New Roman" charset="0"/>
              </a:rPr>
              <a:t>by</a:t>
            </a:r>
            <a:r>
              <a:rPr lang="en-US" b="1" dirty="0">
                <a:latin typeface="Times New Roman" charset="0"/>
              </a:rPr>
              <a:t> the Spirit, the answer is YES—every Christian has been baptized by the Spirit into the body of Christ.</a:t>
            </a:r>
            <a:r>
              <a:rPr lang="ru-RU" altLang="ja-JP" b="1" dirty="0">
                <a:latin typeface="Times New Roman" charset="0"/>
              </a:rPr>
              <a:t>"</a:t>
            </a:r>
            <a:endParaRPr lang="en-US" b="1" dirty="0">
              <a:latin typeface="Times New Roman" charset="0"/>
            </a:endParaRPr>
          </a:p>
        </p:txBody>
      </p:sp>
      <p:sp>
        <p:nvSpPr>
          <p:cNvPr id="525316" name="Slide Number Placeholder 3"/>
          <p:cNvSpPr txBox="1">
            <a:spLocks noGrp="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7C64C87-A61D-7041-9682-E507A4497AB9}" type="slidenum">
              <a:rPr lang="en-US" sz="1200" b="0" smtClean="0">
                <a:solidFill>
                  <a:prstClr val="black"/>
                </a:solidFill>
                <a:latin typeface="Arial" charset="0"/>
                <a:cs typeface="ＭＳ Ｐゴシック" charset="0"/>
              </a:rPr>
              <a:pPr algn="r"/>
              <a:t>221</a:t>
            </a:fld>
            <a:endParaRPr lang="en-US" sz="1200" b="0">
              <a:solidFill>
                <a:prstClr val="black"/>
              </a:solidFill>
              <a:latin typeface="Arial"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3E492D68-2485-F540-A6F1-10D7156ADB26}" type="slidenum">
              <a:rPr lang="en-US" sz="1200" b="0" smtClean="0">
                <a:solidFill>
                  <a:srgbClr val="000000"/>
                </a:solidFill>
                <a:latin typeface="Arial" charset="0"/>
                <a:cs typeface="ＭＳ Ｐゴシック" charset="0"/>
              </a:rPr>
              <a:pPr algn="r"/>
              <a:t>223</a:t>
            </a:fld>
            <a:endParaRPr lang="en-US" sz="1200" b="0">
              <a:solidFill>
                <a:srgbClr val="000000"/>
              </a:solidFill>
              <a:latin typeface="Arial" charset="0"/>
              <a:cs typeface="ＭＳ Ｐゴシック" charset="0"/>
            </a:endParaRPr>
          </a:p>
        </p:txBody>
      </p:sp>
      <p:sp>
        <p:nvSpPr>
          <p:cNvPr id="528387"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28388" name="Rectangle 3"/>
          <p:cNvSpPr>
            <a:spLocks noGrp="1" noChangeArrowheads="1"/>
          </p:cNvSpPr>
          <p:nvPr>
            <p:ph type="body" idx="1"/>
          </p:nvPr>
        </p:nvSpPr>
        <p:spPr>
          <a:xfrm>
            <a:off x="914508" y="4343363"/>
            <a:ext cx="5028986" cy="4115462"/>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sz="2400" dirty="0">
                <a:latin typeface="Times New Roman" charset="0"/>
              </a:rPr>
              <a:t>Different translations render 1</a:t>
            </a:r>
            <a:r>
              <a:rPr lang="en-US" sz="2400" baseline="0" dirty="0">
                <a:latin typeface="Times New Roman" charset="0"/>
              </a:rPr>
              <a:t> Cor. 12:13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a:t>
            </a:r>
            <a:r>
              <a:rPr lang="en-US" sz="2400" i="1" dirty="0">
                <a:latin typeface="Times New Roman" charset="0"/>
              </a:rPr>
              <a:t>in</a:t>
            </a:r>
            <a:r>
              <a:rPr lang="en-US" sz="2400" dirty="0">
                <a:latin typeface="Times New Roman" charset="0"/>
              </a:rPr>
              <a:t>, or </a:t>
            </a:r>
            <a:r>
              <a:rPr lang="en-US" sz="2400" i="1" dirty="0">
                <a:latin typeface="Times New Roman" charset="0"/>
              </a:rPr>
              <a:t>by</a:t>
            </a:r>
            <a:r>
              <a:rPr lang="en-US" sz="2400" dirty="0">
                <a:latin typeface="Times New Roman" charset="0"/>
              </a:rPr>
              <a:t> the Spirit</a:t>
            </a:r>
            <a:r>
              <a:rPr lang="ru-RU" altLang="ja-JP" sz="2400" dirty="0">
                <a:latin typeface="Times New Roman" charset="0"/>
              </a:rPr>
              <a:t>"</a:t>
            </a:r>
            <a:r>
              <a:rPr lang="en-US" sz="2400" dirty="0">
                <a:latin typeface="Times New Roman" charset="0"/>
              </a:rPr>
              <a:t> while in the Gospels and Acts it</a:t>
            </a:r>
            <a:r>
              <a:rPr lang="uk-UA" altLang="ja-JP" sz="2400" dirty="0">
                <a:latin typeface="Times New Roman" charset="0"/>
              </a:rPr>
              <a:t>'</a:t>
            </a:r>
            <a:r>
              <a:rPr lang="en-US" sz="2400" dirty="0">
                <a:latin typeface="Times New Roman" charset="0"/>
              </a:rPr>
              <a:t>s always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the Spirit.</a:t>
            </a:r>
            <a:r>
              <a:rPr lang="ru-RU" altLang="ja-JP" sz="2400" dirty="0">
                <a:latin typeface="Times New Roman" charset="0"/>
              </a:rPr>
              <a:t>"</a:t>
            </a:r>
            <a:r>
              <a:rPr lang="en-US" sz="2400" dirty="0">
                <a:latin typeface="Times New Roman" charset="0"/>
              </a:rPr>
              <a:t>  Either way, all are baptized! This includes Jews and Greeks, slaves and free men.</a:t>
            </a:r>
            <a:endParaRPr lang="en-US" sz="4800" dirty="0">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BE7FF70-4FD0-B642-A37D-52A98FFB0F43}" type="slidenum">
              <a:rPr lang="en-US" sz="1200"/>
              <a:pPr eaLnBrk="1" hangingPunct="1"/>
              <a:t>224</a:t>
            </a:fld>
            <a:endParaRPr lang="en-US" sz="1200"/>
          </a:p>
        </p:txBody>
      </p:sp>
      <p:sp>
        <p:nvSpPr>
          <p:cNvPr id="508931" name="Rectangle 2"/>
          <p:cNvSpPr>
            <a:spLocks noGrp="1" noRot="1" noChangeAspect="1" noChangeArrowheads="1" noTextEdit="1"/>
          </p:cNvSpPr>
          <p:nvPr>
            <p:ph type="sldImg"/>
          </p:nvPr>
        </p:nvSpPr>
        <p:spPr>
          <a:ln/>
        </p:spPr>
      </p:sp>
      <p:sp>
        <p:nvSpPr>
          <p:cNvPr id="5089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225</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6624600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226</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227</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62902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228</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1113D98-44BD-1549-8453-0B3F8958ADD8}" type="slidenum">
              <a:rPr lang="en-US" sz="1200" b="0" smtClean="0">
                <a:solidFill>
                  <a:prstClr val="black"/>
                </a:solidFill>
                <a:latin typeface="Arial" charset="0"/>
                <a:cs typeface="ＭＳ Ｐゴシック" charset="0"/>
              </a:rPr>
              <a:pPr algn="r"/>
              <a:t>229</a:t>
            </a:fld>
            <a:endParaRPr lang="en-US" sz="1200" b="0">
              <a:solidFill>
                <a:prstClr val="black"/>
              </a:solidFill>
              <a:latin typeface="Arial" charset="0"/>
              <a:cs typeface="ＭＳ Ｐゴシック" charset="0"/>
            </a:endParaRPr>
          </a:p>
        </p:txBody>
      </p:sp>
      <p:sp>
        <p:nvSpPr>
          <p:cNvPr id="532483"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2484"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52347-C468-814A-8FB9-54149FB65832}" type="slidenum">
              <a:rPr lang="en-US">
                <a:solidFill>
                  <a:prstClr val="black"/>
                </a:solidFill>
              </a:rPr>
              <a:pPr/>
              <a:t>2</a:t>
            </a:fld>
            <a:endParaRPr lang="en-US">
              <a:solidFill>
                <a:prstClr val="black"/>
              </a:solidFill>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65ACAA9-660C-4E40-AB35-F3D3B109E3EE}" type="slidenum">
              <a:rPr lang="en-US">
                <a:solidFill>
                  <a:prstClr val="black"/>
                </a:solidFill>
              </a:rPr>
              <a:pPr>
                <a:defRPr/>
              </a:pPr>
              <a:t>21</a:t>
            </a:fld>
            <a:endParaRPr lang="en-US">
              <a:solidFill>
                <a:prstClr val="black"/>
              </a:solidFill>
            </a:endParaRPr>
          </a:p>
        </p:txBody>
      </p:sp>
      <p:sp>
        <p:nvSpPr>
          <p:cNvPr id="13568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680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548F843-ADAF-C547-BA8C-662565C447FF}" type="slidenum">
              <a:rPr lang="en-US" sz="1200" b="0" smtClean="0">
                <a:solidFill>
                  <a:prstClr val="black"/>
                </a:solidFill>
                <a:latin typeface="Arial" charset="0"/>
                <a:cs typeface="ＭＳ Ｐゴシック" charset="0"/>
              </a:rPr>
              <a:pPr algn="r"/>
              <a:t>230</a:t>
            </a:fld>
            <a:endParaRPr lang="en-US" sz="1200" b="0">
              <a:solidFill>
                <a:prstClr val="black"/>
              </a:solidFill>
              <a:latin typeface="Arial" charset="0"/>
              <a:cs typeface="ＭＳ Ｐゴシック" charset="0"/>
            </a:endParaRPr>
          </a:p>
        </p:txBody>
      </p:sp>
      <p:sp>
        <p:nvSpPr>
          <p:cNvPr id="534531"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4532"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5CFA446B-0610-AC4A-9CCF-3CD56205C140}" type="slidenum">
              <a:rPr lang="en-US" sz="1200" b="0" smtClean="0">
                <a:solidFill>
                  <a:prstClr val="black"/>
                </a:solidFill>
                <a:latin typeface="Arial" charset="0"/>
                <a:cs typeface="ＭＳ Ｐゴシック" charset="0"/>
              </a:rPr>
              <a:pPr algn="r"/>
              <a:t>231</a:t>
            </a:fld>
            <a:endParaRPr lang="en-US" sz="1200" b="0">
              <a:solidFill>
                <a:prstClr val="black"/>
              </a:solidFill>
              <a:latin typeface="Arial"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D24411A4-3F4C-C74C-915A-6C66F70746F1}" type="slidenum">
              <a:rPr lang="en-US" sz="1200" b="0" smtClean="0">
                <a:solidFill>
                  <a:prstClr val="black"/>
                </a:solidFill>
                <a:latin typeface="Arial" charset="0"/>
                <a:cs typeface="ＭＳ Ｐゴシック" charset="0"/>
              </a:rPr>
              <a:pPr algn="r"/>
              <a:t>234</a:t>
            </a:fld>
            <a:endParaRPr lang="en-US" sz="1200" b="0">
              <a:solidFill>
                <a:prstClr val="black"/>
              </a:solidFill>
              <a:latin typeface="Arial"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5EEE004-1DFB-E340-A305-6A8B286301AF}" type="slidenum">
              <a:rPr lang="en-US" sz="1200" b="0" smtClean="0">
                <a:solidFill>
                  <a:srgbClr val="000000"/>
                </a:solidFill>
                <a:cs typeface="ＭＳ Ｐゴシック" charset="0"/>
              </a:rPr>
              <a:pPr algn="r"/>
              <a:t>236</a:t>
            </a:fld>
            <a:endParaRPr lang="en-US" sz="1200" b="0">
              <a:solidFill>
                <a:srgbClr val="000000"/>
              </a:solidFill>
              <a:cs typeface="ＭＳ Ｐゴシック" charset="0"/>
            </a:endParaRPr>
          </a:p>
        </p:txBody>
      </p:sp>
      <p:sp>
        <p:nvSpPr>
          <p:cNvPr id="549891" name="Rectangle 2"/>
          <p:cNvSpPr>
            <a:spLocks noGrp="1" noRot="1" noChangeAspect="1" noChangeArrowheads="1" noTextEdit="1"/>
          </p:cNvSpPr>
          <p:nvPr>
            <p:ph type="sldImg"/>
          </p:nvPr>
        </p:nvSpPr>
        <p:spPr>
          <a:xfrm>
            <a:off x="1143000" y="685800"/>
            <a:ext cx="4573588" cy="3429000"/>
          </a:xfrm>
          <a:ln/>
        </p:spPr>
      </p:sp>
      <p:sp>
        <p:nvSpPr>
          <p:cNvPr id="5498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0F7CB11-AFDA-7444-9C71-C304CAA21616}" type="slidenum">
              <a:rPr lang="en-US" sz="1200" b="0" smtClean="0">
                <a:solidFill>
                  <a:srgbClr val="000000"/>
                </a:solidFill>
                <a:cs typeface="ＭＳ Ｐゴシック" charset="0"/>
              </a:rPr>
              <a:pPr algn="r"/>
              <a:t>237</a:t>
            </a:fld>
            <a:endParaRPr lang="en-US" sz="1200" b="0">
              <a:solidFill>
                <a:srgbClr val="000000"/>
              </a:solidFill>
              <a:cs typeface="ＭＳ Ｐゴシック" charset="0"/>
            </a:endParaRPr>
          </a:p>
        </p:txBody>
      </p:sp>
      <p:sp>
        <p:nvSpPr>
          <p:cNvPr id="551939" name="Rectangle 2"/>
          <p:cNvSpPr>
            <a:spLocks noGrp="1" noRot="1" noChangeAspect="1" noChangeArrowheads="1" noTextEdit="1"/>
          </p:cNvSpPr>
          <p:nvPr>
            <p:ph type="sldImg"/>
          </p:nvPr>
        </p:nvSpPr>
        <p:spPr>
          <a:xfrm>
            <a:off x="1143000" y="685800"/>
            <a:ext cx="4573588" cy="3429000"/>
          </a:xfrm>
          <a:ln/>
        </p:spPr>
      </p:sp>
      <p:sp>
        <p:nvSpPr>
          <p:cNvPr id="55194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790B4DF-45F2-874D-8685-BE8111B24004}" type="slidenum">
              <a:rPr lang="en-US" sz="1200" b="0" smtClean="0">
                <a:solidFill>
                  <a:srgbClr val="000000"/>
                </a:solidFill>
                <a:cs typeface="ＭＳ Ｐゴシック" charset="0"/>
              </a:rPr>
              <a:pPr algn="r"/>
              <a:t>238</a:t>
            </a:fld>
            <a:endParaRPr lang="en-US" sz="1200" b="0">
              <a:solidFill>
                <a:srgbClr val="000000"/>
              </a:solidFill>
              <a:cs typeface="ＭＳ Ｐゴシック" charset="0"/>
            </a:endParaRPr>
          </a:p>
        </p:txBody>
      </p:sp>
      <p:sp>
        <p:nvSpPr>
          <p:cNvPr id="553987" name="Rectangle 2"/>
          <p:cNvSpPr>
            <a:spLocks noGrp="1" noRot="1" noChangeAspect="1" noChangeArrowheads="1" noTextEdit="1"/>
          </p:cNvSpPr>
          <p:nvPr>
            <p:ph type="sldImg"/>
          </p:nvPr>
        </p:nvSpPr>
        <p:spPr>
          <a:xfrm>
            <a:off x="1143000" y="685800"/>
            <a:ext cx="4573588" cy="3429000"/>
          </a:xfrm>
          <a:ln/>
        </p:spPr>
      </p:sp>
      <p:sp>
        <p:nvSpPr>
          <p:cNvPr id="5539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729A550-A23E-F148-A04B-B2C7C6403439}" type="slidenum">
              <a:rPr lang="en-US" sz="1200" b="0" smtClean="0">
                <a:solidFill>
                  <a:srgbClr val="000000"/>
                </a:solidFill>
                <a:cs typeface="ＭＳ Ｐゴシック" charset="0"/>
              </a:rPr>
              <a:pPr algn="r"/>
              <a:t>239</a:t>
            </a:fld>
            <a:endParaRPr lang="en-US" sz="1200" b="0">
              <a:solidFill>
                <a:srgbClr val="000000"/>
              </a:solidFill>
              <a:cs typeface="ＭＳ Ｐゴシック" charset="0"/>
            </a:endParaRPr>
          </a:p>
        </p:txBody>
      </p:sp>
      <p:sp>
        <p:nvSpPr>
          <p:cNvPr id="556035" name="Rectangle 2"/>
          <p:cNvSpPr>
            <a:spLocks noGrp="1" noRot="1" noChangeAspect="1" noChangeArrowheads="1" noTextEdit="1"/>
          </p:cNvSpPr>
          <p:nvPr>
            <p:ph type="sldImg"/>
          </p:nvPr>
        </p:nvSpPr>
        <p:spPr>
          <a:xfrm>
            <a:off x="1143000" y="685800"/>
            <a:ext cx="4573588" cy="3429000"/>
          </a:xfrm>
          <a:ln/>
        </p:spPr>
      </p:sp>
      <p:sp>
        <p:nvSpPr>
          <p:cNvPr id="55603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CA999105-E63D-2148-A5B9-58774A54F70D}" type="slidenum">
              <a:rPr lang="en-US" sz="1200" b="0" smtClean="0">
                <a:solidFill>
                  <a:srgbClr val="000000"/>
                </a:solidFill>
                <a:cs typeface="ＭＳ Ｐゴシック" charset="0"/>
              </a:rPr>
              <a:pPr algn="r"/>
              <a:t>240</a:t>
            </a:fld>
            <a:endParaRPr lang="en-US" sz="1200" b="0">
              <a:solidFill>
                <a:srgbClr val="000000"/>
              </a:solidFill>
              <a:cs typeface="ＭＳ Ｐゴシック" charset="0"/>
            </a:endParaRPr>
          </a:p>
        </p:txBody>
      </p:sp>
      <p:sp>
        <p:nvSpPr>
          <p:cNvPr id="558083" name="Rectangle 2"/>
          <p:cNvSpPr>
            <a:spLocks noGrp="1" noRot="1" noChangeAspect="1" noChangeArrowheads="1" noTextEdit="1"/>
          </p:cNvSpPr>
          <p:nvPr>
            <p:ph type="sldImg"/>
          </p:nvPr>
        </p:nvSpPr>
        <p:spPr>
          <a:xfrm>
            <a:off x="1143000" y="685800"/>
            <a:ext cx="4573588" cy="3429000"/>
          </a:xfrm>
          <a:ln/>
        </p:spPr>
      </p:sp>
      <p:sp>
        <p:nvSpPr>
          <p:cNvPr id="55808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E7A47B3-B381-7A4B-82FB-D9559A3C08D5}" type="slidenum">
              <a:rPr lang="en-US" sz="1200" b="0" smtClean="0">
                <a:solidFill>
                  <a:srgbClr val="000000"/>
                </a:solidFill>
                <a:cs typeface="ＭＳ Ｐゴシック" charset="0"/>
              </a:rPr>
              <a:pPr algn="r"/>
              <a:t>241</a:t>
            </a:fld>
            <a:endParaRPr lang="en-US" sz="1200" b="0">
              <a:solidFill>
                <a:srgbClr val="000000"/>
              </a:solidFill>
              <a:cs typeface="ＭＳ Ｐゴシック" charset="0"/>
            </a:endParaRPr>
          </a:p>
        </p:txBody>
      </p:sp>
      <p:sp>
        <p:nvSpPr>
          <p:cNvPr id="560131" name="Rectangle 2"/>
          <p:cNvSpPr>
            <a:spLocks noGrp="1" noRot="1" noChangeAspect="1" noChangeArrowheads="1" noTextEdit="1"/>
          </p:cNvSpPr>
          <p:nvPr>
            <p:ph type="sldImg"/>
          </p:nvPr>
        </p:nvSpPr>
        <p:spPr>
          <a:xfrm>
            <a:off x="1143000" y="685800"/>
            <a:ext cx="4573588" cy="3429000"/>
          </a:xfrm>
          <a:ln/>
        </p:spPr>
      </p:sp>
      <p:sp>
        <p:nvSpPr>
          <p:cNvPr id="56013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0C425E5-C169-8048-B4F6-50A5C40EF7D6}" type="slidenum">
              <a:rPr lang="en-US" sz="1200" b="0" smtClean="0">
                <a:solidFill>
                  <a:prstClr val="black"/>
                </a:solidFill>
                <a:latin typeface="Arial" charset="0"/>
                <a:cs typeface="ＭＳ Ｐゴシック" charset="0"/>
              </a:rPr>
              <a:pPr algn="r"/>
              <a:t>242</a:t>
            </a:fld>
            <a:endParaRPr lang="en-US" sz="1200" b="0">
              <a:solidFill>
                <a:prstClr val="black"/>
              </a:solidFill>
              <a:latin typeface="Arial" charset="0"/>
              <a:cs typeface="ＭＳ Ｐゴシック" charset="0"/>
            </a:endParaRPr>
          </a:p>
        </p:txBody>
      </p:sp>
      <p:sp>
        <p:nvSpPr>
          <p:cNvPr id="562179" name="Rectangle 2"/>
          <p:cNvSpPr>
            <a:spLocks noGrp="1" noRot="1" noChangeAspect="1" noChangeArrowheads="1" noTextEdit="1"/>
          </p:cNvSpPr>
          <p:nvPr>
            <p:ph type="sldImg"/>
          </p:nvPr>
        </p:nvSpPr>
        <p:spPr>
          <a:xfrm>
            <a:off x="1143000" y="685800"/>
            <a:ext cx="4573588" cy="3429000"/>
          </a:xfrm>
          <a:ln/>
        </p:spPr>
      </p:sp>
      <p:sp>
        <p:nvSpPr>
          <p:cNvPr id="5621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7077F5C-99DD-BE4D-85F6-8973C8ADE552}" type="slidenum">
              <a:rPr lang="en-US">
                <a:solidFill>
                  <a:prstClr val="black"/>
                </a:solidFill>
              </a:rPr>
              <a:pPr>
                <a:defRPr/>
              </a:pPr>
              <a:t>22</a:t>
            </a:fld>
            <a:endParaRPr lang="en-US">
              <a:solidFill>
                <a:prstClr val="black"/>
              </a:solidFill>
            </a:endParaRPr>
          </a:p>
        </p:txBody>
      </p:sp>
      <p:sp>
        <p:nvSpPr>
          <p:cNvPr id="13588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885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243</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AAEC9B0E-169D-564A-AB6F-24D163B356BB}" type="slidenum">
              <a:rPr lang="en-US" sz="1200" b="0" smtClean="0">
                <a:solidFill>
                  <a:srgbClr val="000000"/>
                </a:solidFill>
                <a:cs typeface="ＭＳ Ｐゴシック" charset="0"/>
              </a:rPr>
              <a:pPr algn="r"/>
              <a:t>244</a:t>
            </a:fld>
            <a:endParaRPr lang="en-US" sz="1200" b="0">
              <a:solidFill>
                <a:srgbClr val="000000"/>
              </a:solidFill>
              <a:cs typeface="ＭＳ Ｐゴシック" charset="0"/>
            </a:endParaRPr>
          </a:p>
        </p:txBody>
      </p:sp>
      <p:sp>
        <p:nvSpPr>
          <p:cNvPr id="567299" name="Rectangle 2"/>
          <p:cNvSpPr>
            <a:spLocks noGrp="1" noRot="1" noChangeAspect="1" noChangeArrowheads="1" noTextEdit="1"/>
          </p:cNvSpPr>
          <p:nvPr>
            <p:ph type="sldImg"/>
          </p:nvPr>
        </p:nvSpPr>
        <p:spPr>
          <a:xfrm>
            <a:off x="1143000" y="685800"/>
            <a:ext cx="4573588" cy="3429000"/>
          </a:xfrm>
          <a:ln/>
        </p:spPr>
      </p:sp>
      <p:sp>
        <p:nvSpPr>
          <p:cNvPr id="56730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7367AFD2-EC9C-4643-AB1A-A7DA03838ED4}" type="slidenum">
              <a:rPr lang="en-US" sz="1200" b="0" smtClean="0">
                <a:solidFill>
                  <a:srgbClr val="000000"/>
                </a:solidFill>
                <a:cs typeface="ＭＳ Ｐゴシック" charset="0"/>
              </a:rPr>
              <a:pPr algn="r"/>
              <a:t>245</a:t>
            </a:fld>
            <a:endParaRPr lang="en-US" sz="1200" b="0">
              <a:solidFill>
                <a:srgbClr val="000000"/>
              </a:solidFill>
              <a:cs typeface="ＭＳ Ｐゴシック" charset="0"/>
            </a:endParaRPr>
          </a:p>
        </p:txBody>
      </p:sp>
      <p:sp>
        <p:nvSpPr>
          <p:cNvPr id="569347" name="Rectangle 2"/>
          <p:cNvSpPr>
            <a:spLocks noGrp="1" noRot="1" noChangeAspect="1" noChangeArrowheads="1" noTextEdit="1"/>
          </p:cNvSpPr>
          <p:nvPr>
            <p:ph type="sldImg"/>
          </p:nvPr>
        </p:nvSpPr>
        <p:spPr>
          <a:xfrm>
            <a:off x="1143000" y="685800"/>
            <a:ext cx="4573588" cy="3429000"/>
          </a:xfrm>
          <a:ln/>
        </p:spPr>
      </p:sp>
      <p:sp>
        <p:nvSpPr>
          <p:cNvPr id="56934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b="0" smtClean="0">
                <a:solidFill>
                  <a:prstClr val="black"/>
                </a:solidFill>
                <a:latin typeface="Arial" charset="0"/>
                <a:cs typeface="ＭＳ Ｐゴシック" charset="0"/>
              </a:rPr>
              <a:pPr algn="r"/>
              <a:t>246</a:t>
            </a:fld>
            <a:endParaRPr lang="en-US" sz="1200" b="0">
              <a:solidFill>
                <a:prstClr val="black"/>
              </a:solidFill>
              <a:latin typeface="Arial"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C01A92E-20DC-6F4E-A775-392B901E077A}" type="slidenum">
              <a:rPr lang="en-US" sz="1200" b="0" smtClean="0">
                <a:solidFill>
                  <a:prstClr val="black"/>
                </a:solidFill>
                <a:latin typeface="Arial" charset="0"/>
                <a:cs typeface="ＭＳ Ｐゴシック" charset="0"/>
              </a:rPr>
              <a:pPr algn="r"/>
              <a:t>247</a:t>
            </a:fld>
            <a:endParaRPr lang="en-US" sz="1200" b="0">
              <a:solidFill>
                <a:prstClr val="black"/>
              </a:solidFill>
              <a:latin typeface="Arial"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E5314-33F4-BF4D-ABD6-4BC7875AA912}"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250</a:t>
            </a:fld>
            <a:endParaRPr lang="en-US">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251</a:t>
            </a:fld>
            <a:endParaRPr lang="en-US">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252</a:t>
            </a:fld>
            <a:endParaRPr lang="en-US">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253</a:t>
            </a:fld>
            <a:endParaRPr lang="en-US">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D9F38F5-7006-D241-AA36-20963BAEADF2}" type="slidenum">
              <a:rPr lang="en-US">
                <a:solidFill>
                  <a:prstClr val="black"/>
                </a:solidFill>
              </a:rPr>
              <a:pPr>
                <a:defRPr/>
              </a:pPr>
              <a:t>23</a:t>
            </a:fld>
            <a:endParaRPr lang="en-US">
              <a:solidFill>
                <a:prstClr val="black"/>
              </a:solidFill>
            </a:endParaRPr>
          </a:p>
        </p:txBody>
      </p:sp>
      <p:sp>
        <p:nvSpPr>
          <p:cNvPr id="136192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19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254</a:t>
            </a:fld>
            <a:endParaRPr lang="en-US">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255</a:t>
            </a:fld>
            <a:endParaRPr lang="en-US">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256</a:t>
            </a:fld>
            <a:endParaRPr lang="en-US">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257</a:t>
            </a:fld>
            <a:endParaRPr lang="en-US">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258</a:t>
            </a:fld>
            <a:endParaRPr lang="en-US">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C55654-5FB8-724B-9427-4148925A5B77}" type="slidenum">
              <a:rPr lang="en-US">
                <a:solidFill>
                  <a:prstClr val="black"/>
                </a:solidFill>
              </a:rPr>
              <a:pPr/>
              <a:t>259</a:t>
            </a:fld>
            <a:endParaRPr lang="en-US">
              <a:solidFill>
                <a:prstClr val="black"/>
              </a:solidFill>
            </a:endParaRPr>
          </a:p>
        </p:txBody>
      </p:sp>
      <p:sp>
        <p:nvSpPr>
          <p:cNvPr id="7362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362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b="0">
                <a:latin typeface="Arial" charset="0"/>
              </a:rPr>
              <a:pPr algn="r" eaLnBrk="1" hangingPunct="1"/>
              <a:t>260</a:t>
            </a:fld>
            <a:endParaRPr lang="en-US" altLang="zh-CN" sz="1200" b="0">
              <a:latin typeface="Arial"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b="0">
                <a:latin typeface="Arial" charset="0"/>
              </a:rPr>
              <a:pPr algn="r" eaLnBrk="1" hangingPunct="1"/>
              <a:t>261</a:t>
            </a:fld>
            <a:endParaRPr lang="en-US" altLang="zh-CN" sz="1200" b="0">
              <a:latin typeface="Arial"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b="0">
                <a:latin typeface="Arial" charset="0"/>
              </a:rPr>
              <a:pPr algn="r" eaLnBrk="1" hangingPunct="1"/>
              <a:t>262</a:t>
            </a:fld>
            <a:endParaRPr lang="en-US" altLang="zh-CN" sz="1200" b="0">
              <a:latin typeface="Arial"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b="0">
                <a:latin typeface="Arial" charset="0"/>
              </a:rPr>
              <a:pPr algn="r" eaLnBrk="1" hangingPunct="1"/>
              <a:t>263</a:t>
            </a:fld>
            <a:endParaRPr lang="en-US" altLang="zh-CN" sz="1200" b="0">
              <a:latin typeface="Arial"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eaLnBrk="0" fontAlgn="base" hangingPunct="0">
              <a:spcBef>
                <a:spcPct val="30000"/>
              </a:spcBef>
              <a:spcAft>
                <a:spcPct val="0"/>
              </a:spcAft>
            </a:pPr>
            <a:r>
              <a:rPr lang="en-US" b="0"/>
              <a:t>"In Hebrews 4, the writer to the Hebrews explains that Christians enter into rest when they complete the lifelong work of committed discipleship. But like the exodus generation (and later Achan), not all Christians finish their work. A proper illustration of the relationship between the journeys of the children of Israel and the Christian life is suggested by [this] diagram" (Dillow, 140).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_______________________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NS-07-1Cor1-9—slide 129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NS-07-1Cor10-16—slide 23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NS-19-Hebrews-69</a:t>
            </a:r>
          </a:p>
          <a:p>
            <a:pPr algn="l" rtl="0"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48602029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264</a:t>
            </a:fld>
            <a:endParaRPr lang="en-US">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265</a:t>
            </a:fld>
            <a:endParaRPr lang="en-US">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266</a:t>
            </a:fld>
            <a:endParaRPr lang="en-US">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267</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1E6782-6D92-F94B-8A2F-A94E17135912}" type="slidenum">
              <a:rPr lang="en-US">
                <a:solidFill>
                  <a:prstClr val="black"/>
                </a:solidFill>
              </a:rPr>
              <a:pPr/>
              <a:t>268</a:t>
            </a:fld>
            <a:endParaRPr lang="en-US">
              <a:solidFill>
                <a:prstClr val="black"/>
              </a:solidFill>
            </a:endParaRPr>
          </a:p>
        </p:txBody>
      </p:sp>
      <p:sp>
        <p:nvSpPr>
          <p:cNvPr id="6973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7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73C4800-CB91-0240-A161-FB7DEB9CC04E}" type="slidenum">
              <a:rPr lang="en-US">
                <a:solidFill>
                  <a:prstClr val="black"/>
                </a:solidFill>
              </a:rPr>
              <a:pPr/>
              <a:t>269</a:t>
            </a:fld>
            <a:endParaRPr lang="en-US">
              <a:solidFill>
                <a:prstClr val="black"/>
              </a:solidFill>
            </a:endParaRPr>
          </a:p>
        </p:txBody>
      </p:sp>
      <p:sp>
        <p:nvSpPr>
          <p:cNvPr id="6952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5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00EA0-0E73-874A-AD3A-9065B218A671}" type="slidenum">
              <a:rPr lang="en-US">
                <a:solidFill>
                  <a:prstClr val="black"/>
                </a:solidFill>
              </a:rPr>
              <a:pPr/>
              <a:t>270</a:t>
            </a:fld>
            <a:endParaRPr lang="en-US">
              <a:solidFill>
                <a:prstClr val="black"/>
              </a:solidFill>
            </a:endParaRPr>
          </a:p>
        </p:txBody>
      </p:sp>
      <p:sp>
        <p:nvSpPr>
          <p:cNvPr id="6983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3A1F9C-8477-544C-A699-F580B5A6AC67}" type="slidenum">
              <a:rPr lang="en-US">
                <a:solidFill>
                  <a:prstClr val="black"/>
                </a:solidFill>
              </a:rPr>
              <a:pPr/>
              <a:t>271</a:t>
            </a:fld>
            <a:endParaRPr lang="en-US">
              <a:solidFill>
                <a:prstClr val="black"/>
              </a:solidFill>
            </a:endParaRPr>
          </a:p>
        </p:txBody>
      </p:sp>
      <p:sp>
        <p:nvSpPr>
          <p:cNvPr id="7086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086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272</a:t>
            </a:fld>
            <a:endParaRPr lang="en-US">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273</a:t>
            </a:fld>
            <a:endParaRPr lang="en-US">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6323" name="Rectangle 3"/>
          <p:cNvSpPr>
            <a:spLocks noGrp="1" noChangeArrowheads="1"/>
          </p:cNvSpPr>
          <p:nvPr>
            <p:ph type="body" idx="1"/>
          </p:nvPr>
        </p:nvSpPr>
        <p:spPr/>
        <p:txBody>
          <a:bodyPr/>
          <a:lstStyle/>
          <a:p>
            <a:r>
              <a:rPr lang="ru-RU" altLang="ja-JP" dirty="0">
                <a:latin typeface="Arial"/>
              </a:rPr>
              <a:t>"</a:t>
            </a:r>
            <a:r>
              <a:rPr lang="en-US" dirty="0">
                <a:latin typeface="Times" charset="0"/>
              </a:rPr>
              <a:t>Love never gives up, never loses faith, is always hopeful, and endures through every circumstance</a:t>
            </a:r>
            <a:r>
              <a:rPr lang="ru-RU" altLang="ja-JP" dirty="0">
                <a:latin typeface="Arial"/>
              </a:rPr>
              <a:t>"</a:t>
            </a:r>
            <a:r>
              <a:rPr lang="en-US" dirty="0">
                <a:latin typeface="Times" charset="0"/>
              </a:rPr>
              <a:t> (NLT)</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BAC758E-EC07-EC43-B9F0-C5DCEBC86A88}" type="slidenum">
              <a:rPr lang="en-US">
                <a:solidFill>
                  <a:prstClr val="black"/>
                </a:solidFill>
              </a:rPr>
              <a:pPr>
                <a:defRPr/>
              </a:pPr>
              <a:t>25</a:t>
            </a:fld>
            <a:endParaRPr lang="en-US">
              <a:solidFill>
                <a:prstClr val="black"/>
              </a:solidFill>
            </a:endParaRPr>
          </a:p>
        </p:txBody>
      </p:sp>
      <p:sp>
        <p:nvSpPr>
          <p:cNvPr id="13639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39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274</a:t>
            </a:fld>
            <a:endParaRPr lang="en-US">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C95DA9-C04F-1641-A8E4-493AB80A3F1B}" type="slidenum">
              <a:rPr lang="en-US">
                <a:solidFill>
                  <a:prstClr val="black"/>
                </a:solidFill>
              </a:rPr>
              <a:pPr/>
              <a:t>277</a:t>
            </a:fld>
            <a:endParaRPr lang="en-US">
              <a:solidFill>
                <a:prstClr val="black"/>
              </a:solidFill>
            </a:endParaRPr>
          </a:p>
        </p:txBody>
      </p:sp>
      <p:sp>
        <p:nvSpPr>
          <p:cNvPr id="7004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0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282</a:t>
            </a:fld>
            <a:endParaRPr lang="en-US">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1E9AA61-79F5-6144-A26F-0DF6DB7F6765}" type="slidenum">
              <a:rPr lang="en-US" sz="1200"/>
              <a:pPr eaLnBrk="1" hangingPunct="1"/>
              <a:t>283</a:t>
            </a:fld>
            <a:endParaRPr lang="en-US" sz="1200"/>
          </a:p>
        </p:txBody>
      </p:sp>
      <p:sp>
        <p:nvSpPr>
          <p:cNvPr id="528387" name="Rectangle 2"/>
          <p:cNvSpPr>
            <a:spLocks noGrp="1" noRot="1" noChangeAspect="1" noChangeArrowheads="1"/>
          </p:cNvSpPr>
          <p:nvPr>
            <p:ph type="sldImg"/>
          </p:nvPr>
        </p:nvSpPr>
        <p:spPr>
          <a:solidFill>
            <a:srgbClr val="FFFFFF"/>
          </a:solidFill>
          <a:ln/>
        </p:spPr>
      </p:sp>
      <p:sp>
        <p:nvSpPr>
          <p:cNvPr id="5283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26</a:t>
            </a:fld>
            <a:endParaRPr lang="en-US">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284</a:t>
            </a:fld>
            <a:endParaRPr lang="en-US">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285</a:t>
            </a:fld>
            <a:endParaRPr lang="en-US">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64567128"/>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287</a:t>
            </a:fld>
            <a:endParaRPr lang="en-US">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288</a:t>
            </a:fld>
            <a:endParaRPr lang="en-US">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289</a:t>
            </a:fld>
            <a:endParaRPr lang="en-US">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4C760FF-B7C1-B149-A0B7-EFAC26109F32}" type="slidenum">
              <a:rPr lang="en-US" sz="1200" b="0" smtClean="0">
                <a:solidFill>
                  <a:srgbClr val="1F497D"/>
                </a:solidFill>
                <a:latin typeface="Times New Roman" charset="0"/>
                <a:ea typeface="Osaka" charset="0"/>
                <a:cs typeface="Osaka" charset="0"/>
              </a:rPr>
              <a:pPr algn="r"/>
              <a:t>291</a:t>
            </a:fld>
            <a:endParaRPr lang="en-US" sz="1200" b="0">
              <a:solidFill>
                <a:srgbClr val="1F497D"/>
              </a:solidFill>
              <a:latin typeface="Times New Roman" charset="0"/>
              <a:ea typeface="Osaka" charset="0"/>
              <a:cs typeface="Osaka" charset="0"/>
            </a:endParaRPr>
          </a:p>
        </p:txBody>
      </p:sp>
      <p:sp>
        <p:nvSpPr>
          <p:cNvPr id="289794" name="Rectangle 2"/>
          <p:cNvSpPr>
            <a:spLocks noGrp="1" noRot="1" noChangeAspect="1" noChangeArrowheads="1" noTextEdit="1"/>
          </p:cNvSpPr>
          <p:nvPr>
            <p:ph type="sldImg"/>
          </p:nvPr>
        </p:nvSpPr>
        <p:spPr>
          <a:solidFill>
            <a:srgbClr val="FFFFFF"/>
          </a:solidFill>
          <a:ln/>
        </p:spPr>
      </p:sp>
      <p:sp>
        <p:nvSpPr>
          <p:cNvPr id="28979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77EFB0-1A89-B349-9B06-F9A5E9C983C8}" type="slidenum">
              <a:rPr lang="en-US" sz="1200" b="0" smtClean="0">
                <a:solidFill>
                  <a:srgbClr val="1F497D"/>
                </a:solidFill>
                <a:latin typeface="Times New Roman" charset="0"/>
                <a:ea typeface="Osaka" charset="0"/>
                <a:cs typeface="Osaka" charset="0"/>
              </a:rPr>
              <a:pPr algn="r"/>
              <a:t>292</a:t>
            </a:fld>
            <a:endParaRPr lang="en-US" sz="1200" b="0">
              <a:solidFill>
                <a:srgbClr val="1F497D"/>
              </a:solidFill>
              <a:latin typeface="Times New Roman" charset="0"/>
              <a:ea typeface="Osaka" charset="0"/>
              <a:cs typeface="Osaka" charset="0"/>
            </a:endParaRPr>
          </a:p>
        </p:txBody>
      </p:sp>
      <p:sp>
        <p:nvSpPr>
          <p:cNvPr id="291842" name="Rectangle 2"/>
          <p:cNvSpPr>
            <a:spLocks noGrp="1" noRot="1" noChangeAspect="1" noChangeArrowheads="1" noTextEdit="1"/>
          </p:cNvSpPr>
          <p:nvPr>
            <p:ph type="sldImg"/>
          </p:nvPr>
        </p:nvSpPr>
        <p:spPr>
          <a:solidFill>
            <a:srgbClr val="FFFFFF"/>
          </a:solidFill>
          <a:ln/>
        </p:spPr>
      </p:sp>
      <p:sp>
        <p:nvSpPr>
          <p:cNvPr id="29184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294</a:t>
            </a:fld>
            <a:endParaRPr lang="en-US" sz="1200">
              <a:solidFill>
                <a:srgbClr val="000000"/>
              </a:solidFill>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27</a:t>
            </a:fld>
            <a:endParaRPr lang="en-US">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295</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19B9BE-5CC2-9942-ACCA-69B4482EBE62}" type="slidenum">
              <a:rPr lang="en-US" sz="1200" b="0" smtClean="0">
                <a:solidFill>
                  <a:srgbClr val="1F497D"/>
                </a:solidFill>
                <a:latin typeface="Times New Roman" charset="0"/>
                <a:ea typeface="Osaka" charset="0"/>
                <a:cs typeface="Osaka" charset="0"/>
              </a:rPr>
              <a:pPr algn="r"/>
              <a:t>296</a:t>
            </a:fld>
            <a:endParaRPr lang="en-US" sz="1200" b="0">
              <a:solidFill>
                <a:srgbClr val="1F497D"/>
              </a:solidFill>
              <a:latin typeface="Times New Roman" charset="0"/>
              <a:ea typeface="Osaka" charset="0"/>
              <a:cs typeface="Osaka" charset="0"/>
            </a:endParaRPr>
          </a:p>
        </p:txBody>
      </p:sp>
      <p:sp>
        <p:nvSpPr>
          <p:cNvPr id="297986" name="Rectangle 2"/>
          <p:cNvSpPr>
            <a:spLocks noGrp="1" noRot="1" noChangeAspect="1" noChangeArrowheads="1" noTextEdit="1"/>
          </p:cNvSpPr>
          <p:nvPr>
            <p:ph type="sldImg"/>
          </p:nvPr>
        </p:nvSpPr>
        <p:spPr>
          <a:solidFill>
            <a:srgbClr val="FFFFFF"/>
          </a:solidFill>
          <a:ln/>
        </p:spPr>
      </p:sp>
      <p:sp>
        <p:nvSpPr>
          <p:cNvPr id="29798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DA8F432C-38D4-3541-BC13-99E2F2054F28}" type="slidenum">
              <a:rPr lang="en-US" sz="1200" b="0" smtClean="0">
                <a:solidFill>
                  <a:srgbClr val="1F497D"/>
                </a:solidFill>
                <a:latin typeface="Times New Roman" charset="0"/>
                <a:ea typeface="Osaka" charset="0"/>
                <a:cs typeface="Osaka" charset="0"/>
              </a:rPr>
              <a:pPr algn="r"/>
              <a:t>297</a:t>
            </a:fld>
            <a:endParaRPr lang="en-US" sz="1200" b="0">
              <a:solidFill>
                <a:srgbClr val="1F497D"/>
              </a:solidFill>
              <a:latin typeface="Times New Roman" charset="0"/>
              <a:ea typeface="Osaka" charset="0"/>
              <a:cs typeface="Osaka" charset="0"/>
            </a:endParaRPr>
          </a:p>
        </p:txBody>
      </p:sp>
      <p:sp>
        <p:nvSpPr>
          <p:cNvPr id="300034" name="Rectangle 2"/>
          <p:cNvSpPr>
            <a:spLocks noGrp="1" noRot="1" noChangeAspect="1" noChangeArrowheads="1" noTextEdit="1"/>
          </p:cNvSpPr>
          <p:nvPr>
            <p:ph type="sldImg"/>
          </p:nvPr>
        </p:nvSpPr>
        <p:spPr>
          <a:solidFill>
            <a:srgbClr val="FFFFFF"/>
          </a:solidFill>
          <a:ln/>
        </p:spPr>
      </p:sp>
      <p:sp>
        <p:nvSpPr>
          <p:cNvPr id="30003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BE698F7-20D8-E343-93D5-419EE66307BE}" type="slidenum">
              <a:rPr lang="en-US" sz="1200" b="0" smtClean="0">
                <a:solidFill>
                  <a:srgbClr val="1F497D"/>
                </a:solidFill>
                <a:latin typeface="Times New Roman" charset="0"/>
                <a:ea typeface="Osaka" charset="0"/>
                <a:cs typeface="Osaka" charset="0"/>
              </a:rPr>
              <a:pPr algn="r"/>
              <a:t>298</a:t>
            </a:fld>
            <a:endParaRPr lang="en-US" sz="1200" b="0">
              <a:solidFill>
                <a:srgbClr val="1F497D"/>
              </a:solidFill>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E650E896-979C-D840-8C55-18DB11A4DCF2}" type="slidenum">
              <a:rPr lang="en-US" sz="1200" b="0" smtClean="0">
                <a:solidFill>
                  <a:srgbClr val="1F497D"/>
                </a:solidFill>
                <a:latin typeface="Times New Roman" charset="0"/>
                <a:ea typeface="Osaka" charset="0"/>
                <a:cs typeface="Osaka" charset="0"/>
              </a:rPr>
              <a:pPr algn="r"/>
              <a:t>300</a:t>
            </a:fld>
            <a:endParaRPr lang="en-US" sz="1200" b="0">
              <a:solidFill>
                <a:srgbClr val="1F497D"/>
              </a:solidFill>
              <a:latin typeface="Times New Roman" charset="0"/>
              <a:ea typeface="Osaka" charset="0"/>
              <a:cs typeface="Osaka" charset="0"/>
            </a:endParaRPr>
          </a:p>
        </p:txBody>
      </p:sp>
      <p:sp>
        <p:nvSpPr>
          <p:cNvPr id="306178" name="Rectangle 2"/>
          <p:cNvSpPr>
            <a:spLocks noGrp="1" noRot="1" noChangeAspect="1" noChangeArrowheads="1" noTextEdit="1"/>
          </p:cNvSpPr>
          <p:nvPr>
            <p:ph type="sldImg"/>
          </p:nvPr>
        </p:nvSpPr>
        <p:spPr>
          <a:solidFill>
            <a:srgbClr val="FFFFFF"/>
          </a:solidFill>
          <a:ln/>
        </p:spPr>
      </p:sp>
      <p:sp>
        <p:nvSpPr>
          <p:cNvPr id="30617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CF03D39-C955-D840-A931-146DD1FD5977}" type="slidenum">
              <a:rPr lang="en-US" sz="1200" b="0" smtClean="0">
                <a:solidFill>
                  <a:srgbClr val="1F497D"/>
                </a:solidFill>
                <a:latin typeface="Times New Roman" charset="0"/>
                <a:ea typeface="Osaka" charset="0"/>
                <a:cs typeface="Osaka" charset="0"/>
              </a:rPr>
              <a:pPr algn="r"/>
              <a:t>301</a:t>
            </a:fld>
            <a:endParaRPr lang="en-US" sz="1200" b="0">
              <a:solidFill>
                <a:srgbClr val="1F497D"/>
              </a:solidFill>
              <a:latin typeface="Times New Roman" charset="0"/>
              <a:ea typeface="Osaka" charset="0"/>
              <a:cs typeface="Osaka" charset="0"/>
            </a:endParaRPr>
          </a:p>
        </p:txBody>
      </p:sp>
      <p:sp>
        <p:nvSpPr>
          <p:cNvPr id="308226" name="Rectangle 2"/>
          <p:cNvSpPr>
            <a:spLocks noGrp="1" noRot="1" noChangeAspect="1" noChangeArrowheads="1" noTextEdit="1"/>
          </p:cNvSpPr>
          <p:nvPr>
            <p:ph type="sldImg"/>
          </p:nvPr>
        </p:nvSpPr>
        <p:spPr>
          <a:solidFill>
            <a:srgbClr val="FFFFFF"/>
          </a:solidFill>
          <a:ln/>
        </p:spPr>
      </p:sp>
      <p:sp>
        <p:nvSpPr>
          <p:cNvPr id="30822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74933FF-1B26-494D-A45B-A48905B39DDD}" type="slidenum">
              <a:rPr lang="en-US" sz="1200" b="0" smtClean="0">
                <a:solidFill>
                  <a:srgbClr val="1F497D"/>
                </a:solidFill>
                <a:latin typeface="Times New Roman" charset="0"/>
                <a:ea typeface="Osaka" charset="0"/>
                <a:cs typeface="Osaka" charset="0"/>
              </a:rPr>
              <a:pPr algn="r"/>
              <a:t>302</a:t>
            </a:fld>
            <a:endParaRPr lang="en-US" sz="1200" b="0">
              <a:solidFill>
                <a:srgbClr val="1F497D"/>
              </a:solidFill>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85057C6-C585-8545-BBB6-BE381E56A5FE}" type="slidenum">
              <a:rPr lang="en-US" sz="1200" b="0" smtClean="0">
                <a:solidFill>
                  <a:srgbClr val="1F497D"/>
                </a:solidFill>
                <a:latin typeface="Times New Roman" charset="0"/>
                <a:ea typeface="Osaka" charset="0"/>
                <a:cs typeface="Osaka" charset="0"/>
              </a:rPr>
              <a:pPr algn="r"/>
              <a:t>303</a:t>
            </a:fld>
            <a:endParaRPr lang="en-US" sz="1200" b="0">
              <a:solidFill>
                <a:srgbClr val="1F497D"/>
              </a:solidFill>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0D6ADF5-1ED4-D140-A247-E9939F8DD82A}" type="slidenum">
              <a:rPr lang="en-US" sz="1200" b="0" smtClean="0">
                <a:solidFill>
                  <a:srgbClr val="1F497D"/>
                </a:solidFill>
                <a:latin typeface="Times New Roman" charset="0"/>
                <a:ea typeface="Osaka" charset="0"/>
                <a:cs typeface="Osaka" charset="0"/>
              </a:rPr>
              <a:pPr algn="r"/>
              <a:t>304</a:t>
            </a:fld>
            <a:endParaRPr lang="en-US" sz="1200" b="0">
              <a:solidFill>
                <a:srgbClr val="1F497D"/>
              </a:solidFill>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08606774"/>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3C02FA4-0232-4D48-8C48-758D653B3339}" type="slidenum">
              <a:rPr lang="en-US" sz="1200"/>
              <a:pPr eaLnBrk="1" hangingPunct="1"/>
              <a:t>306</a:t>
            </a:fld>
            <a:endParaRPr lang="en-US" sz="1200"/>
          </a:p>
        </p:txBody>
      </p:sp>
      <p:sp>
        <p:nvSpPr>
          <p:cNvPr id="531459" name="Rectangle 2"/>
          <p:cNvSpPr>
            <a:spLocks noGrp="1" noRot="1" noChangeAspect="1" noChangeArrowheads="1"/>
          </p:cNvSpPr>
          <p:nvPr>
            <p:ph type="sldImg"/>
          </p:nvPr>
        </p:nvSpPr>
        <p:spPr>
          <a:solidFill>
            <a:srgbClr val="FFFFFF"/>
          </a:solidFill>
          <a:ln/>
        </p:spPr>
      </p:sp>
      <p:sp>
        <p:nvSpPr>
          <p:cNvPr id="531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307</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308</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9E6B051-6C29-414F-91A8-6AB66FFED3D8}" type="slidenum">
              <a:rPr lang="en-US" sz="1200"/>
              <a:pPr eaLnBrk="1" hangingPunct="1"/>
              <a:t>309</a:t>
            </a:fld>
            <a:endParaRPr lang="en-US" sz="1200"/>
          </a:p>
        </p:txBody>
      </p:sp>
      <p:sp>
        <p:nvSpPr>
          <p:cNvPr id="541699" name="Rectangle 2"/>
          <p:cNvSpPr>
            <a:spLocks noGrp="1" noRot="1" noChangeAspect="1" noChangeArrowheads="1"/>
          </p:cNvSpPr>
          <p:nvPr>
            <p:ph type="sldImg"/>
          </p:nvPr>
        </p:nvSpPr>
        <p:spPr>
          <a:solidFill>
            <a:srgbClr val="FFFFFF"/>
          </a:solidFill>
          <a:ln/>
        </p:spPr>
      </p:sp>
      <p:sp>
        <p:nvSpPr>
          <p:cNvPr id="5417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310</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311</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DA290B-D9C0-D54E-8CA1-D196FC5457E2}"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Blessed Easter to you! Not so for Shalom </a:t>
            </a:r>
            <a:r>
              <a:rPr lang="en-US" sz="1200" kern="1200" dirty="0" err="1">
                <a:solidFill>
                  <a:schemeClr val="tx1"/>
                </a:solidFill>
                <a:effectLst/>
                <a:latin typeface="Arial" charset="0"/>
                <a:ea typeface="ヒラギノ角ゴ Pro W3" pitchFamily="80" charset="-128"/>
                <a:cs typeface="ヒラギノ角ゴ Pro W3" pitchFamily="-111" charset="-128"/>
              </a:rPr>
              <a:t>Auslander</a:t>
            </a:r>
            <a:r>
              <a:rPr lang="en-US" sz="1200" kern="1200" dirty="0">
                <a:solidFill>
                  <a:schemeClr val="tx1"/>
                </a:solidFill>
                <a:effectLst/>
                <a:latin typeface="Arial"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Ironicly, his name, Shalom, means "peace," but he has no peace.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kern="1200" dirty="0">
                <a:solidFill>
                  <a:schemeClr val="tx1"/>
                </a:solidFill>
                <a:effectLst/>
                <a:latin typeface="Arial" charset="0"/>
                <a:ea typeface="ヒラギノ角ゴ Pro W3" pitchFamily="80" charset="-128"/>
                <a:cs typeface="ヒラギノ角ゴ Pro W3" pitchFamily="-111" charset="-128"/>
              </a:rPr>
              <a:t>Did you hear</a:t>
            </a:r>
            <a:r>
              <a:rPr lang="en-US" sz="1200" kern="1200" dirty="0">
                <a:solidFill>
                  <a:schemeClr val="tx1"/>
                </a:solidFill>
                <a:effectLst/>
                <a:latin typeface="Arial"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t>
            </a:r>
          </a:p>
        </p:txBody>
      </p:sp>
    </p:spTree>
    <p:extLst>
      <p:ext uri="{BB962C8B-B14F-4D97-AF65-F5344CB8AC3E}">
        <p14:creationId xmlns:p14="http://schemas.microsoft.com/office/powerpoint/2010/main" val="5144617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kern="1200" dirty="0" err="1">
                <a:solidFill>
                  <a:schemeClr val="tx1"/>
                </a:solidFill>
                <a:effectLst/>
                <a:latin typeface="Arial" charset="0"/>
                <a:ea typeface="ヒラギノ角ゴ Pro W3" pitchFamily="80" charset="-128"/>
                <a:cs typeface="ヒラギノ角ゴ Pro W3" pitchFamily="-111" charset="-128"/>
              </a:rPr>
              <a:t>Rotela</a:t>
            </a:r>
            <a:r>
              <a:rPr lang="en-US" sz="1200" kern="1200" dirty="0">
                <a:solidFill>
                  <a:schemeClr val="tx1"/>
                </a:solidFill>
                <a:effectLst/>
                <a:latin typeface="Arial"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Have you noticed that nearly every year there is an attack on Jesus in March?  </a:t>
            </a:r>
            <a:r>
              <a:rPr lang="en-US" sz="1200" i="1" kern="1200" dirty="0">
                <a:solidFill>
                  <a:schemeClr val="tx1"/>
                </a:solidFill>
                <a:effectLst/>
                <a:latin typeface="Arial" charset="0"/>
                <a:ea typeface="ヒラギノ角ゴ Pro W3" pitchFamily="80" charset="-128"/>
                <a:cs typeface="ヒラギノ角ゴ Pro W3" pitchFamily="-111" charset="-128"/>
              </a:rPr>
              <a:t>The Da Vinci Code</a:t>
            </a:r>
            <a:r>
              <a:rPr lang="en-US" sz="1200" kern="1200" dirty="0">
                <a:solidFill>
                  <a:schemeClr val="tx1"/>
                </a:solidFill>
                <a:effectLst/>
                <a:latin typeface="Arial" charset="0"/>
                <a:ea typeface="ヒラギノ角ゴ Pro W3" pitchFamily="80" charset="-128"/>
                <a:cs typeface="ヒラギノ角ゴ Pro W3" pitchFamily="-111" charset="-128"/>
              </a:rPr>
              <a:t> rolled off the presses in March, then years later the film came out in March.  </a:t>
            </a:r>
            <a:r>
              <a:rPr lang="en-US" sz="1200" i="1" kern="1200" dirty="0">
                <a:solidFill>
                  <a:schemeClr val="tx1"/>
                </a:solidFill>
                <a:effectLst/>
                <a:latin typeface="Arial" charset="0"/>
                <a:ea typeface="ヒラギノ角ゴ Pro W3" pitchFamily="80" charset="-128"/>
                <a:cs typeface="ヒラギノ角ゴ Pro W3" pitchFamily="-111" charset="-128"/>
              </a:rPr>
              <a:t>The Gospel of Judas</a:t>
            </a:r>
            <a:r>
              <a:rPr lang="en-US" sz="1200" kern="1200" dirty="0">
                <a:solidFill>
                  <a:schemeClr val="tx1"/>
                </a:solidFill>
                <a:effectLst/>
                <a:latin typeface="Arial" charset="0"/>
                <a:ea typeface="ヒラギノ角ゴ Pro W3" pitchFamily="80" charset="-128"/>
                <a:cs typeface="ヒラギノ角ゴ Pro W3" pitchFamily="-111" charset="-128"/>
              </a:rPr>
              <a:t>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p:txBody>
      </p:sp>
    </p:spTree>
    <p:extLst>
      <p:ext uri="{BB962C8B-B14F-4D97-AF65-F5344CB8AC3E}">
        <p14:creationId xmlns:p14="http://schemas.microsoft.com/office/powerpoint/2010/main" val="1749235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30</a:t>
            </a:fld>
            <a:endParaRPr lang="en-US">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p>
          <a:p>
            <a:endParaRPr lang="en-US" sz="1200" kern="1200" dirty="0">
              <a:solidFill>
                <a:schemeClr val="tx1"/>
              </a:solidFill>
              <a:effectLst/>
              <a:latin typeface="Arial" charset="0"/>
              <a:ea typeface="ヒラギノ角ゴ Pro W3" pitchFamily="80" charset="-128"/>
              <a:cs typeface="ヒラギノ角ゴ Pro W3" charset="0"/>
            </a:endParaRPr>
          </a:p>
          <a:p>
            <a:r>
              <a:rPr lang="en-US" sz="1200" kern="1200">
                <a:solidFill>
                  <a:schemeClr val="tx1"/>
                </a:solidFill>
                <a:effectLst/>
                <a:latin typeface="Arial" charset="0"/>
                <a:ea typeface="ヒラギノ角ゴ Pro W3" pitchFamily="80" charset="-128"/>
                <a:cs typeface="ヒラギノ角ゴ Pro W3" charset="0"/>
              </a:rPr>
              <a:t>• Epicurus </a:t>
            </a:r>
            <a:r>
              <a:rPr lang="en-US" sz="1200" kern="1200" dirty="0">
                <a:solidFill>
                  <a:schemeClr val="tx1"/>
                </a:solidFill>
                <a:effectLst/>
                <a:latin typeface="Arial" charset="0"/>
                <a:ea typeface="ヒラギノ角ゴ Pro W3" pitchFamily="80" charset="-128"/>
                <a:cs typeface="ヒラギノ角ゴ Pro W3" charset="0"/>
              </a:rPr>
              <a:t>was known to have said, "Eat, drink, and be merry—for tomorrow we die!" He was saying that after death, there is no accounting for our lives on earth—no resurrection.</a:t>
            </a:r>
            <a:endParaRPr lang="en-US" dirty="0">
              <a:ea typeface="ヒラギノ角ゴ Pro W3" charset="0"/>
              <a:cs typeface="ヒラギノ角ゴ Pro W3"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06730F-14DE-9D40-97EC-A82D22854405}"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But Paul took this denial of the resurrection very seriously!  So let’s see </a:t>
            </a:r>
          </a:p>
          <a:p>
            <a:r>
              <a:rPr lang="en-US" sz="1200" kern="1200" dirty="0">
                <a:solidFill>
                  <a:schemeClr val="tx1"/>
                </a:solidFill>
                <a:effectLst/>
                <a:latin typeface="Arial" charset="0"/>
                <a:ea typeface="ヒラギノ角ゴ Pro W3" pitchFamily="80" charset="-128"/>
                <a:cs typeface="ヒラギノ角ゴ Pro W3" pitchFamily="-111" charset="-128"/>
              </a:rPr>
              <a:t>• three reasons</a:t>
            </a:r>
            <a:r>
              <a:rPr lang="en-US" sz="1200" i="1" kern="1200" dirty="0">
                <a:solidFill>
                  <a:schemeClr val="tx1"/>
                </a:solidFill>
                <a:effectLst/>
                <a:latin typeface="Arial" charset="0"/>
                <a:ea typeface="ヒラギノ角ゴ Pro W3" pitchFamily="80" charset="-128"/>
                <a:cs typeface="ヒラギノ角ゴ Pro W3" pitchFamily="-111" charset="-128"/>
              </a:rPr>
              <a:t> Paul says Christ’s resurrection is important</a:t>
            </a:r>
            <a:r>
              <a:rPr lang="en-US" sz="1200" kern="1200" dirty="0">
                <a:solidFill>
                  <a:schemeClr val="tx1"/>
                </a:solidFill>
                <a:effectLst/>
                <a:latin typeface="Arial" charset="0"/>
                <a:ea typeface="ヒラギノ角ゴ Pro W3" pitchFamily="80" charset="-128"/>
                <a:cs typeface="ヒラギノ角ゴ Pro W3" pitchFamily="-111" charset="-128"/>
              </a:rPr>
              <a:t> in 1 Corinthians 15.  First…</a:t>
            </a:r>
            <a:r>
              <a:rPr lang="en-US" dirty="0">
                <a:effectLst/>
              </a:rPr>
              <a:t> </a:t>
            </a:r>
            <a:endParaRPr lang="en-US" dirty="0">
              <a:ea typeface="ヒラギノ角ゴ Pro W3" charset="0"/>
              <a:cs typeface="ヒラギノ角ゴ Pro W3"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2336925382"/>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kern="1200" dirty="0">
                <a:solidFill>
                  <a:schemeClr val="tx1"/>
                </a:solidFill>
                <a:effectLst/>
                <a:latin typeface="Arial"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09036374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All are either alive today or still dead.</a:t>
            </a: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kern="1200" dirty="0">
              <a:solidFill>
                <a:schemeClr val="tx1"/>
              </a:solidFill>
              <a:effectLst/>
              <a:latin typeface="Arial" charset="0"/>
              <a:ea typeface="ヒラギノ角ゴ Pro W3" pitchFamily="80" charset="-128"/>
              <a:cs typeface="ヒラギノ角ゴ Pro W3" pitchFamily="-111" charset="-128"/>
            </a:endParaRPr>
          </a:p>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OPTIONAL:</a:t>
            </a:r>
            <a:br>
              <a:rPr lang="en-US" sz="1200" kern="1200" dirty="0">
                <a:solidFill>
                  <a:schemeClr val="tx1"/>
                </a:solidFill>
                <a:effectLst/>
                <a:latin typeface="Arial" charset="0"/>
                <a:ea typeface="ヒラギノ角ゴ Pro W3" pitchFamily="80" charset="-128"/>
                <a:cs typeface="ヒラギノ角ゴ Pro W3" pitchFamily="-111" charset="-128"/>
              </a:rPr>
            </a:br>
            <a:r>
              <a:rPr lang="en-US" sz="1200" kern="1200" dirty="0">
                <a:solidFill>
                  <a:schemeClr val="tx1"/>
                </a:solidFill>
                <a:effectLst/>
                <a:latin typeface="Arial"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kern="1200" dirty="0">
                <a:solidFill>
                  <a:schemeClr val="tx1"/>
                </a:solidFill>
                <a:effectLst/>
                <a:latin typeface="Arial" charset="0"/>
                <a:ea typeface="ヒラギノ角ゴ Pro W3" pitchFamily="80" charset="-128"/>
                <a:cs typeface="ヒラギノ角ゴ Pro W3" pitchFamily="-111" charset="-128"/>
              </a:rPr>
              <a:t>(9-11).</a:t>
            </a:r>
          </a:p>
          <a:p>
            <a:r>
              <a:rPr lang="en-US" sz="1200" b="1" kern="1200" dirty="0">
                <a:solidFill>
                  <a:schemeClr val="tx1"/>
                </a:solidFill>
                <a:effectLst/>
                <a:latin typeface="Arial" charset="0"/>
                <a:ea typeface="ヒラギノ角ゴ Pro W3" pitchFamily="80" charset="-128"/>
                <a:cs typeface="ヒラギノ角ゴ Pro W3" pitchFamily="-111" charset="-128"/>
              </a:rPr>
              <a:t>1Cor. 15:9-11 NLT</a:t>
            </a:r>
            <a:r>
              <a:rPr lang="en-US" sz="1200" kern="1200" dirty="0">
                <a:solidFill>
                  <a:schemeClr val="tx1"/>
                </a:solidFill>
                <a:effectLst/>
                <a:latin typeface="Arial" charset="0"/>
                <a:ea typeface="ヒラギノ角ゴ Pro W3" pitchFamily="80" charset="-128"/>
                <a:cs typeface="ヒラギノ角ゴ Pro W3" pitchFamily="-111" charset="-128"/>
              </a:rPr>
              <a:t>   </a:t>
            </a:r>
            <a:r>
              <a:rPr lang="en-US" sz="1200" b="1" kern="1200" baseline="30000" dirty="0">
                <a:solidFill>
                  <a:schemeClr val="tx1"/>
                </a:solidFill>
                <a:effectLst/>
                <a:latin typeface="Arial" charset="0"/>
                <a:ea typeface="ヒラギノ角ゴ Pro W3" pitchFamily="80" charset="-128"/>
                <a:cs typeface="ヒラギノ角ゴ Pro W3" pitchFamily="-111" charset="-128"/>
              </a:rPr>
              <a:t>9</a:t>
            </a:r>
            <a:r>
              <a:rPr lang="en-US" sz="1200" kern="1200" dirty="0">
                <a:solidFill>
                  <a:schemeClr val="tx1"/>
                </a:solidFill>
                <a:effectLst/>
                <a:latin typeface="Arial"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10</a:t>
            </a:r>
            <a:r>
              <a:rPr lang="en-US" sz="1200" kern="1200" dirty="0">
                <a:solidFill>
                  <a:schemeClr val="tx1"/>
                </a:solidFill>
                <a:effectLst/>
                <a:latin typeface="Arial"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11</a:t>
            </a:r>
            <a:r>
              <a:rPr lang="en-US" sz="1200" kern="1200" dirty="0">
                <a:solidFill>
                  <a:schemeClr val="tx1"/>
                </a:solidFill>
                <a:effectLst/>
                <a:latin typeface="Arial"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58948236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6512375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3</a:t>
            </a:fld>
            <a:endParaRPr lang="en-US">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r>
              <a:rPr lang="en-US"/>
              <a:t>Buddhists are very concerned about burning the proper offerings to the gods. They believe that whatever they burn ends up in the spirit world.</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31</a:t>
            </a:fld>
            <a:endParaRPr lang="en-US">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dirty="0">
                <a:solidFill>
                  <a:schemeClr val="tx1"/>
                </a:solidFill>
                <a:effectLst/>
                <a:latin typeface="Arial"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Some Corinthians believed that Christ rose but believers won’t (</a:t>
            </a:r>
            <a:r>
              <a:rPr lang="en-US" sz="1200" b="0" u="sng" kern="1200" dirty="0">
                <a:solidFill>
                  <a:schemeClr val="tx1"/>
                </a:solidFill>
                <a:effectLst/>
                <a:latin typeface="Arial" charset="0"/>
                <a:ea typeface="ヒラギノ角ゴ Pro W3" pitchFamily="80" charset="-128"/>
                <a:cs typeface="ヒラギノ角ゴ Pro W3" pitchFamily="-111" charset="-128"/>
              </a:rPr>
              <a:t>12</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C16332-F5F7-CE49-AA0F-B29975D7BC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If Christ didn’t rise, then we should be pitied more than anyone else (19b).</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Nowadays 833 people are killed daily for believing in a risen Christ!</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What a tragedy if there’s no bodily afterlife!</a:t>
            </a:r>
          </a:p>
          <a:p>
            <a:pPr marL="0" marR="0" lvl="4"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(So the risen Jesus gives us HOPE instead of hopelessness. But what other results come since Christ </a:t>
            </a:r>
            <a:r>
              <a:rPr lang="en-US" sz="1200" i="1" kern="1200" dirty="0">
                <a:solidFill>
                  <a:schemeClr val="tx1"/>
                </a:solidFill>
                <a:effectLst/>
                <a:latin typeface="Arial" charset="0"/>
                <a:ea typeface="ヒラギノ角ゴ Pro W3" pitchFamily="80" charset="-128"/>
                <a:cs typeface="ヒラギノ角ゴ Pro W3" pitchFamily="-111" charset="-128"/>
              </a:rPr>
              <a:t>did</a:t>
            </a:r>
            <a:r>
              <a:rPr lang="en-US" sz="1200" kern="1200" dirty="0">
                <a:solidFill>
                  <a:schemeClr val="tx1"/>
                </a:solidFill>
                <a:effectLst/>
                <a:latin typeface="Arial" charset="0"/>
                <a:ea typeface="ヒラギノ角ゴ Pro W3" pitchFamily="80" charset="-128"/>
                <a:cs typeface="ヒラギノ角ゴ Pro W3" pitchFamily="-111" charset="-128"/>
              </a:rPr>
              <a:t>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Since Christ did rise, we will rise and reign with Him (20-28).</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511514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resurrection </a:t>
            </a:r>
            <a:r>
              <a:rPr lang="en-US" sz="1200" i="1" kern="1200" dirty="0">
                <a:solidFill>
                  <a:schemeClr val="tx1"/>
                </a:solidFill>
                <a:effectLst/>
                <a:latin typeface="Arial" charset="0"/>
                <a:ea typeface="ヒラギノ角ゴ Pro W3" pitchFamily="80" charset="-128"/>
                <a:cs typeface="ヒラギノ角ゴ Pro W3" pitchFamily="-111" charset="-128"/>
              </a:rPr>
              <a:t>gives hope</a:t>
            </a:r>
            <a:r>
              <a:rPr lang="en-US" sz="1200" kern="1200" dirty="0">
                <a:solidFill>
                  <a:schemeClr val="tx1"/>
                </a:solidFill>
                <a:effectLst/>
                <a:latin typeface="Arial" charset="0"/>
                <a:ea typeface="ヒラギノ角ゴ Pro W3" pitchFamily="80" charset="-128"/>
                <a:cs typeface="ヒラギノ角ゴ Pro W3" pitchFamily="-111" charset="-128"/>
              </a:rPr>
              <a:t> that millions more will also rise at His return (</a:t>
            </a:r>
            <a:r>
              <a:rPr lang="en-US" sz="1200" u="sng" kern="1200" dirty="0">
                <a:solidFill>
                  <a:schemeClr val="tx1"/>
                </a:solidFill>
                <a:effectLst/>
                <a:latin typeface="Arial" charset="0"/>
                <a:ea typeface="ヒラギノ角ゴ Pro W3" pitchFamily="80" charset="-128"/>
                <a:cs typeface="ヒラギノ角ゴ Pro W3" pitchFamily="-111" charset="-128"/>
              </a:rPr>
              <a:t>20</a:t>
            </a:r>
            <a:r>
              <a:rPr lang="en-US" sz="1200" kern="1200" dirty="0">
                <a:solidFill>
                  <a:schemeClr val="tx1"/>
                </a:solidFill>
                <a:effectLst/>
                <a:latin typeface="Arial"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1D8D73C-5229-3C42-81E4-63BC10A1F4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—as the first fruit sheafs brought to Jerusalem…</a:t>
            </a:r>
            <a:endParaRPr lang="en-US" dirty="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F7C675-B4E7-8E45-BA65-E6AC9CF03F2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…so Jesus is the first raised!</a:t>
            </a:r>
            <a:r>
              <a:rPr lang="en-US" dirty="0">
                <a:effectLst/>
              </a:rPr>
              <a:t> </a:t>
            </a:r>
            <a:endParaRPr lang="en-US" dirty="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32</a:t>
            </a:fld>
            <a:endParaRPr lang="en-US">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return </a:t>
            </a:r>
            <a:r>
              <a:rPr lang="en-US" sz="1200" i="1" kern="1200" dirty="0">
                <a:solidFill>
                  <a:schemeClr val="tx1"/>
                </a:solidFill>
                <a:effectLst/>
                <a:latin typeface="Arial" charset="0"/>
                <a:ea typeface="ヒラギノ角ゴ Pro W3" pitchFamily="80" charset="-128"/>
                <a:cs typeface="ヒラギノ角ゴ Pro W3" pitchFamily="-111" charset="-128"/>
              </a:rPr>
              <a:t>will result in His reign</a:t>
            </a:r>
            <a:r>
              <a:rPr lang="en-US" sz="1200" kern="1200" dirty="0">
                <a:solidFill>
                  <a:schemeClr val="tx1"/>
                </a:solidFill>
                <a:effectLst/>
                <a:latin typeface="Arial" charset="0"/>
                <a:ea typeface="ヒラギノ角ゴ Pro W3" pitchFamily="80" charset="-128"/>
                <a:cs typeface="ヒラギノ角ゴ Pro W3" pitchFamily="-111" charset="-128"/>
              </a:rPr>
              <a:t>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Christ will then </a:t>
            </a:r>
            <a:r>
              <a:rPr lang="en-US" sz="1200" i="1" kern="1200" dirty="0">
                <a:solidFill>
                  <a:schemeClr val="tx1"/>
                </a:solidFill>
                <a:effectLst/>
                <a:latin typeface="Arial" charset="0"/>
                <a:ea typeface="ヒラギノ角ゴ Pro W3" pitchFamily="80" charset="-128"/>
                <a:cs typeface="ヒラギノ角ゴ Pro W3" pitchFamily="-111" charset="-128"/>
              </a:rPr>
              <a:t>hand His kingdom over</a:t>
            </a:r>
            <a:r>
              <a:rPr lang="en-US" sz="1200" kern="1200" dirty="0">
                <a:solidFill>
                  <a:schemeClr val="tx1"/>
                </a:solidFill>
                <a:effectLst/>
                <a:latin typeface="Arial" charset="0"/>
                <a:ea typeface="ヒラギノ角ゴ Pro W3" pitchFamily="80" charset="-128"/>
                <a:cs typeface="ヒラギノ角ゴ Pro W3" pitchFamily="-111" charset="-128"/>
              </a:rPr>
              <a:t>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33</a:t>
            </a:fld>
            <a:endParaRPr lang="en-US">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Plant life shows that the first body (the seed) is far inferior to the second body—the grown plant (</a:t>
            </a:r>
            <a:r>
              <a:rPr lang="en-US" sz="1200" u="sng" kern="1200" dirty="0">
                <a:solidFill>
                  <a:schemeClr val="tx1"/>
                </a:solidFill>
                <a:effectLst/>
                <a:latin typeface="Arial" charset="0"/>
                <a:ea typeface="ヒラギノ角ゴ Pro W3" pitchFamily="80" charset="-128"/>
                <a:cs typeface="ヒラギノ角ゴ Pro W3" pitchFamily="-111" charset="-128"/>
              </a:rPr>
              <a:t>36-38</a:t>
            </a:r>
            <a:r>
              <a:rPr lang="en-US" sz="1200" kern="1200" dirty="0">
                <a:solidFill>
                  <a:schemeClr val="tx1"/>
                </a:solidFill>
                <a:effectLst/>
                <a:latin typeface="Arial"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CDA189-A548-D444-A82F-293F7DF9057B}"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367</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34</a:t>
            </a:fld>
            <a:endParaRPr lang="en-US">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B164DE-8088-1A4B-9019-215770BC42DC}"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[Since we know we’ll rise </a:t>
            </a:r>
            <a:r>
              <a:rPr lang="en-US" sz="1200" b="0" i="1" kern="1200" dirty="0">
                <a:solidFill>
                  <a:schemeClr val="tx1"/>
                </a:solidFill>
                <a:effectLst/>
                <a:latin typeface="Arial" charset="0"/>
                <a:ea typeface="ヒラギノ角ゴ Pro W3" pitchFamily="80" charset="-128"/>
                <a:cs typeface="ヒラギノ角ゴ Pro W3" pitchFamily="-111" charset="-128"/>
              </a:rPr>
              <a:t>then</a:t>
            </a:r>
            <a:r>
              <a:rPr lang="en-US" sz="1200" b="0" kern="1200" dirty="0">
                <a:solidFill>
                  <a:schemeClr val="tx1"/>
                </a:solidFill>
                <a:effectLst/>
                <a:latin typeface="Arial" charset="0"/>
                <a:ea typeface="ヒラギノ角ゴ Pro W3" pitchFamily="80" charset="-128"/>
                <a:cs typeface="ヒラギノ角ゴ Pro W3" pitchFamily="-111" charset="-128"/>
              </a:rPr>
              <a:t>, we should rise to service </a:t>
            </a:r>
            <a:r>
              <a:rPr lang="en-US" sz="1200" b="0" i="1" kern="1200" dirty="0">
                <a:solidFill>
                  <a:schemeClr val="tx1"/>
                </a:solidFill>
                <a:effectLst/>
                <a:latin typeface="Arial" charset="0"/>
                <a:ea typeface="ヒラギノ角ゴ Pro W3" pitchFamily="80" charset="-128"/>
                <a:cs typeface="ヒラギノ角ゴ Pro W3" pitchFamily="-111" charset="-128"/>
              </a:rPr>
              <a:t>now</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sz="1200" b="0" kern="1200" dirty="0">
              <a:solidFill>
                <a:schemeClr val="tx1"/>
              </a:solidFill>
              <a:effectLst/>
              <a:latin typeface="Arial"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rPr>
              <a:t>NIV </a:t>
            </a:r>
            <a:r>
              <a:rPr lang="en-US" sz="1200" kern="1200" dirty="0">
                <a:solidFill>
                  <a:schemeClr val="tx1"/>
                </a:solidFill>
                <a:effectLst/>
                <a:latin typeface="Arial" charset="0"/>
                <a:ea typeface="ヒラギノ角ゴ Pro W3" pitchFamily="80" charset="-128"/>
                <a:cs typeface="ヒラギノ角ゴ Pro W3" pitchFamily="-111" charset="-128"/>
              </a:rPr>
              <a:t>1Cor. 15:58     </a:t>
            </a:r>
            <a:r>
              <a:rPr lang="en-US" sz="1200" b="1" i="1" kern="1200" dirty="0">
                <a:solidFill>
                  <a:schemeClr val="tx1"/>
                </a:solidFill>
                <a:effectLst/>
                <a:latin typeface="Arial" charset="0"/>
                <a:ea typeface="ヒラギノ角ゴ Pro W3" pitchFamily="80" charset="-128"/>
                <a:cs typeface="ヒラギノ角ゴ Pro W3" pitchFamily="-111" charset="-128"/>
              </a:rPr>
              <a:t>Therefore, my dear brothers, stand firm.</a:t>
            </a:r>
            <a:r>
              <a:rPr lang="en-US" sz="1200" kern="1200" dirty="0">
                <a:solidFill>
                  <a:schemeClr val="tx1"/>
                </a:solidFill>
                <a:effectLst/>
                <a:latin typeface="Arial" charset="0"/>
                <a:ea typeface="ヒラギノ角ゴ Pro W3" pitchFamily="80" charset="-128"/>
                <a:cs typeface="ヒラギノ角ゴ Pro W3" pitchFamily="-111" charset="-128"/>
              </a:rPr>
              <a:t>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Let nothing move you. </a:t>
            </a:r>
            <a:r>
              <a:rPr lang="en-US" sz="1200" kern="1200" dirty="0">
                <a:solidFill>
                  <a:schemeClr val="tx1"/>
                </a:solidFill>
                <a:effectLst/>
                <a:latin typeface="Arial" charset="0"/>
                <a:ea typeface="ヒラギノ角ゴ Pro W3" pitchFamily="80" charset="-128"/>
                <a:cs typeface="ヒラギノ角ゴ Pro W3" pitchFamily="-111" charset="-128"/>
              </a:rPr>
              <a:t>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Always give yourselves fully to the work of the Lord</a:t>
            </a:r>
            <a:r>
              <a:rPr lang="en-US" sz="1200" kern="1200" dirty="0">
                <a:solidFill>
                  <a:schemeClr val="tx1"/>
                </a:solidFill>
                <a:effectLst/>
                <a:latin typeface="Arial" charset="0"/>
                <a:ea typeface="ヒラギノ角ゴ Pro W3" pitchFamily="80" charset="-128"/>
                <a:cs typeface="ヒラギノ角ゴ Pro W3" pitchFamily="-111" charset="-128"/>
              </a:rPr>
              <a:t>—don't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because you know that your labor in the Lord is not in vain. </a:t>
            </a:r>
            <a:r>
              <a:rPr lang="en-US" sz="1200" kern="1200" dirty="0">
                <a:solidFill>
                  <a:schemeClr val="tx1"/>
                </a:solidFill>
                <a:effectLst/>
                <a:latin typeface="Arial" charset="0"/>
                <a:ea typeface="ヒラギノ角ゴ Pro W3" pitchFamily="80" charset="-128"/>
                <a:cs typeface="ヒラギノ角ゴ Pro W3" pitchFamily="-111" charset="-128"/>
              </a:rPr>
              <a:t>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22582843"/>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rPr>
              <a:pPr eaLnBrk="1" hangingPunct="1"/>
              <a:t>376</a:t>
            </a:fld>
            <a:endParaRPr lang="en-US" sz="1200">
              <a:solidFill>
                <a:srgbClr val="000000"/>
              </a:solidFill>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C738E8F-7C95-BE45-A995-73E12A6792A4}" type="slidenum">
              <a:rPr lang="en-US" sz="1200">
                <a:solidFill>
                  <a:srgbClr val="000000"/>
                </a:solidFill>
              </a:rPr>
              <a:pPr eaLnBrk="1" hangingPunct="1"/>
              <a:t>377</a:t>
            </a:fld>
            <a:endParaRPr lang="en-US" sz="1200">
              <a:solidFill>
                <a:srgbClr val="000000"/>
              </a:solidFill>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40C1DDB3-33CF-C74B-8A14-2B770F0F0A93}" type="slidenum">
              <a:rPr lang="en-US" sz="1200" b="0">
                <a:solidFill>
                  <a:srgbClr val="000000"/>
                </a:solidFill>
                <a:latin typeface="Times New Roman" charset="0"/>
              </a:rPr>
              <a:pPr algn="r" eaLnBrk="1" hangingPunct="1"/>
              <a:t>377</a:t>
            </a:fld>
            <a:endParaRPr lang="en-US" sz="1200" b="0">
              <a:solidFill>
                <a:srgbClr val="000000"/>
              </a:solidFill>
              <a:latin typeface="Times New Roman"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6A813C4-30A1-0941-AE5B-849C380FB97C}" type="slidenum">
              <a:rPr lang="en-US" sz="1200">
                <a:solidFill>
                  <a:srgbClr val="000000"/>
                </a:solidFill>
              </a:rPr>
              <a:pPr eaLnBrk="1" hangingPunct="1"/>
              <a:t>379</a:t>
            </a:fld>
            <a:endParaRPr lang="en-US" sz="1200">
              <a:solidFill>
                <a:srgbClr val="000000"/>
              </a:solidFill>
            </a:endParaRPr>
          </a:p>
        </p:txBody>
      </p:sp>
      <p:sp>
        <p:nvSpPr>
          <p:cNvPr id="625667" name="Rectangle 2"/>
          <p:cNvSpPr>
            <a:spLocks noGrp="1" noRot="1" noChangeAspect="1" noChangeArrowheads="1"/>
          </p:cNvSpPr>
          <p:nvPr>
            <p:ph type="sldImg"/>
          </p:nvPr>
        </p:nvSpPr>
        <p:spPr>
          <a:solidFill>
            <a:srgbClr val="FFFFFF"/>
          </a:solidFill>
          <a:ln/>
        </p:spPr>
      </p:sp>
      <p:sp>
        <p:nvSpPr>
          <p:cNvPr id="625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35</a:t>
            </a:fld>
            <a:endParaRPr lang="en-US">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rPr>
              <a:pPr eaLnBrk="1" hangingPunct="1"/>
              <a:t>380</a:t>
            </a:fld>
            <a:endParaRPr lang="en-US" sz="1200">
              <a:solidFill>
                <a:srgbClr val="000000"/>
              </a:solidFill>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rPr>
              <a:pPr eaLnBrk="1" hangingPunct="1"/>
              <a:t>381</a:t>
            </a:fld>
            <a:endParaRPr lang="en-US" sz="1200">
              <a:solidFill>
                <a:srgbClr val="000000"/>
              </a:solidFill>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381</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dirty="0">
                <a:latin typeface="Arial" charset="0"/>
                <a:ea typeface="ＭＳ Ｐゴシック" charset="0"/>
                <a:cs typeface="ＭＳ Ｐゴシック" charset="0"/>
              </a:rPr>
              <a:t>What about our finances?  I</a:t>
            </a:r>
            <a:r>
              <a:rPr lang="uk-UA" altLang="ja-JP"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ll</a:t>
            </a:r>
            <a:r>
              <a:rPr lang="en-US" dirty="0">
                <a:latin typeface="Arial"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383</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383</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A3BF01E-1A6F-0C40-8FB3-FFF15E95A929}" type="slidenum">
              <a:rPr lang="en-US" sz="1200">
                <a:solidFill>
                  <a:srgbClr val="000000"/>
                </a:solidFill>
              </a:rPr>
              <a:pPr eaLnBrk="1" hangingPunct="1"/>
              <a:t>387</a:t>
            </a:fld>
            <a:endParaRPr lang="en-US" sz="1200">
              <a:solidFill>
                <a:srgbClr val="000000"/>
              </a:solidFill>
            </a:endParaRPr>
          </a:p>
        </p:txBody>
      </p:sp>
      <p:sp>
        <p:nvSpPr>
          <p:cNvPr id="64102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C12A710A-AAE4-104C-9601-E679A7807981}" type="slidenum">
              <a:rPr lang="en-US" sz="1200" b="0">
                <a:solidFill>
                  <a:srgbClr val="000000"/>
                </a:solidFill>
                <a:latin typeface="Times New Roman" charset="0"/>
              </a:rPr>
              <a:pPr algn="r" eaLnBrk="1" hangingPunct="1"/>
              <a:t>387</a:t>
            </a:fld>
            <a:endParaRPr lang="en-US" sz="1200" b="0">
              <a:solidFill>
                <a:srgbClr val="000000"/>
              </a:solidFill>
              <a:latin typeface="Times New Roman" charset="0"/>
            </a:endParaRPr>
          </a:p>
        </p:txBody>
      </p:sp>
      <p:sp>
        <p:nvSpPr>
          <p:cNvPr id="641028" name="Rectangle 2"/>
          <p:cNvSpPr>
            <a:spLocks noGrp="1" noRot="1" noChangeAspect="1" noChangeArrowheads="1" noTextEdit="1"/>
          </p:cNvSpPr>
          <p:nvPr>
            <p:ph type="sldImg"/>
          </p:nvPr>
        </p:nvSpPr>
        <p:spPr>
          <a:ln/>
        </p:spPr>
      </p:sp>
      <p:sp>
        <p:nvSpPr>
          <p:cNvPr id="64102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rPr>
              <a:pPr eaLnBrk="1" hangingPunct="1"/>
              <a:t>388</a:t>
            </a:fld>
            <a:endParaRPr lang="en-US" sz="1200">
              <a:solidFill>
                <a:srgbClr val="000000"/>
              </a:solidFill>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388</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a:latin typeface="Arial" charset="0"/>
                <a:ea typeface="ＭＳ Ｐゴシック" charset="0"/>
                <a:cs typeface="ＭＳ Ｐゴシック" charset="0"/>
              </a:rPr>
              <a:t>Like a sports team needs a common goal, so do we.</a:t>
            </a:r>
          </a:p>
          <a:p>
            <a:pPr eaLnBrk="1" hangingPunct="1">
              <a:spcBef>
                <a:spcPct val="0"/>
              </a:spcBef>
            </a:pPr>
            <a:r>
              <a:rPr lang="en-US" sz="2400">
                <a:latin typeface="Arial"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67145023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6910262"/>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10413917"/>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360080332"/>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0950409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36</a:t>
            </a:fld>
            <a:endParaRPr lang="en-US">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025475179"/>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rPr>
              <a:pPr eaLnBrk="1" hangingPunct="1"/>
              <a:t>399</a:t>
            </a:fld>
            <a:endParaRPr lang="en-US" sz="1200">
              <a:solidFill>
                <a:srgbClr val="000000"/>
              </a:solidFill>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37</a:t>
            </a:fld>
            <a:endParaRPr lang="en-US">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38</a:t>
            </a:fld>
            <a:endParaRPr lang="en-US">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39</a:t>
            </a:fld>
            <a:endParaRPr lang="en-US">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40</a:t>
            </a:fld>
            <a:endParaRPr lang="en-US">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4</a:t>
            </a:fld>
            <a:endParaRPr lang="en-US">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r>
              <a:rPr lang="en-US"/>
              <a:t>One important Buddhist festival is called Hungry Ghost, which occurs in the ninth month of the Chinese calendar.</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41</a:t>
            </a:fld>
            <a:endParaRPr lang="en-US">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42</a:t>
            </a:fld>
            <a:endParaRPr lang="en-US">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43</a:t>
            </a:fld>
            <a:endParaRPr lang="en-US">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44</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91A5DEA-4F91-E743-833E-C52068B31489}" type="slidenum">
              <a:rPr lang="en-US">
                <a:solidFill>
                  <a:prstClr val="black"/>
                </a:solidFill>
              </a:rPr>
              <a:pPr>
                <a:defRPr/>
              </a:pPr>
              <a:t>45</a:t>
            </a:fld>
            <a:endParaRPr lang="en-US">
              <a:solidFill>
                <a:prstClr val="black"/>
              </a:solidFill>
            </a:endParaRPr>
          </a:p>
        </p:txBody>
      </p:sp>
      <p:sp>
        <p:nvSpPr>
          <p:cNvPr id="14192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9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46</a:t>
            </a:fld>
            <a:endParaRPr lang="en-US">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47</a:t>
            </a:fld>
            <a:endParaRPr lang="en-US">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48</a:t>
            </a:fld>
            <a:endParaRPr lang="en-US">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7829FC5-EEE3-4747-BC21-8392B38F6BDC}" type="slidenum">
              <a:rPr lang="en-US">
                <a:solidFill>
                  <a:prstClr val="black"/>
                </a:solidFill>
              </a:rPr>
              <a:pPr>
                <a:defRPr/>
              </a:pPr>
              <a:t>49</a:t>
            </a:fld>
            <a:endParaRPr lang="en-US">
              <a:solidFill>
                <a:prstClr val="black"/>
              </a:solidFill>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50</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5</a:t>
            </a:fld>
            <a:endParaRPr lang="en-US">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r>
              <a:rPr lang="en-US"/>
              <a:t>They believe that ghosts are set free from hell for the month, so they become hungry. </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51</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52</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51D3F3-FA3A-384A-AE81-B782EAB07C53}" type="slidenum">
              <a:rPr lang="en-US">
                <a:solidFill>
                  <a:prstClr val="black"/>
                </a:solidFill>
              </a:rPr>
              <a:pPr>
                <a:defRPr/>
              </a:pPr>
              <a:t>53</a:t>
            </a:fld>
            <a:endParaRPr lang="en-US">
              <a:solidFill>
                <a:prstClr val="black"/>
              </a:solidFill>
            </a:endParaRPr>
          </a:p>
        </p:txBody>
      </p:sp>
      <p:sp>
        <p:nvSpPr>
          <p:cNvPr id="14417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179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D4C8947-F049-F14A-8FD5-768467B1DCBA}" type="slidenum">
              <a:rPr lang="en-US">
                <a:solidFill>
                  <a:prstClr val="black"/>
                </a:solidFill>
              </a:rPr>
              <a:pPr>
                <a:defRPr/>
              </a:pPr>
              <a:t>54</a:t>
            </a:fld>
            <a:endParaRPr lang="en-US">
              <a:solidFill>
                <a:prstClr val="black"/>
              </a:solidFill>
            </a:endParaRPr>
          </a:p>
        </p:txBody>
      </p:sp>
      <p:sp>
        <p:nvSpPr>
          <p:cNvPr id="144589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589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E0B2BC9-BF8C-9348-B3D0-E8755CDA451F}" type="slidenum">
              <a:rPr lang="en-US">
                <a:solidFill>
                  <a:prstClr val="black"/>
                </a:solidFill>
              </a:rPr>
              <a:pPr>
                <a:defRPr/>
              </a:pPr>
              <a:t>55</a:t>
            </a:fld>
            <a:endParaRPr lang="en-US">
              <a:solidFill>
                <a:prstClr val="black"/>
              </a:solidFill>
            </a:endParaRPr>
          </a:p>
        </p:txBody>
      </p:sp>
      <p:sp>
        <p:nvSpPr>
          <p:cNvPr id="14479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79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 all of these roles are noted in Scripture, so what is culturally appropriate must also apply.</a:t>
            </a:r>
          </a:p>
        </p:txBody>
      </p:sp>
      <p:sp>
        <p:nvSpPr>
          <p:cNvPr id="4" name="Slide Number Placeholder 3"/>
          <p:cNvSpPr>
            <a:spLocks noGrp="1"/>
          </p:cNvSpPr>
          <p:nvPr>
            <p:ph type="sldNum" sz="quarter" idx="5"/>
          </p:nvPr>
        </p:nvSpPr>
        <p:spPr/>
        <p:txBody>
          <a:bodyPr/>
          <a:lstStyle/>
          <a:p>
            <a:fld id="{92449075-6428-6045-85D2-6CCB9673E1B0}" type="slidenum">
              <a:rPr lang="en-US" smtClean="0"/>
              <a:pPr/>
              <a:t>57</a:t>
            </a:fld>
            <a:endParaRPr lang="en-US"/>
          </a:p>
        </p:txBody>
      </p:sp>
    </p:spTree>
    <p:extLst>
      <p:ext uri="{BB962C8B-B14F-4D97-AF65-F5344CB8AC3E}">
        <p14:creationId xmlns:p14="http://schemas.microsoft.com/office/powerpoint/2010/main" val="258976557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D5A44DAE-F4BA-8845-8C16-51F4D5BAF770}" type="slidenum">
              <a:rPr lang="en-US" sz="1200"/>
              <a:pPr eaLnBrk="1" hangingPunct="1"/>
              <a:t>58</a:t>
            </a:fld>
            <a:endParaRPr lang="en-US" sz="1200"/>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8C37F1D-09AF-A348-88F3-145AE67521F7}" type="slidenum">
              <a:rPr lang="en-US" sz="1200"/>
              <a:pPr eaLnBrk="1" hangingPunct="1"/>
              <a:t>59</a:t>
            </a:fld>
            <a:endParaRPr lang="en-US" sz="1200"/>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77726F1-60EE-C041-BD02-D00BF7978F5C}" type="slidenum">
              <a:rPr lang="en-US" sz="1200" b="0" smtClean="0">
                <a:solidFill>
                  <a:prstClr val="black"/>
                </a:solidFill>
              </a:rPr>
              <a:pPr algn="r" eaLnBrk="0" hangingPunct="0"/>
              <a:t>60</a:t>
            </a:fld>
            <a:endParaRPr lang="en-US" sz="1200" b="0">
              <a:solidFill>
                <a:prstClr val="black"/>
              </a:solidFill>
            </a:endParaRPr>
          </a:p>
        </p:txBody>
      </p:sp>
      <p:sp>
        <p:nvSpPr>
          <p:cNvPr id="108546" name="Rectangle 2"/>
          <p:cNvSpPr>
            <a:spLocks noGrp="1" noRot="1" noChangeAspect="1" noChangeArrowheads="1"/>
          </p:cNvSpPr>
          <p:nvPr>
            <p:ph type="sldImg"/>
          </p:nvPr>
        </p:nvSpPr>
        <p:spPr>
          <a:solidFill>
            <a:srgbClr val="FFFFFF"/>
          </a:solidFill>
          <a:ln/>
        </p:spPr>
      </p:sp>
      <p:sp>
        <p:nvSpPr>
          <p:cNvPr id="108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solidFill>
                  <a:srgbClr val="0000CC"/>
                </a:solidFill>
                <a:latin typeface="Arial-BoldMT" charset="0"/>
              </a:rPr>
              <a:t>www.work4women.org/multimedia/ photos.cfm</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AF4F3B3-0197-114C-8F6D-6807E7BAD23A}" type="slidenum">
              <a:rPr lang="en-US" sz="1200">
                <a:solidFill>
                  <a:prstClr val="black"/>
                </a:solidFill>
              </a:rPr>
              <a:pPr/>
              <a:t>61</a:t>
            </a:fld>
            <a:endParaRPr lang="en-US" sz="1200">
              <a:solidFill>
                <a:prstClr val="black"/>
              </a:solidFill>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6</a:t>
            </a:fld>
            <a:endParaRPr lang="en-US">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r>
              <a:rPr lang="en-US"/>
              <a:t>Whoever feeds them the most has the most care and thus will be rewarded.</a:t>
            </a:r>
          </a:p>
          <a:p>
            <a:r>
              <a:rPr lang="en-US"/>
              <a:t>But Buddhists who become Christians cannot participate in this festival since it is idolatry.</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AEBE7B-74C6-754D-BA85-945F46253A3C}" type="slidenum">
              <a:rPr lang="en-US" sz="1200">
                <a:solidFill>
                  <a:prstClr val="black"/>
                </a:solidFill>
              </a:rPr>
              <a:pPr/>
              <a:t>62</a:t>
            </a:fld>
            <a:endParaRPr lang="en-US" sz="1200">
              <a:solidFill>
                <a:prstClr val="black"/>
              </a:solidFill>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endParaRPr lang="en-US" b="0">
              <a:solidFill>
                <a:prstClr val="black"/>
              </a:solidFill>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rPr>
              <a:pPr/>
              <a:t>63</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3AFA6E-C205-1F47-A2BB-1CE4861F8302}" type="slidenum">
              <a:rPr lang="en-US" sz="1200">
                <a:solidFill>
                  <a:prstClr val="black"/>
                </a:solidFill>
              </a:rPr>
              <a:pPr/>
              <a:t>64</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65</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131892-C365-EB4B-8FB0-3562BF2F06C8}" type="slidenum">
              <a:rPr lang="en-US" sz="1200">
                <a:solidFill>
                  <a:prstClr val="black"/>
                </a:solidFill>
              </a:rPr>
              <a:pPr/>
              <a:t>66</a:t>
            </a:fld>
            <a:endParaRPr lang="en-US" sz="1200">
              <a:solidFill>
                <a:prstClr val="black"/>
              </a:solidFill>
            </a:endParaRPr>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67</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996435-3B79-C34E-9912-471051F05509}" type="slidenum">
              <a:rPr lang="en-US" sz="1200" b="0" smtClean="0">
                <a:solidFill>
                  <a:prstClr val="black"/>
                </a:solidFill>
              </a:rPr>
              <a:pPr algn="r" eaLnBrk="0" hangingPunct="0"/>
              <a:t>68</a:t>
            </a:fld>
            <a:endParaRPr lang="en-US" sz="1200" b="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390CF98-0CE2-8945-BF50-062383E4950E}" type="slidenum">
              <a:rPr lang="en-US" sz="1200" b="0" smtClean="0">
                <a:solidFill>
                  <a:prstClr val="black"/>
                </a:solidFill>
              </a:rPr>
              <a:pPr algn="r" eaLnBrk="0" hangingPunct="0"/>
              <a:t>69</a:t>
            </a:fld>
            <a:endParaRPr lang="en-US" sz="1200" b="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B1F4C5-CD0F-D040-ACB2-8168A336629A}" type="slidenum">
              <a:rPr lang="en-US" sz="1200" b="0" smtClean="0">
                <a:solidFill>
                  <a:prstClr val="black"/>
                </a:solidFill>
              </a:rPr>
              <a:pPr algn="r" eaLnBrk="0" hangingPunct="0"/>
              <a:t>70</a:t>
            </a:fld>
            <a:endParaRPr lang="en-US" sz="1200" b="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71</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7</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a:latin typeface="Times New Roman" charset="0"/>
                <a:ea typeface="ＭＳ Ｐゴシック" charset="0"/>
                <a:cs typeface="ＭＳ Ｐゴシック" charset="0"/>
              </a:rPr>
              <a:t>But why can't Christians be involved in idolatry?</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Grp="1" noRot="1" noChangeAspect="1" noChangeArrowheads="1"/>
          </p:cNvSpPr>
          <p:nvPr>
            <p:ph type="sldImg"/>
          </p:nvPr>
        </p:nvSpPr>
        <p:spPr>
          <a:solidFill>
            <a:srgbClr val="FFFFFF"/>
          </a:solidFill>
          <a:ln/>
        </p:spPr>
      </p:sp>
      <p:sp>
        <p:nvSpPr>
          <p:cNvPr id="139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33A4BF1-9BDF-6148-9C81-598961671155}" type="slidenum">
              <a:rPr lang="en-US" sz="1200" b="0" smtClean="0">
                <a:solidFill>
                  <a:prstClr val="black"/>
                </a:solidFill>
              </a:rPr>
              <a:pPr algn="r" eaLnBrk="0" hangingPunct="0"/>
              <a:t>74</a:t>
            </a:fld>
            <a:endParaRPr lang="en-US" sz="1200" b="0">
              <a:solidFill>
                <a:prstClr val="black"/>
              </a:solidFill>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b="0" smtClean="0">
                <a:solidFill>
                  <a:prstClr val="black"/>
                </a:solidFill>
              </a:rPr>
              <a:pPr algn="r" eaLnBrk="0" hangingPunct="0"/>
              <a:t>75</a:t>
            </a:fld>
            <a:endParaRPr 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b="0" smtClean="0">
                <a:solidFill>
                  <a:prstClr val="black"/>
                </a:solidFill>
              </a:rPr>
              <a:pPr algn="r" eaLnBrk="0" hangingPunct="0"/>
              <a:t>76</a:t>
            </a:fld>
            <a:endParaRPr lang="en-US" sz="1200" b="0">
              <a:solidFill>
                <a:prstClr val="black"/>
              </a:solidFill>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b="0" smtClean="0">
                <a:solidFill>
                  <a:prstClr val="black"/>
                </a:solidFill>
              </a:rPr>
              <a:pPr algn="r" eaLnBrk="0" hangingPunct="0"/>
              <a:t>77</a:t>
            </a:fld>
            <a:endParaRPr lang="en-US" sz="1200" b="0">
              <a:solidFill>
                <a:prstClr val="black"/>
              </a:solidFill>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641BCD-A869-C642-BE5C-B48D374A1E9A}" type="slidenum">
              <a:rPr lang="en-US" sz="1200" b="0" smtClean="0">
                <a:solidFill>
                  <a:prstClr val="black"/>
                </a:solidFill>
              </a:rPr>
              <a:pPr algn="r" eaLnBrk="0" hangingPunct="0"/>
              <a:t>78</a:t>
            </a:fld>
            <a:endParaRPr lang="en-US" sz="1200" b="0">
              <a:solidFill>
                <a:prstClr val="black"/>
              </a:solidFill>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920D6F8-71EA-6047-8495-7D0C78F50D50}" type="slidenum">
              <a:rPr lang="en-US" sz="1200" b="0" smtClean="0">
                <a:solidFill>
                  <a:prstClr val="black"/>
                </a:solidFill>
              </a:rPr>
              <a:pPr algn="r" eaLnBrk="0" hangingPunct="0"/>
              <a:t>79</a:t>
            </a:fld>
            <a:endParaRPr lang="en-US" sz="1200" b="0">
              <a:solidFill>
                <a:prstClr val="black"/>
              </a:solidFill>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E2515F3-67AE-DB4A-8A9D-7DD1764BA240}" type="slidenum">
              <a:rPr lang="en-US" sz="1200" b="0" smtClean="0">
                <a:solidFill>
                  <a:prstClr val="black"/>
                </a:solidFill>
              </a:rPr>
              <a:pPr algn="r" eaLnBrk="0" hangingPunct="0"/>
              <a:t>80</a:t>
            </a:fld>
            <a:endParaRPr lang="en-US" sz="1200" b="0">
              <a:solidFill>
                <a:prstClr val="black"/>
              </a:solidFill>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81</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D0A29E6-35AC-8F4D-A2B1-D7C5AC0ECF7B}"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08547" name="Rectangle 3"/>
          <p:cNvSpPr>
            <a:spLocks noGrp="1" noChangeArrowheads="1"/>
          </p:cNvSpPr>
          <p:nvPr>
            <p:ph type="body" idx="1"/>
          </p:nvPr>
        </p:nvSpPr>
        <p:spPr/>
        <p:txBody>
          <a:bodyPr/>
          <a:lstStyle/>
          <a:p>
            <a:pPr eaLnBrk="1" hangingPunct="1">
              <a:defRPr/>
            </a:pPr>
            <a:r>
              <a:rPr lang="en-US">
                <a:cs typeface="+mn-cs"/>
              </a:rPr>
              <a:t>Christians at Corinth faced a very convenient idolatry.</a:t>
            </a:r>
          </a:p>
          <a:p>
            <a:pPr eaLnBrk="1" hangingPunct="1">
              <a:defRPr/>
            </a:pPr>
            <a:r>
              <a:rPr lang="en-US">
                <a:cs typeface="+mn-cs"/>
              </a:rPr>
              <a:t>• They shopped for food in downtown Corinth just like the pagans.</a:t>
            </a:r>
          </a:p>
          <a:p>
            <a:pPr eaLnBrk="1" hangingPunct="1">
              <a:defRPr/>
            </a:pPr>
            <a:r>
              <a:rPr lang="en-US">
                <a:cs typeface="+mn-cs"/>
              </a:rPr>
              <a:t>• All the areas in blue comprised the north, south, west, and central shops.</a:t>
            </a:r>
          </a:p>
          <a:p>
            <a:pPr eaLnBrk="1" hangingPunct="1">
              <a:defRPr/>
            </a:pPr>
            <a:r>
              <a:rPr lang="en-US">
                <a:cs typeface="+mn-cs"/>
              </a:rPr>
              <a:t>• But amidst them, highlighted in red were the pagan temples. On days when meat offerings to the gods were plentiful, one can imagine that the pagan priests had too much meat to eat for themselves, so we suspect that they sold it to the shops next door at a discount. This lower price was passed on to the shop's customers, who were happy to get a deal that day. But what about those who used to be pagans but were now part of the Corinthian church? They felt that they could not eat meat offered to idols, even if they saved money. So they wrote Paul about what to do.</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0056A0-6D12-E94F-9A3D-878098CD2EE1}" type="slidenum">
              <a:rPr lang="en-US" sz="1200">
                <a:solidFill>
                  <a:prstClr val="black"/>
                </a:solidFill>
              </a:rPr>
              <a:pPr/>
              <a:t>82</a:t>
            </a:fld>
            <a:endParaRPr lang="en-US" sz="1200">
              <a:solidFill>
                <a:prstClr val="black"/>
              </a:solidFill>
            </a:endParaRPr>
          </a:p>
        </p:txBody>
      </p:sp>
      <p:sp>
        <p:nvSpPr>
          <p:cNvPr id="165890" name="Rectangle 2"/>
          <p:cNvSpPr>
            <a:spLocks noGrp="1" noRot="1" noChangeAspect="1" noChangeArrowheads="1"/>
          </p:cNvSpPr>
          <p:nvPr>
            <p:ph type="sldImg"/>
          </p:nvPr>
        </p:nvSpPr>
        <p:spPr>
          <a:solidFill>
            <a:srgbClr val="FFFFFF"/>
          </a:solidFill>
          <a:ln/>
        </p:spPr>
      </p:sp>
      <p:sp>
        <p:nvSpPr>
          <p:cNvPr id="165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atin typeface="Calibri" charset="0"/>
                <a:ea typeface="ＭＳ Ｐゴシック" charset="0"/>
                <a:cs typeface="ＭＳ Ｐゴシック" charset="0"/>
              </a:rPr>
              <a:t>Egalitarians see no difference between men and women in their roles in the church so that women may serve equally as pastors, elders, etc.</a:t>
            </a:r>
          </a:p>
          <a:p>
            <a:r>
              <a:rPr lang="en-US">
                <a:latin typeface="Calibri" charset="0"/>
                <a:ea typeface="ＭＳ Ｐゴシック" charset="0"/>
                <a:cs typeface="ＭＳ Ｐゴシック" charset="0"/>
              </a:rPr>
              <a:t>Complementarians see women as complementing man</a:t>
            </a:r>
            <a:r>
              <a:rPr lang="uk-UA">
                <a:latin typeface="Calibri" charset="0"/>
                <a:ea typeface="ＭＳ Ｐゴシック" charset="0"/>
                <a:cs typeface="ＭＳ Ｐゴシック" charset="0"/>
              </a:rPr>
              <a:t>'</a:t>
            </a:r>
            <a:r>
              <a:rPr lang="en-US">
                <a:latin typeface="Calibri" charset="0"/>
                <a:ea typeface="ＭＳ Ｐゴシック" charset="0"/>
                <a:cs typeface="ＭＳ Ｐゴシック" charset="0"/>
              </a:rPr>
              <a:t>s leadership roles as elders/pastors but not holding these positions themselves.</a:t>
            </a:r>
          </a:p>
        </p:txBody>
      </p:sp>
      <p:sp>
        <p:nvSpPr>
          <p:cNvPr id="573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D8B50B-EE24-6A47-A4FE-1A4E4F4ECE76}" type="slidenum">
              <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B2DDB73-D4A8-CE44-9B50-6212DF32C6C3}" type="slidenum">
              <a:rPr lang="en-US" sz="1200" b="0" smtClean="0">
                <a:solidFill>
                  <a:prstClr val="black"/>
                </a:solidFill>
              </a:rPr>
              <a:pPr algn="r" eaLnBrk="0" hangingPunct="0"/>
              <a:t>86</a:t>
            </a:fld>
            <a:endParaRPr lang="en-US" sz="1200" b="0">
              <a:solidFill>
                <a:prstClr val="black"/>
              </a:solidFill>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BFF4453-D226-4B4F-B605-E1CC1857AD2D}" type="slidenum">
              <a:rPr lang="en-US" sz="1200">
                <a:solidFill>
                  <a:srgbClr val="000000"/>
                </a:solidFill>
              </a:rPr>
              <a:pPr/>
              <a:t>87</a:t>
            </a:fld>
            <a:endParaRPr lang="en-US" sz="1200">
              <a:solidFill>
                <a:srgbClr val="000000"/>
              </a:solidFill>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rPr>
              <a:pPr/>
              <a:t>88</a:t>
            </a:fld>
            <a:endParaRPr lang="en-US" sz="1200">
              <a:solidFill>
                <a:prstClr val="black"/>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rPr>
              <a:pPr/>
              <a:t>89</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b="0" smtClean="0">
                <a:solidFill>
                  <a:prstClr val="black"/>
                </a:solidFill>
              </a:rPr>
              <a:pPr algn="r" eaLnBrk="0" hangingPunct="0"/>
              <a:t>90</a:t>
            </a:fld>
            <a:endParaRPr 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b="0" smtClean="0">
                <a:solidFill>
                  <a:prstClr val="black"/>
                </a:solidFill>
              </a:rPr>
              <a:pPr algn="r" eaLnBrk="0" hangingPunct="0"/>
              <a:t>93</a:t>
            </a:fld>
            <a:endParaRPr lang="en-US" sz="1200" b="0">
              <a:solidFill>
                <a:prstClr val="black"/>
              </a:solidFill>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10</a:t>
            </a:fld>
            <a:endParaRPr lang="en-US">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b="0" smtClean="0">
                <a:solidFill>
                  <a:prstClr val="black"/>
                </a:solidFill>
              </a:rPr>
              <a:pPr algn="r" eaLnBrk="0" hangingPunct="0"/>
              <a:t>94</a:t>
            </a:fld>
            <a:endParaRPr lang="en-US" sz="1200" b="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95</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b="0" smtClean="0">
                <a:solidFill>
                  <a:prstClr val="black"/>
                </a:solidFill>
              </a:rPr>
              <a:pPr algn="r" eaLnBrk="0" hangingPunct="0"/>
              <a:t>96</a:t>
            </a:fld>
            <a:endParaRPr 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8C9425A-D34C-014F-B17F-960B3A2CBD49}" type="slidenum">
              <a:rPr lang="en-US" sz="1200" b="0" smtClean="0">
                <a:solidFill>
                  <a:prstClr val="black"/>
                </a:solidFill>
              </a:rPr>
              <a:pPr algn="r" eaLnBrk="0" hangingPunct="0"/>
              <a:t>97</a:t>
            </a:fld>
            <a:endParaRPr lang="en-US" sz="1200" b="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rPr>
              <a:pPr/>
              <a:t>98</a:t>
            </a:fld>
            <a:endParaRPr lang="en-US" sz="1200">
              <a:solidFill>
                <a:prstClr val="black"/>
              </a:solidFill>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b="0" smtClean="0">
                <a:solidFill>
                  <a:prstClr val="black"/>
                </a:solidFill>
              </a:rPr>
              <a:pPr algn="r" eaLnBrk="0" hangingPunct="0"/>
              <a:t>99</a:t>
            </a:fld>
            <a:endParaRPr lang="en-US" sz="1200" b="0">
              <a:solidFill>
                <a:prstClr val="black"/>
              </a:solidFill>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b="0" smtClean="0">
                <a:solidFill>
                  <a:prstClr val="black"/>
                </a:solidFill>
              </a:rPr>
              <a:pPr algn="r" eaLnBrk="0" hangingPunct="0"/>
              <a:t>100</a:t>
            </a:fld>
            <a:endParaRPr lang="en-US" sz="1200" b="0">
              <a:solidFill>
                <a:prstClr val="black"/>
              </a:solidFill>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b="0" smtClean="0">
                <a:solidFill>
                  <a:prstClr val="black"/>
                </a:solidFill>
              </a:rPr>
              <a:pPr algn="r" eaLnBrk="0" hangingPunct="0"/>
              <a:t>101</a:t>
            </a:fld>
            <a:endParaRPr lang="en-US" sz="1200" b="0">
              <a:solidFill>
                <a:prstClr val="black"/>
              </a:solidFill>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50DC1AA-537B-7643-975C-4AB7C3A01207}" type="slidenum">
              <a:rPr lang="en-US" sz="1200" b="0" smtClean="0">
                <a:solidFill>
                  <a:prstClr val="black"/>
                </a:solidFill>
              </a:rPr>
              <a:pPr algn="r" eaLnBrk="0" hangingPunct="0"/>
              <a:t>102</a:t>
            </a:fld>
            <a:endParaRPr lang="en-US" sz="1200" b="0">
              <a:solidFill>
                <a:prstClr val="black"/>
              </a:solidFill>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b="0" smtClean="0">
                <a:solidFill>
                  <a:prstClr val="black"/>
                </a:solidFill>
              </a:rPr>
              <a:pPr algn="r" eaLnBrk="0" hangingPunct="0"/>
              <a:t>103</a:t>
            </a:fld>
            <a:endParaRPr lang="en-US" sz="1200" b="0">
              <a:solidFill>
                <a:prstClr val="black"/>
              </a:solidFill>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7.xml"/><Relationship Id="rId4" Type="http://schemas.openxmlformats.org/officeDocument/2006/relationships/image" Target="../media/image3.png"/></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3.xml"/><Relationship Id="rId4" Type="http://schemas.openxmlformats.org/officeDocument/2006/relationships/image" Target="../media/image3.png"/></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4.xml"/><Relationship Id="rId4" Type="http://schemas.openxmlformats.org/officeDocument/2006/relationships/image" Target="../media/image3.png"/></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8.xml"/><Relationship Id="rId4" Type="http://schemas.openxmlformats.org/officeDocument/2006/relationships/image" Target="../media/image3.png"/></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2.xml"/><Relationship Id="rId4" Type="http://schemas.openxmlformats.org/officeDocument/2006/relationships/image" Target="../media/image3.png"/></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D9C16E0-BA46-BC45-90A8-778549C539FB}" type="slidenum">
              <a:rPr lang="en-US">
                <a:latin typeface="Arial"/>
              </a:rPr>
              <a:pPr/>
              <a:t>‹#›</a:t>
            </a:fld>
            <a:endParaRPr lang="en-US">
              <a:latin typeface="Arial"/>
            </a:endParaRPr>
          </a:p>
        </p:txBody>
      </p:sp>
    </p:spTree>
    <p:extLst>
      <p:ext uri="{BB962C8B-B14F-4D97-AF65-F5344CB8AC3E}">
        <p14:creationId xmlns:p14="http://schemas.microsoft.com/office/powerpoint/2010/main" val="15857380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D15A43E7-1D05-D747-9DFC-F839261F9282}" type="slidenum">
              <a:rPr lang="en-US">
                <a:latin typeface="Arial"/>
              </a:rPr>
              <a:pPr/>
              <a:t>‹#›</a:t>
            </a:fld>
            <a:endParaRPr lang="en-US">
              <a:latin typeface="Arial"/>
            </a:endParaRPr>
          </a:p>
        </p:txBody>
      </p:sp>
    </p:spTree>
    <p:extLst>
      <p:ext uri="{BB962C8B-B14F-4D97-AF65-F5344CB8AC3E}">
        <p14:creationId xmlns:p14="http://schemas.microsoft.com/office/powerpoint/2010/main" val="24849876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61FA6CE-142A-9F4D-B5B4-33B6E4D1F785}" type="slidenum">
              <a:rPr lang="en-US">
                <a:latin typeface="Arial"/>
              </a:rPr>
              <a:pPr/>
              <a:t>‹#›</a:t>
            </a:fld>
            <a:endParaRPr lang="en-US">
              <a:latin typeface="Arial"/>
            </a:endParaRPr>
          </a:p>
        </p:txBody>
      </p:sp>
    </p:spTree>
    <p:extLst>
      <p:ext uri="{BB962C8B-B14F-4D97-AF65-F5344CB8AC3E}">
        <p14:creationId xmlns:p14="http://schemas.microsoft.com/office/powerpoint/2010/main" val="19323909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05F4C069-6740-284B-8B3B-41CFD700E611}" type="slidenum">
              <a:rPr lang="en-US">
                <a:latin typeface="Arial"/>
              </a:rPr>
              <a:pPr/>
              <a:t>‹#›</a:t>
            </a:fld>
            <a:endParaRPr lang="en-US">
              <a:latin typeface="Arial"/>
            </a:endParaRPr>
          </a:p>
        </p:txBody>
      </p:sp>
    </p:spTree>
    <p:extLst>
      <p:ext uri="{BB962C8B-B14F-4D97-AF65-F5344CB8AC3E}">
        <p14:creationId xmlns:p14="http://schemas.microsoft.com/office/powerpoint/2010/main" val="17192714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F3AD63D-FE69-9A45-A0D6-2395B52B2EB7}" type="slidenum">
              <a:rPr lang="en-US">
                <a:latin typeface="Arial"/>
              </a:rPr>
              <a:pPr/>
              <a:t>‹#›</a:t>
            </a:fld>
            <a:endParaRPr lang="en-US">
              <a:latin typeface="Arial"/>
            </a:endParaRPr>
          </a:p>
        </p:txBody>
      </p:sp>
    </p:spTree>
    <p:extLst>
      <p:ext uri="{BB962C8B-B14F-4D97-AF65-F5344CB8AC3E}">
        <p14:creationId xmlns:p14="http://schemas.microsoft.com/office/powerpoint/2010/main" val="23783115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57D65FA8-BEFB-8D4C-825D-1AA1D2784052}" type="slidenum">
              <a:rPr lang="en-US">
                <a:latin typeface="Arial"/>
              </a:rPr>
              <a:pPr/>
              <a:t>‹#›</a:t>
            </a:fld>
            <a:endParaRPr lang="en-US">
              <a:latin typeface="Arial"/>
            </a:endParaRPr>
          </a:p>
        </p:txBody>
      </p:sp>
    </p:spTree>
    <p:extLst>
      <p:ext uri="{BB962C8B-B14F-4D97-AF65-F5344CB8AC3E}">
        <p14:creationId xmlns:p14="http://schemas.microsoft.com/office/powerpoint/2010/main" val="240270217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AF820A6-F8E7-4843-A663-62444BC2FA5C}" type="slidenum">
              <a:rPr lang="en-US">
                <a:latin typeface="Arial"/>
              </a:rPr>
              <a:pPr/>
              <a:t>‹#›</a:t>
            </a:fld>
            <a:endParaRPr lang="en-US">
              <a:latin typeface="Arial"/>
            </a:endParaRPr>
          </a:p>
        </p:txBody>
      </p:sp>
    </p:spTree>
    <p:extLst>
      <p:ext uri="{BB962C8B-B14F-4D97-AF65-F5344CB8AC3E}">
        <p14:creationId xmlns:p14="http://schemas.microsoft.com/office/powerpoint/2010/main" val="276485426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DA0FB46-6C87-A64E-AB97-ABE13DF91729}" type="slidenum">
              <a:rPr lang="en-US">
                <a:latin typeface="Arial"/>
              </a:rPr>
              <a:pPr/>
              <a:t>‹#›</a:t>
            </a:fld>
            <a:endParaRPr lang="en-US">
              <a:latin typeface="Arial"/>
            </a:endParaRPr>
          </a:p>
        </p:txBody>
      </p:sp>
    </p:spTree>
    <p:extLst>
      <p:ext uri="{BB962C8B-B14F-4D97-AF65-F5344CB8AC3E}">
        <p14:creationId xmlns:p14="http://schemas.microsoft.com/office/powerpoint/2010/main" val="411772677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14C130CE-4CC2-8F45-90C4-1C5BF864BDB8}" type="slidenum">
              <a:rPr lang="en-US">
                <a:latin typeface="Arial"/>
              </a:rPr>
              <a:pPr/>
              <a:t>‹#›</a:t>
            </a:fld>
            <a:endParaRPr lang="en-US">
              <a:latin typeface="Arial"/>
            </a:endParaRPr>
          </a:p>
        </p:txBody>
      </p:sp>
    </p:spTree>
    <p:extLst>
      <p:ext uri="{BB962C8B-B14F-4D97-AF65-F5344CB8AC3E}">
        <p14:creationId xmlns:p14="http://schemas.microsoft.com/office/powerpoint/2010/main" val="26273413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309D4A-D63A-4D46-AC1B-2A3CF145036F}" type="slidenum">
              <a:rPr lang="en-US">
                <a:latin typeface="Arial"/>
              </a:rPr>
              <a:pPr/>
              <a:t>‹#›</a:t>
            </a:fld>
            <a:endParaRPr lang="en-US">
              <a:latin typeface="Arial"/>
            </a:endParaRPr>
          </a:p>
        </p:txBody>
      </p:sp>
    </p:spTree>
    <p:extLst>
      <p:ext uri="{BB962C8B-B14F-4D97-AF65-F5344CB8AC3E}">
        <p14:creationId xmlns:p14="http://schemas.microsoft.com/office/powerpoint/2010/main" val="263551533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EE3C5FEB-82FE-964C-B021-42E42833B181}" type="slidenum">
              <a:rPr lang="en-US">
                <a:latin typeface="Arial"/>
              </a:rPr>
              <a:pPr/>
              <a:t>‹#›</a:t>
            </a:fld>
            <a:endParaRPr lang="en-US">
              <a:latin typeface="Arial"/>
            </a:endParaRPr>
          </a:p>
        </p:txBody>
      </p:sp>
    </p:spTree>
    <p:extLst>
      <p:ext uri="{BB962C8B-B14F-4D97-AF65-F5344CB8AC3E}">
        <p14:creationId xmlns:p14="http://schemas.microsoft.com/office/powerpoint/2010/main" val="23224820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FA047B3-64B2-504F-895F-3797501B454A}" type="datetime1">
              <a:rPr lang="en-US"/>
              <a:pPr/>
              <a:t>3/5/26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9774C26-4AE4-3744-8720-B33D46001111}" type="slidenum">
              <a:rPr lang="en-US"/>
              <a:pPr/>
              <a:t>‹#›</a:t>
            </a:fld>
            <a:endParaRPr lang="en-US"/>
          </a:p>
        </p:txBody>
      </p:sp>
    </p:spTree>
    <p:extLst>
      <p:ext uri="{BB962C8B-B14F-4D97-AF65-F5344CB8AC3E}">
        <p14:creationId xmlns:p14="http://schemas.microsoft.com/office/powerpoint/2010/main" val="143541665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FDE86DF-DE13-5142-AD4D-0A3E1339F665}" type="slidenum">
              <a:rPr lang="en-US"/>
              <a:pPr/>
              <a:t>‹#›</a:t>
            </a:fld>
            <a:endParaRPr lang="en-US"/>
          </a:p>
        </p:txBody>
      </p:sp>
    </p:spTree>
    <p:extLst>
      <p:ext uri="{BB962C8B-B14F-4D97-AF65-F5344CB8AC3E}">
        <p14:creationId xmlns:p14="http://schemas.microsoft.com/office/powerpoint/2010/main" val="12727899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041A013-34CE-DF46-80BD-FCA1F46815EA}" type="slidenum">
              <a:rPr lang="en-US"/>
              <a:pPr/>
              <a:t>‹#›</a:t>
            </a:fld>
            <a:endParaRPr lang="en-US"/>
          </a:p>
        </p:txBody>
      </p:sp>
    </p:spTree>
    <p:extLst>
      <p:ext uri="{BB962C8B-B14F-4D97-AF65-F5344CB8AC3E}">
        <p14:creationId xmlns:p14="http://schemas.microsoft.com/office/powerpoint/2010/main" val="16874072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526A827-1FDE-DC48-B64B-C27300069D60}" type="slidenum">
              <a:rPr lang="en-US"/>
              <a:pPr/>
              <a:t>‹#›</a:t>
            </a:fld>
            <a:endParaRPr lang="en-US"/>
          </a:p>
        </p:txBody>
      </p:sp>
    </p:spTree>
    <p:extLst>
      <p:ext uri="{BB962C8B-B14F-4D97-AF65-F5344CB8AC3E}">
        <p14:creationId xmlns:p14="http://schemas.microsoft.com/office/powerpoint/2010/main" val="183472693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966001B-24CF-654C-9C01-A3F785B2051E}" type="slidenum">
              <a:rPr lang="en-US"/>
              <a:pPr/>
              <a:t>‹#›</a:t>
            </a:fld>
            <a:endParaRPr lang="en-US"/>
          </a:p>
        </p:txBody>
      </p:sp>
    </p:spTree>
    <p:extLst>
      <p:ext uri="{BB962C8B-B14F-4D97-AF65-F5344CB8AC3E}">
        <p14:creationId xmlns:p14="http://schemas.microsoft.com/office/powerpoint/2010/main" val="19989845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43BD033-1754-B44C-9B50-EF43F819F908}" type="slidenum">
              <a:rPr lang="en-US"/>
              <a:pPr/>
              <a:t>‹#›</a:t>
            </a:fld>
            <a:endParaRPr lang="en-US"/>
          </a:p>
        </p:txBody>
      </p:sp>
    </p:spTree>
    <p:extLst>
      <p:ext uri="{BB962C8B-B14F-4D97-AF65-F5344CB8AC3E}">
        <p14:creationId xmlns:p14="http://schemas.microsoft.com/office/powerpoint/2010/main" val="333816339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54200B3-326D-1849-8CED-61E23B8B444A}" type="slidenum">
              <a:rPr lang="en-US"/>
              <a:pPr/>
              <a:t>‹#›</a:t>
            </a:fld>
            <a:endParaRPr lang="en-US"/>
          </a:p>
        </p:txBody>
      </p:sp>
    </p:spTree>
    <p:extLst>
      <p:ext uri="{BB962C8B-B14F-4D97-AF65-F5344CB8AC3E}">
        <p14:creationId xmlns:p14="http://schemas.microsoft.com/office/powerpoint/2010/main" val="20234966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59BDDD77-02B7-F043-AB0C-133E9FE10BFE}" type="slidenum">
              <a:rPr lang="en-US"/>
              <a:pPr/>
              <a:t>‹#›</a:t>
            </a:fld>
            <a:endParaRPr lang="en-US"/>
          </a:p>
        </p:txBody>
      </p:sp>
    </p:spTree>
    <p:extLst>
      <p:ext uri="{BB962C8B-B14F-4D97-AF65-F5344CB8AC3E}">
        <p14:creationId xmlns:p14="http://schemas.microsoft.com/office/powerpoint/2010/main" val="31633549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BE5132A9-9B3C-EE41-BA30-028B369D69CE}" type="slidenum">
              <a:rPr lang="en-US"/>
              <a:pPr/>
              <a:t>‹#›</a:t>
            </a:fld>
            <a:endParaRPr lang="en-US"/>
          </a:p>
        </p:txBody>
      </p:sp>
    </p:spTree>
    <p:extLst>
      <p:ext uri="{BB962C8B-B14F-4D97-AF65-F5344CB8AC3E}">
        <p14:creationId xmlns:p14="http://schemas.microsoft.com/office/powerpoint/2010/main" val="27031903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6CB876F-E295-9342-A3FE-768F0A877272}" type="slidenum">
              <a:rPr lang="en-US"/>
              <a:pPr/>
              <a:t>‹#›</a:t>
            </a:fld>
            <a:endParaRPr lang="en-US"/>
          </a:p>
        </p:txBody>
      </p:sp>
    </p:spTree>
    <p:extLst>
      <p:ext uri="{BB962C8B-B14F-4D97-AF65-F5344CB8AC3E}">
        <p14:creationId xmlns:p14="http://schemas.microsoft.com/office/powerpoint/2010/main" val="30995964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29D8DB8-A652-AC4A-9E71-E16BC194F111}" type="slidenum">
              <a:rPr lang="en-US"/>
              <a:pPr/>
              <a:t>‹#›</a:t>
            </a:fld>
            <a:endParaRPr lang="en-US"/>
          </a:p>
        </p:txBody>
      </p:sp>
    </p:spTree>
    <p:extLst>
      <p:ext uri="{BB962C8B-B14F-4D97-AF65-F5344CB8AC3E}">
        <p14:creationId xmlns:p14="http://schemas.microsoft.com/office/powerpoint/2010/main" val="2647907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42F9606-2737-164F-95EE-50BD441DC2D5}" type="datetime1">
              <a:rPr lang="en-US"/>
              <a:pPr/>
              <a:t>3/5/26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AE9008B-88ED-8C46-9918-95A1EA55E02B}" type="slidenum">
              <a:rPr lang="en-US"/>
              <a:pPr/>
              <a:t>‹#›</a:t>
            </a:fld>
            <a:endParaRPr lang="en-US"/>
          </a:p>
        </p:txBody>
      </p:sp>
    </p:spTree>
    <p:extLst>
      <p:ext uri="{BB962C8B-B14F-4D97-AF65-F5344CB8AC3E}">
        <p14:creationId xmlns:p14="http://schemas.microsoft.com/office/powerpoint/2010/main" val="36575500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3BFE488-7444-D444-822D-916A8F57B8A2}" type="slidenum">
              <a:rPr lang="en-US"/>
              <a:pPr/>
              <a:t>‹#›</a:t>
            </a:fld>
            <a:endParaRPr lang="en-US"/>
          </a:p>
        </p:txBody>
      </p:sp>
    </p:spTree>
    <p:extLst>
      <p:ext uri="{BB962C8B-B14F-4D97-AF65-F5344CB8AC3E}">
        <p14:creationId xmlns:p14="http://schemas.microsoft.com/office/powerpoint/2010/main" val="399029993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D9DFE8A7-E623-7A49-BE6D-22253347541E}"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8311738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0436B559-4679-7D48-A8BC-D8601CD03B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3369605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7DC25D51-3278-B24E-B1E2-D9B0B1205E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1324165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D8C58D25-F0B4-CB47-9F74-699E0C4F3C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9121814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9" name="Slide Number Placeholder 8"/>
          <p:cNvSpPr>
            <a:spLocks noGrp="1"/>
          </p:cNvSpPr>
          <p:nvPr>
            <p:ph type="sldNum" sz="quarter" idx="12"/>
          </p:nvPr>
        </p:nvSpPr>
        <p:spPr/>
        <p:txBody>
          <a:bodyPr/>
          <a:lstStyle>
            <a:lvl1pPr>
              <a:defRPr/>
            </a:lvl1pPr>
          </a:lstStyle>
          <a:p>
            <a:fld id="{7D1B7E0C-06D2-8F43-9DB3-40E4E1865CA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08813927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5" name="Slide Number Placeholder 4"/>
          <p:cNvSpPr>
            <a:spLocks noGrp="1"/>
          </p:cNvSpPr>
          <p:nvPr>
            <p:ph type="sldNum" sz="quarter" idx="12"/>
          </p:nvPr>
        </p:nvSpPr>
        <p:spPr/>
        <p:txBody>
          <a:bodyPr/>
          <a:lstStyle>
            <a:lvl1pPr>
              <a:defRPr/>
            </a:lvl1pPr>
          </a:lstStyle>
          <a:p>
            <a:fld id="{A00209FC-5570-B249-B654-D9F9A9C585C2}"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4004044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4" name="Slide Number Placeholder 3"/>
          <p:cNvSpPr>
            <a:spLocks noGrp="1"/>
          </p:cNvSpPr>
          <p:nvPr>
            <p:ph type="sldNum" sz="quarter" idx="12"/>
          </p:nvPr>
        </p:nvSpPr>
        <p:spPr/>
        <p:txBody>
          <a:bodyPr/>
          <a:lstStyle>
            <a:lvl1pPr>
              <a:defRPr/>
            </a:lvl1pPr>
          </a:lstStyle>
          <a:p>
            <a:fld id="{4127F4B4-AD1E-3848-B875-1A99F62DCF15}"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9295542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2A4A491A-EAEC-4444-A51D-1923D6E825E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852402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C319518A-959A-524B-AA4D-B1558B50FC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7866972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lvl1pPr>
          </a:lstStyle>
          <a:p>
            <a:fld id="{342E08F6-C8B1-954B-B817-BA346C5D04B3}" type="slidenum">
              <a:rPr lang="en-US"/>
              <a:pPr/>
              <a:t>‹#›</a:t>
            </a:fld>
            <a:endParaRPr lang="en-US"/>
          </a:p>
        </p:txBody>
      </p:sp>
    </p:spTree>
    <p:extLst>
      <p:ext uri="{BB962C8B-B14F-4D97-AF65-F5344CB8AC3E}">
        <p14:creationId xmlns:p14="http://schemas.microsoft.com/office/powerpoint/2010/main" val="17634392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F12D02FB-EDC5-DA43-996F-B91169467193}"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4976120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3BC7F01E-7342-D44D-B23B-AF7D44F36D7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5771857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556C7E-048B-B940-B4AA-5B9C8B5F5038}" type="slidenum">
              <a:rPr lang="en-US"/>
              <a:pPr/>
              <a:t>‹#›</a:t>
            </a:fld>
            <a:endParaRPr lang="en-US"/>
          </a:p>
        </p:txBody>
      </p:sp>
    </p:spTree>
    <p:extLst>
      <p:ext uri="{BB962C8B-B14F-4D97-AF65-F5344CB8AC3E}">
        <p14:creationId xmlns:p14="http://schemas.microsoft.com/office/powerpoint/2010/main" val="2543388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98F38F-97DE-9F41-876E-D94C60F0E92B}" type="slidenum">
              <a:rPr lang="en-US"/>
              <a:pPr/>
              <a:t>‹#›</a:t>
            </a:fld>
            <a:endParaRPr lang="en-US"/>
          </a:p>
        </p:txBody>
      </p:sp>
    </p:spTree>
    <p:extLst>
      <p:ext uri="{BB962C8B-B14F-4D97-AF65-F5344CB8AC3E}">
        <p14:creationId xmlns:p14="http://schemas.microsoft.com/office/powerpoint/2010/main" val="131081216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B0CF740-B78C-5049-A253-647F41B0D8B8}" type="slidenum">
              <a:rPr lang="en-US"/>
              <a:pPr/>
              <a:t>‹#›</a:t>
            </a:fld>
            <a:endParaRPr lang="en-US"/>
          </a:p>
        </p:txBody>
      </p:sp>
    </p:spTree>
    <p:extLst>
      <p:ext uri="{BB962C8B-B14F-4D97-AF65-F5344CB8AC3E}">
        <p14:creationId xmlns:p14="http://schemas.microsoft.com/office/powerpoint/2010/main" val="327259269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E461317-6AA8-1840-9D62-8470C8867013}" type="slidenum">
              <a:rPr lang="en-US"/>
              <a:pPr/>
              <a:t>‹#›</a:t>
            </a:fld>
            <a:endParaRPr lang="en-US"/>
          </a:p>
        </p:txBody>
      </p:sp>
    </p:spTree>
    <p:extLst>
      <p:ext uri="{BB962C8B-B14F-4D97-AF65-F5344CB8AC3E}">
        <p14:creationId xmlns:p14="http://schemas.microsoft.com/office/powerpoint/2010/main" val="18024000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E43419D-A4C9-4645-BCC4-E8B157EA7407}" type="slidenum">
              <a:rPr lang="en-US"/>
              <a:pPr/>
              <a:t>‹#›</a:t>
            </a:fld>
            <a:endParaRPr lang="en-US"/>
          </a:p>
        </p:txBody>
      </p:sp>
    </p:spTree>
    <p:extLst>
      <p:ext uri="{BB962C8B-B14F-4D97-AF65-F5344CB8AC3E}">
        <p14:creationId xmlns:p14="http://schemas.microsoft.com/office/powerpoint/2010/main" val="87128733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4F08C5D0-83C3-504D-8B92-C96EBBBBE631}" type="slidenum">
              <a:rPr lang="en-US"/>
              <a:pPr/>
              <a:t>‹#›</a:t>
            </a:fld>
            <a:endParaRPr lang="en-US"/>
          </a:p>
        </p:txBody>
      </p:sp>
    </p:spTree>
    <p:extLst>
      <p:ext uri="{BB962C8B-B14F-4D97-AF65-F5344CB8AC3E}">
        <p14:creationId xmlns:p14="http://schemas.microsoft.com/office/powerpoint/2010/main" val="81696368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7D14B7CE-A61A-684B-A020-767C8909F98F}" type="slidenum">
              <a:rPr lang="en-US"/>
              <a:pPr/>
              <a:t>‹#›</a:t>
            </a:fld>
            <a:endParaRPr lang="en-US"/>
          </a:p>
        </p:txBody>
      </p:sp>
    </p:spTree>
    <p:extLst>
      <p:ext uri="{BB962C8B-B14F-4D97-AF65-F5344CB8AC3E}">
        <p14:creationId xmlns:p14="http://schemas.microsoft.com/office/powerpoint/2010/main" val="24951627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8D1BD38-5095-9041-873D-A742A23660B8}" type="slidenum">
              <a:rPr lang="en-US"/>
              <a:pPr/>
              <a:t>‹#›</a:t>
            </a:fld>
            <a:endParaRPr lang="en-US"/>
          </a:p>
        </p:txBody>
      </p:sp>
    </p:spTree>
    <p:extLst>
      <p:ext uri="{BB962C8B-B14F-4D97-AF65-F5344CB8AC3E}">
        <p14:creationId xmlns:p14="http://schemas.microsoft.com/office/powerpoint/2010/main" val="1309949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lvl1pPr>
          </a:lstStyle>
          <a:p>
            <a:fld id="{FFF32D39-12CA-E541-ADC0-EAD4AB8C9968}" type="slidenum">
              <a:rPr lang="en-US"/>
              <a:pPr/>
              <a:t>‹#›</a:t>
            </a:fld>
            <a:endParaRPr lang="en-US"/>
          </a:p>
        </p:txBody>
      </p:sp>
    </p:spTree>
    <p:extLst>
      <p:ext uri="{BB962C8B-B14F-4D97-AF65-F5344CB8AC3E}">
        <p14:creationId xmlns:p14="http://schemas.microsoft.com/office/powerpoint/2010/main" val="2500526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A212BA84-1F89-434E-960F-6516B76B5F59}" type="slidenum">
              <a:rPr lang="en-US"/>
              <a:pPr/>
              <a:t>‹#›</a:t>
            </a:fld>
            <a:endParaRPr lang="en-US"/>
          </a:p>
        </p:txBody>
      </p:sp>
    </p:spTree>
    <p:extLst>
      <p:ext uri="{BB962C8B-B14F-4D97-AF65-F5344CB8AC3E}">
        <p14:creationId xmlns:p14="http://schemas.microsoft.com/office/powerpoint/2010/main" val="24261672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7D8169F-E29C-FC49-AA63-3FC51E261D76}" type="slidenum">
              <a:rPr lang="en-US"/>
              <a:pPr/>
              <a:t>‹#›</a:t>
            </a:fld>
            <a:endParaRPr lang="en-US"/>
          </a:p>
        </p:txBody>
      </p:sp>
    </p:spTree>
    <p:extLst>
      <p:ext uri="{BB962C8B-B14F-4D97-AF65-F5344CB8AC3E}">
        <p14:creationId xmlns:p14="http://schemas.microsoft.com/office/powerpoint/2010/main" val="40176668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AB04D40-B3E6-C945-A342-76D39202A5D6}" type="slidenum">
              <a:rPr lang="en-US"/>
              <a:pPr/>
              <a:t>‹#›</a:t>
            </a:fld>
            <a:endParaRPr lang="en-US"/>
          </a:p>
        </p:txBody>
      </p:sp>
    </p:spTree>
    <p:extLst>
      <p:ext uri="{BB962C8B-B14F-4D97-AF65-F5344CB8AC3E}">
        <p14:creationId xmlns:p14="http://schemas.microsoft.com/office/powerpoint/2010/main" val="371454527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vl1pPr>
          </a:lstStyle>
          <a:p>
            <a:fld id="{E26CD484-6A7F-2B40-8D41-7447CDEC46D8}" type="slidenum">
              <a:rPr lang="en-US"/>
              <a:pPr/>
              <a:t>‹#›</a:t>
            </a:fld>
            <a:endParaRPr lang="en-US"/>
          </a:p>
        </p:txBody>
      </p:sp>
    </p:spTree>
    <p:extLst>
      <p:ext uri="{BB962C8B-B14F-4D97-AF65-F5344CB8AC3E}">
        <p14:creationId xmlns:p14="http://schemas.microsoft.com/office/powerpoint/2010/main" val="41980635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8844CDF-18AD-2347-9498-4DACA8E5AEBE}" type="slidenum">
              <a:rPr lang="en-US"/>
              <a:pPr/>
              <a:t>‹#›</a:t>
            </a:fld>
            <a:endParaRPr lang="en-US"/>
          </a:p>
        </p:txBody>
      </p:sp>
    </p:spTree>
    <p:extLst>
      <p:ext uri="{BB962C8B-B14F-4D97-AF65-F5344CB8AC3E}">
        <p14:creationId xmlns:p14="http://schemas.microsoft.com/office/powerpoint/2010/main" val="421347525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57DA685-342F-5B4F-AC9C-327A26211FC3}" type="slidenum">
              <a:rPr lang="en-US"/>
              <a:pPr/>
              <a:t>‹#›</a:t>
            </a:fld>
            <a:endParaRPr lang="en-US"/>
          </a:p>
        </p:txBody>
      </p:sp>
    </p:spTree>
    <p:extLst>
      <p:ext uri="{BB962C8B-B14F-4D97-AF65-F5344CB8AC3E}">
        <p14:creationId xmlns:p14="http://schemas.microsoft.com/office/powerpoint/2010/main" val="10634775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C5CBE28-5D25-AD4A-BE90-0D513D7207DF}" type="slidenum">
              <a:rPr lang="en-US"/>
              <a:pPr/>
              <a:t>‹#›</a:t>
            </a:fld>
            <a:endParaRPr lang="en-US"/>
          </a:p>
        </p:txBody>
      </p:sp>
    </p:spTree>
    <p:extLst>
      <p:ext uri="{BB962C8B-B14F-4D97-AF65-F5344CB8AC3E}">
        <p14:creationId xmlns:p14="http://schemas.microsoft.com/office/powerpoint/2010/main" val="41621781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C075E74-C4B4-7D4F-8F20-7B493CED2358}" type="slidenum">
              <a:rPr lang="en-US"/>
              <a:pPr/>
              <a:t>‹#›</a:t>
            </a:fld>
            <a:endParaRPr lang="en-US"/>
          </a:p>
        </p:txBody>
      </p:sp>
    </p:spTree>
    <p:extLst>
      <p:ext uri="{BB962C8B-B14F-4D97-AF65-F5344CB8AC3E}">
        <p14:creationId xmlns:p14="http://schemas.microsoft.com/office/powerpoint/2010/main" val="42848136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5D5DDE6B-F7EE-804E-BEF0-9C63090CAF45}" type="slidenum">
              <a:rPr lang="en-US"/>
              <a:pPr/>
              <a:t>‹#›</a:t>
            </a:fld>
            <a:endParaRPr lang="en-US"/>
          </a:p>
        </p:txBody>
      </p:sp>
    </p:spTree>
    <p:extLst>
      <p:ext uri="{BB962C8B-B14F-4D97-AF65-F5344CB8AC3E}">
        <p14:creationId xmlns:p14="http://schemas.microsoft.com/office/powerpoint/2010/main" val="2266083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2086D1A7-A39A-0244-8134-E462C3399466}" type="slidenum">
              <a:rPr lang="en-US"/>
              <a:pPr/>
              <a:t>‹#›</a:t>
            </a:fld>
            <a:endParaRPr lang="en-US"/>
          </a:p>
        </p:txBody>
      </p:sp>
    </p:spTree>
    <p:extLst>
      <p:ext uri="{BB962C8B-B14F-4D97-AF65-F5344CB8AC3E}">
        <p14:creationId xmlns:p14="http://schemas.microsoft.com/office/powerpoint/2010/main" val="7058500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CE7F9D0E-1AFD-7645-8F40-E42AC894555C}" type="slidenum">
              <a:rPr lang="en-US"/>
              <a:pPr/>
              <a:t>‹#›</a:t>
            </a:fld>
            <a:endParaRPr lang="en-US"/>
          </a:p>
        </p:txBody>
      </p:sp>
    </p:spTree>
    <p:extLst>
      <p:ext uri="{BB962C8B-B14F-4D97-AF65-F5344CB8AC3E}">
        <p14:creationId xmlns:p14="http://schemas.microsoft.com/office/powerpoint/2010/main" val="16848842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23054F90-0464-D54C-A110-0614333A2726}" type="slidenum">
              <a:rPr lang="en-US"/>
              <a:pPr/>
              <a:t>‹#›</a:t>
            </a:fld>
            <a:endParaRPr lang="en-US"/>
          </a:p>
        </p:txBody>
      </p:sp>
    </p:spTree>
    <p:extLst>
      <p:ext uri="{BB962C8B-B14F-4D97-AF65-F5344CB8AC3E}">
        <p14:creationId xmlns:p14="http://schemas.microsoft.com/office/powerpoint/2010/main" val="8488090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BA49DB7-D4BA-1641-AE73-3722905D1D0E}" type="slidenum">
              <a:rPr lang="en-US"/>
              <a:pPr/>
              <a:t>‹#›</a:t>
            </a:fld>
            <a:endParaRPr lang="en-US"/>
          </a:p>
        </p:txBody>
      </p:sp>
    </p:spTree>
    <p:extLst>
      <p:ext uri="{BB962C8B-B14F-4D97-AF65-F5344CB8AC3E}">
        <p14:creationId xmlns:p14="http://schemas.microsoft.com/office/powerpoint/2010/main" val="22645372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B25B506-B6D5-3343-A079-F8D2F64181CE}" type="slidenum">
              <a:rPr lang="en-US"/>
              <a:pPr/>
              <a:t>‹#›</a:t>
            </a:fld>
            <a:endParaRPr lang="en-US"/>
          </a:p>
        </p:txBody>
      </p:sp>
    </p:spTree>
    <p:extLst>
      <p:ext uri="{BB962C8B-B14F-4D97-AF65-F5344CB8AC3E}">
        <p14:creationId xmlns:p14="http://schemas.microsoft.com/office/powerpoint/2010/main" val="397465044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6E6B6C7-EE70-F14C-A2E8-C1B73AD9BE2B}" type="slidenum">
              <a:rPr lang="en-US"/>
              <a:pPr/>
              <a:t>‹#›</a:t>
            </a:fld>
            <a:endParaRPr lang="en-US"/>
          </a:p>
        </p:txBody>
      </p:sp>
    </p:spTree>
    <p:extLst>
      <p:ext uri="{BB962C8B-B14F-4D97-AF65-F5344CB8AC3E}">
        <p14:creationId xmlns:p14="http://schemas.microsoft.com/office/powerpoint/2010/main" val="17161042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B982A42-A500-7741-9F89-3273819FA77B}" type="slidenum">
              <a:rPr lang="en-US"/>
              <a:pPr/>
              <a:t>‹#›</a:t>
            </a:fld>
            <a:endParaRPr lang="en-US"/>
          </a:p>
        </p:txBody>
      </p:sp>
    </p:spTree>
    <p:extLst>
      <p:ext uri="{BB962C8B-B14F-4D97-AF65-F5344CB8AC3E}">
        <p14:creationId xmlns:p14="http://schemas.microsoft.com/office/powerpoint/2010/main" val="15127139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fld id="{3AF5DA18-D48E-CC43-883C-DF917E2B35C3}" type="slidenum">
              <a:rPr lang="en-US"/>
              <a:pPr/>
              <a:t>‹#›</a:t>
            </a:fld>
            <a:endParaRPr lang="en-US"/>
          </a:p>
        </p:txBody>
      </p:sp>
    </p:spTree>
    <p:extLst>
      <p:ext uri="{BB962C8B-B14F-4D97-AF65-F5344CB8AC3E}">
        <p14:creationId xmlns:p14="http://schemas.microsoft.com/office/powerpoint/2010/main" val="367609393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E321BC8-1198-F94B-9350-E12957A597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3644D-26A0-8046-B62C-FE75D49A372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5694B00-89BB-384B-91B8-46863657CB9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72DD88A-95FB-8E45-AABE-C15811358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6E7F5B5A-96AA-C149-8832-5D6130B12371}" type="slidenum">
              <a:rPr lang="en-US"/>
              <a:pPr/>
              <a:t>‹#›</a:t>
            </a:fld>
            <a:endParaRPr lang="en-US"/>
          </a:p>
        </p:txBody>
      </p:sp>
    </p:spTree>
    <p:extLst>
      <p:ext uri="{BB962C8B-B14F-4D97-AF65-F5344CB8AC3E}">
        <p14:creationId xmlns:p14="http://schemas.microsoft.com/office/powerpoint/2010/main" val="293546365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169DAAC-3E5E-974C-A294-0F805B1FC4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E37016F-89FD-4B41-B08C-75AAB5234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8898D2-568B-B741-89BD-2B89D67BE62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6360BDF-FEF2-7B49-9DB9-0BA0613A4C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BE00525-184B-F542-8861-5DAF315771C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884F862-09DA-4F4C-8AB3-D31422557F0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64C5F3C-FC22-4A4E-82A9-4CACB4298A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4739543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3524975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044761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994462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252741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2082761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1348734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367447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84399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292787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9448625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64957123"/>
      </p:ext>
    </p:extLst>
  </p:cSld>
  <p:clrMapOvr>
    <a:masterClrMapping/>
  </p:clrMapOvr>
  <p:transition>
    <p:wheel spokes="0"/>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1650718"/>
      </p:ext>
    </p:extLst>
  </p:cSld>
  <p:clrMapOvr>
    <a:masterClrMapping/>
  </p:clrMapOvr>
  <p:transition>
    <p:wheel spokes="0"/>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41922275"/>
      </p:ext>
    </p:extLst>
  </p:cSld>
  <p:clrMapOvr>
    <a:masterClrMapping/>
  </p:clrMapOvr>
  <p:transition>
    <p:wheel spokes="0"/>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723331"/>
      </p:ext>
    </p:extLst>
  </p:cSld>
  <p:clrMapOvr>
    <a:masterClrMapping/>
  </p:clrMapOvr>
  <p:transition>
    <p:wheel spokes="0"/>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529493"/>
      </p:ext>
    </p:extLst>
  </p:cSld>
  <p:clrMapOvr>
    <a:masterClrMapping/>
  </p:clrMapOvr>
  <p:transition>
    <p:wheel spokes="0"/>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3878733"/>
      </p:ext>
    </p:extLst>
  </p:cSld>
  <p:clrMapOvr>
    <a:masterClrMapping/>
  </p:clrMapOvr>
  <p:transition>
    <p:wheel spokes="0"/>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5907814"/>
      </p:ext>
    </p:extLst>
  </p:cSld>
  <p:clrMapOvr>
    <a:masterClrMapping/>
  </p:clrMapOvr>
  <p:transition>
    <p:wheel spokes="0"/>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1688880"/>
      </p:ext>
    </p:extLst>
  </p:cSld>
  <p:clrMapOvr>
    <a:masterClrMapping/>
  </p:clrMapOvr>
  <p:transition>
    <p:wheel spokes="0"/>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1926782"/>
      </p:ext>
    </p:extLst>
  </p:cSld>
  <p:clrMapOvr>
    <a:masterClrMapping/>
  </p:clrMapOvr>
  <p:transition>
    <p:wheel spokes="0"/>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5559773"/>
      </p:ext>
    </p:extLst>
  </p:cSld>
  <p:clrMapOvr>
    <a:masterClrMapping/>
  </p:clrMapOvr>
  <p:transition>
    <p:wheel spokes="0"/>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625726"/>
      </p:ext>
    </p:extLst>
  </p:cSld>
  <p:clrMapOvr>
    <a:masterClrMapping/>
  </p:clrMapOvr>
  <p:transition>
    <p:wheel spokes="0"/>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13994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69337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5096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29413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283919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8344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045288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315778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77034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21769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35509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8A5EAE-9C80-0E42-BD7C-CAAFA2037C7A}"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333365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FE0994-F143-484E-8CBA-32D7DB66EB3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72163966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47EEB-F8AF-2C4C-84B7-390B4EC769C3}"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29534958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237D38-4C1A-CC42-BD73-0508AF608D68}"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61331158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41718-7155-7E4B-A55B-F60D5A94F3B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50977600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6"/>
          <p:cNvSpPr>
            <a:spLocks noGrp="1" noChangeArrowheads="1"/>
          </p:cNvSpPr>
          <p:nvPr>
            <p:ph type="sldNum" sz="quarter" idx="12"/>
          </p:nvPr>
        </p:nvSpPr>
        <p:spPr>
          <a:ln/>
        </p:spPr>
        <p:txBody>
          <a:bodyPr/>
          <a:lstStyle>
            <a:lvl1pPr>
              <a:defRPr/>
            </a:lvl1pPr>
          </a:lstStyle>
          <a:p>
            <a:pPr>
              <a:defRPr/>
            </a:pPr>
            <a:fld id="{8AA69C79-2D42-BE4B-9856-4774AAA1C022}"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88092458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6"/>
          <p:cNvSpPr>
            <a:spLocks noGrp="1" noChangeArrowheads="1"/>
          </p:cNvSpPr>
          <p:nvPr>
            <p:ph type="sldNum" sz="quarter" idx="12"/>
          </p:nvPr>
        </p:nvSpPr>
        <p:spPr>
          <a:ln/>
        </p:spPr>
        <p:txBody>
          <a:bodyPr/>
          <a:lstStyle>
            <a:lvl1pPr>
              <a:defRPr/>
            </a:lvl1pPr>
          </a:lstStyle>
          <a:p>
            <a:pPr>
              <a:defRPr/>
            </a:pPr>
            <a:fld id="{AB528BAD-F5BD-6343-A446-D3113048154E}"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06759789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DA9831-1943-5742-99BB-87E9686EAF4C}"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32663727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52A5A4-4038-C344-B824-1B1DF1D102E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5375889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06322F-B528-3A4E-9ACF-B439C0563A2B}"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165909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3CEBAF-7120-074E-9137-655E32D232A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3615600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8"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51"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2"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3"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4"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6"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7273"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141727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7C216FB7-D352-8246-A169-5E17ADE60C17}"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66421300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7CFECB32-D753-9B43-A9FA-10DEC6C1F87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94990708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59C4E01-855E-5240-8FB8-42D171BC740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92937989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C2DA7F4-DA75-3547-B6C3-59AE6DC8A2E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61300847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A6111338-3B68-9A4B-BC81-271C14A3C28F}"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8548164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066A98D9-9F67-AC46-9EF9-3E8D01D08B5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7127263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5CC270FF-623C-3241-97C1-ABE6C77383A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32676216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C8EF35E3-2258-1642-9DE6-09C14FC36A5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151818711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286A6FC-8076-9747-91DE-5B6D3D75E4D8}"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9182491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3D68D0-6C99-9843-A250-0E32A9D1BB89}"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83779242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AFAD06E8-19C9-764C-9D2A-D4895E387716}"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21293812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5118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5156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7725908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233605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1448836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493147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3039493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377387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9956151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36124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1803082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A301DE-4C73-BD40-8EF0-F5F804DD831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76808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5C2BF4-E69C-1A42-8354-AB6207E64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380167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25E71D-8CF9-8248-B404-E4FD82D17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798869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EF6EC9-D058-9D40-B1CC-9C368B6C43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32436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E5AC569-AAFC-054B-82E7-A6291D211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280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8543A6-AE87-CB45-95DE-88909DD19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7117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4C6876-BD57-E341-8FDE-C8C7D9E871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520629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5D9967-2341-0F4E-AA15-535476B70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62500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7BA1B4-D9B0-324C-9F4F-3C07917E3E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09664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590383-FAEC-0941-A5DB-0EE4F1E3D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86078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F7BF8DCE-269E-1949-996A-6F0FDA513C3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714695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0EA8243B-58B6-204E-B0A3-7BBE53E98410}" type="datetime1">
              <a:rPr lang="en-US">
                <a:solidFill>
                  <a:srgbClr val="000000"/>
                </a:solidFill>
              </a:rPr>
              <a:pPr>
                <a:defRPr/>
              </a:pPr>
              <a:t>3/5/26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800281-BC64-4F49-B676-3A2B37A201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78370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D43E07E-E6F4-FB40-9DCA-63C9819C4A73}" type="datetime1">
              <a:rPr lang="en-US">
                <a:solidFill>
                  <a:srgbClr val="000000"/>
                </a:solidFill>
              </a:rPr>
              <a:pPr>
                <a:defRPr/>
              </a:pPr>
              <a:t>3/5/26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BEBF7F-530F-E44D-8869-AE7333FE75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24683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D8E86E4-11B6-BE4D-91C9-95C15C6D48A9}" type="datetime1">
              <a:rPr lang="en-US">
                <a:solidFill>
                  <a:srgbClr val="000000"/>
                </a:solidFill>
              </a:rPr>
              <a:pPr>
                <a:defRPr/>
              </a:pPr>
              <a:t>3/5/26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F42BB3-9A6E-D74F-B3C6-24E1D33099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4200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7D3F3A4-529E-9D47-90E8-81B4B56823AB}" type="datetime1">
              <a:rPr lang="en-US">
                <a:solidFill>
                  <a:srgbClr val="000000"/>
                </a:solidFill>
              </a:rPr>
              <a:pPr>
                <a:defRPr/>
              </a:pPr>
              <a:t>3/5/26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C35169-30BC-0745-AA68-E091D8BB7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64951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AF22EED-A3C5-C345-9D80-BE69C2EAEBEA}" type="datetime1">
              <a:rPr lang="en-US">
                <a:solidFill>
                  <a:srgbClr val="000000"/>
                </a:solidFill>
              </a:rPr>
              <a:pPr>
                <a:defRPr/>
              </a:pPr>
              <a:t>3/5/26</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E6039CB-BA71-AC4C-B391-C4E69E3E6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96278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C117EB59-E088-9F46-A49F-6A1E07C38663}" type="datetime1">
              <a:rPr lang="en-US">
                <a:solidFill>
                  <a:srgbClr val="000000"/>
                </a:solidFill>
              </a:rPr>
              <a:pPr>
                <a:defRPr/>
              </a:pPr>
              <a:t>3/5/26</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999FAAF-C8EA-1B43-ABE6-B19EC468E1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31677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053D677E-A94E-6641-AF63-F19E4B0AA6D6}" type="datetime1">
              <a:rPr lang="en-US">
                <a:solidFill>
                  <a:srgbClr val="000000"/>
                </a:solidFill>
              </a:rPr>
              <a:pPr>
                <a:defRPr/>
              </a:pPr>
              <a:t>3/5/26</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915C733-2010-EB41-B644-6DEB57C711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1078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24EFB16-DC55-3944-88F2-10864217E862}" type="datetime1">
              <a:rPr lang="en-US">
                <a:solidFill>
                  <a:srgbClr val="000000"/>
                </a:solidFill>
              </a:rPr>
              <a:pPr>
                <a:defRPr/>
              </a:pPr>
              <a:t>3/5/26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7402AB-296A-5249-B3C2-52ADB99272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833128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51102DC-54DA-D443-A525-2B5F866C4E0D}" type="datetime1">
              <a:rPr lang="en-US">
                <a:solidFill>
                  <a:srgbClr val="000000"/>
                </a:solidFill>
              </a:rPr>
              <a:pPr>
                <a:defRPr/>
              </a:pPr>
              <a:t>3/5/26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258F11-6090-254C-B6EE-86E22D8B1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2398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879B3E-4E9C-2743-9A6A-6E7378AB3280}" type="datetime1">
              <a:rPr lang="en-US">
                <a:solidFill>
                  <a:srgbClr val="000000"/>
                </a:solidFill>
              </a:rPr>
              <a:pPr>
                <a:defRPr/>
              </a:pPr>
              <a:t>3/5/26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7A87-A75D-5642-BA2C-16DE12724F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0514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15AE44B-29AE-1C42-B124-FE678F78A41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0501748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37E9978-86A7-F94F-80ED-60B7DF7E0AC0}" type="datetime1">
              <a:rPr lang="en-US">
                <a:solidFill>
                  <a:srgbClr val="000000"/>
                </a:solidFill>
              </a:rPr>
              <a:pPr>
                <a:defRPr/>
              </a:pPr>
              <a:t>3/5/26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2713D0-7520-9049-93B2-920CFC556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239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404DB803-FC2A-BD46-BF17-E94D386814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22641922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358E86D-9DD9-EE4F-AD42-59DF606B4CC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1685989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p>
        </p:txBody>
      </p:sp>
      <p:sp>
        <p:nvSpPr>
          <p:cNvPr id="70" name="Rectangle 70"/>
          <p:cNvSpPr>
            <a:spLocks noGrp="1" noChangeArrowheads="1"/>
          </p:cNvSpPr>
          <p:nvPr>
            <p:ph type="sldNum" sz="quarter" idx="12"/>
          </p:nvPr>
        </p:nvSpPr>
        <p:spPr/>
        <p:txBody>
          <a:bodyPr/>
          <a:lstStyle>
            <a:lvl1pPr>
              <a:defRPr smtClean="0"/>
            </a:lvl1pPr>
          </a:lstStyle>
          <a:p>
            <a:pPr>
              <a:defRPr/>
            </a:pPr>
            <a:fld id="{B12AD87E-FFF5-1D46-8D05-380C817BCFBC}" type="slidenum">
              <a:rPr lang="en-US"/>
              <a:pPr>
                <a:defRPr/>
              </a:pPr>
              <a:t>‹#›</a:t>
            </a:fld>
            <a:endParaRPr lang="en-US"/>
          </a:p>
        </p:txBody>
      </p:sp>
    </p:spTree>
    <p:extLst>
      <p:ext uri="{BB962C8B-B14F-4D97-AF65-F5344CB8AC3E}">
        <p14:creationId xmlns:p14="http://schemas.microsoft.com/office/powerpoint/2010/main" val="261883500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C3639F2-BBAE-7048-A3A3-2C6B47820D3C}" type="slidenum">
              <a:rPr lang="en-US"/>
              <a:pPr>
                <a:defRPr/>
              </a:pPr>
              <a:t>‹#›</a:t>
            </a:fld>
            <a:endParaRPr lang="en-US"/>
          </a:p>
        </p:txBody>
      </p:sp>
    </p:spTree>
    <p:extLst>
      <p:ext uri="{BB962C8B-B14F-4D97-AF65-F5344CB8AC3E}">
        <p14:creationId xmlns:p14="http://schemas.microsoft.com/office/powerpoint/2010/main" val="327725687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D6E7DD4D-B08E-FF46-B13D-DA44A6631DE6}" type="slidenum">
              <a:rPr lang="en-US"/>
              <a:pPr>
                <a:defRPr/>
              </a:pPr>
              <a:t>‹#›</a:t>
            </a:fld>
            <a:endParaRPr lang="en-US"/>
          </a:p>
        </p:txBody>
      </p:sp>
    </p:spTree>
    <p:extLst>
      <p:ext uri="{BB962C8B-B14F-4D97-AF65-F5344CB8AC3E}">
        <p14:creationId xmlns:p14="http://schemas.microsoft.com/office/powerpoint/2010/main" val="423546051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A586987-B1CB-664D-94EF-1DAC9652CC14}" type="slidenum">
              <a:rPr lang="en-US"/>
              <a:pPr>
                <a:defRPr/>
              </a:pPr>
              <a:t>‹#›</a:t>
            </a:fld>
            <a:endParaRPr lang="en-US"/>
          </a:p>
        </p:txBody>
      </p:sp>
    </p:spTree>
    <p:extLst>
      <p:ext uri="{BB962C8B-B14F-4D97-AF65-F5344CB8AC3E}">
        <p14:creationId xmlns:p14="http://schemas.microsoft.com/office/powerpoint/2010/main" val="74993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16B15452-06B9-6243-9304-EC9213A42B12}"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98563147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A98DD6A3-828D-E347-90B4-4805F7BB043E}" type="slidenum">
              <a:rPr lang="en-US"/>
              <a:pPr>
                <a:defRPr/>
              </a:pPr>
              <a:t>‹#›</a:t>
            </a:fld>
            <a:endParaRPr lang="en-US"/>
          </a:p>
        </p:txBody>
      </p:sp>
    </p:spTree>
    <p:extLst>
      <p:ext uri="{BB962C8B-B14F-4D97-AF65-F5344CB8AC3E}">
        <p14:creationId xmlns:p14="http://schemas.microsoft.com/office/powerpoint/2010/main" val="158045778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D3F3124D-9D87-C740-AEBB-A5FB5C3E4C01}" type="slidenum">
              <a:rPr lang="en-US"/>
              <a:pPr>
                <a:defRPr/>
              </a:pPr>
              <a:t>‹#›</a:t>
            </a:fld>
            <a:endParaRPr lang="en-US"/>
          </a:p>
        </p:txBody>
      </p:sp>
    </p:spTree>
    <p:extLst>
      <p:ext uri="{BB962C8B-B14F-4D97-AF65-F5344CB8AC3E}">
        <p14:creationId xmlns:p14="http://schemas.microsoft.com/office/powerpoint/2010/main" val="346386981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F7E74201-C022-0C44-B3F0-EBCD4EEEC428}" type="slidenum">
              <a:rPr lang="en-US"/>
              <a:pPr>
                <a:defRPr/>
              </a:pPr>
              <a:t>‹#›</a:t>
            </a:fld>
            <a:endParaRPr lang="en-US"/>
          </a:p>
        </p:txBody>
      </p:sp>
    </p:spTree>
    <p:extLst>
      <p:ext uri="{BB962C8B-B14F-4D97-AF65-F5344CB8AC3E}">
        <p14:creationId xmlns:p14="http://schemas.microsoft.com/office/powerpoint/2010/main" val="36486289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F2164865-302C-474D-A996-DEE19BD46A28}" type="slidenum">
              <a:rPr lang="en-US"/>
              <a:pPr>
                <a:defRPr/>
              </a:pPr>
              <a:t>‹#›</a:t>
            </a:fld>
            <a:endParaRPr lang="en-US"/>
          </a:p>
        </p:txBody>
      </p:sp>
    </p:spTree>
    <p:extLst>
      <p:ext uri="{BB962C8B-B14F-4D97-AF65-F5344CB8AC3E}">
        <p14:creationId xmlns:p14="http://schemas.microsoft.com/office/powerpoint/2010/main" val="23233459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909FD450-F21F-A24D-9195-F71A37BC92DA}" type="slidenum">
              <a:rPr lang="en-US"/>
              <a:pPr>
                <a:defRPr/>
              </a:pPr>
              <a:t>‹#›</a:t>
            </a:fld>
            <a:endParaRPr lang="en-US"/>
          </a:p>
        </p:txBody>
      </p:sp>
    </p:spTree>
    <p:extLst>
      <p:ext uri="{BB962C8B-B14F-4D97-AF65-F5344CB8AC3E}">
        <p14:creationId xmlns:p14="http://schemas.microsoft.com/office/powerpoint/2010/main" val="289112286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50B8488A-3EBE-6145-8C7B-E5F4BA0DE9D8}" type="slidenum">
              <a:rPr lang="en-US"/>
              <a:pPr>
                <a:defRPr/>
              </a:pPr>
              <a:t>‹#›</a:t>
            </a:fld>
            <a:endParaRPr lang="en-US"/>
          </a:p>
        </p:txBody>
      </p:sp>
    </p:spTree>
    <p:extLst>
      <p:ext uri="{BB962C8B-B14F-4D97-AF65-F5344CB8AC3E}">
        <p14:creationId xmlns:p14="http://schemas.microsoft.com/office/powerpoint/2010/main" val="327934764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61E6F64D-5E16-474C-A018-86C95EF35A97}" type="slidenum">
              <a:rPr lang="en-US"/>
              <a:pPr>
                <a:defRPr/>
              </a:pPr>
              <a:t>‹#›</a:t>
            </a:fld>
            <a:endParaRPr lang="en-US"/>
          </a:p>
        </p:txBody>
      </p:sp>
    </p:spTree>
    <p:extLst>
      <p:ext uri="{BB962C8B-B14F-4D97-AF65-F5344CB8AC3E}">
        <p14:creationId xmlns:p14="http://schemas.microsoft.com/office/powerpoint/2010/main" val="319684924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7D74E8D-BF89-6C47-8FF0-0BEE63486320}" type="slidenum">
              <a:rPr lang="en-US"/>
              <a:pPr>
                <a:defRPr/>
              </a:pPr>
              <a:t>‹#›</a:t>
            </a:fld>
            <a:endParaRPr lang="en-US"/>
          </a:p>
        </p:txBody>
      </p:sp>
    </p:spTree>
    <p:extLst>
      <p:ext uri="{BB962C8B-B14F-4D97-AF65-F5344CB8AC3E}">
        <p14:creationId xmlns:p14="http://schemas.microsoft.com/office/powerpoint/2010/main" val="166705047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BC7EF41F-0FD0-F542-8995-F976FCEED77B}" type="slidenum">
              <a:rPr lang="en-US"/>
              <a:pPr>
                <a:defRPr/>
              </a:pPr>
              <a:t>‹#›</a:t>
            </a:fld>
            <a:endParaRPr lang="en-US"/>
          </a:p>
        </p:txBody>
      </p:sp>
    </p:spTree>
    <p:extLst>
      <p:ext uri="{BB962C8B-B14F-4D97-AF65-F5344CB8AC3E}">
        <p14:creationId xmlns:p14="http://schemas.microsoft.com/office/powerpoint/2010/main" val="74637801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5CE65BBC-5BF3-0645-8486-FB9259E552DB}" type="slidenum">
              <a:rPr lang="en-US"/>
              <a:pPr>
                <a:defRPr/>
              </a:pPr>
              <a:t>‹#›</a:t>
            </a:fld>
            <a:endParaRPr lang="en-US"/>
          </a:p>
        </p:txBody>
      </p:sp>
    </p:spTree>
    <p:extLst>
      <p:ext uri="{BB962C8B-B14F-4D97-AF65-F5344CB8AC3E}">
        <p14:creationId xmlns:p14="http://schemas.microsoft.com/office/powerpoint/2010/main" val="5846964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704950DC-F84B-D142-979C-8D6B4280DD0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34651281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5F4BF4B0-877F-BC47-B631-F290D54B9FA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63982781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3/5/26</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85E2AD10-A8CE-3C49-8119-7ED463919F68}" type="datetime1">
              <a:rPr lang="en-US">
                <a:solidFill>
                  <a:srgbClr val="FFFFFF"/>
                </a:solidFill>
              </a:rPr>
              <a:pPr>
                <a:defRPr/>
              </a:pPr>
              <a:t>3/5/26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65738DB6-E580-9D46-8D5F-EAADF6A68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fld id="{C2966EF0-8D38-A648-BC64-B1496B54ED71}" type="datetime1">
              <a:rPr lang="en-US">
                <a:solidFill>
                  <a:srgbClr val="FFFFFF"/>
                </a:solidFill>
              </a:rPr>
              <a:pPr>
                <a:defRPr/>
              </a:pPr>
              <a:t>3/5/26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70A39ED-B25A-6849-9739-6044ACAA7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fld id="{3B95128E-74F7-6C42-997F-56A9D96258EA}" type="datetime1">
              <a:rPr lang="en-US">
                <a:solidFill>
                  <a:srgbClr val="FFFFFF"/>
                </a:solidFill>
              </a:rPr>
              <a:pPr>
                <a:defRPr/>
              </a:pPr>
              <a:t>3/5/26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1F0B71F-50FB-AD4B-B436-610673ECF7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fld id="{F40D745A-B304-F94F-8F64-85B18DBE0E93}" type="datetime1">
              <a:rPr lang="en-US">
                <a:solidFill>
                  <a:srgbClr val="FFFFFF"/>
                </a:solidFill>
              </a:rPr>
              <a:pPr>
                <a:defRPr/>
              </a:pPr>
              <a:t>3/5/26</a:t>
            </a:fld>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81D7973C-4249-DD43-85B2-F568970C6F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fld id="{BD0D1B5C-5326-A941-AED2-D1866F8ACC85}" type="datetime1">
              <a:rPr lang="en-US">
                <a:solidFill>
                  <a:srgbClr val="FFFFFF"/>
                </a:solidFill>
              </a:rPr>
              <a:pPr>
                <a:defRPr/>
              </a:pPr>
              <a:t>3/5/26</a:t>
            </a:fld>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B7988DDC-AF29-5A43-9E2C-A256AA019D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fld id="{C95054EA-541C-6343-ABE6-01F190F64234}" type="datetime1">
              <a:rPr lang="en-US">
                <a:solidFill>
                  <a:srgbClr val="FFFFFF"/>
                </a:solidFill>
              </a:rPr>
              <a:pPr>
                <a:defRPr/>
              </a:pPr>
              <a:t>3/5/26</a:t>
            </a:fld>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14A339CC-0623-514C-A582-74E423885C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292C7564-A827-794A-AA88-4122CC199E01}" type="datetime1">
              <a:rPr lang="en-US">
                <a:solidFill>
                  <a:srgbClr val="FFFFFF"/>
                </a:solidFill>
              </a:rPr>
              <a:pPr>
                <a:defRPr/>
              </a:pPr>
              <a:t>3/5/26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9DCB4BB-3C96-7F4E-9095-D0B4B6CDD6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36DFDAA4-1EBC-2B42-9296-CC56D75FC798}" type="datetime1">
              <a:rPr lang="en-US">
                <a:solidFill>
                  <a:srgbClr val="FFFFFF"/>
                </a:solidFill>
              </a:rPr>
              <a:pPr>
                <a:defRPr/>
              </a:pPr>
              <a:t>3/5/26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02270B2-DF68-B742-AE42-671961888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D557CBF-C8EF-BD47-ABE6-28E3830D283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16789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AD8657E9-C5D4-3D46-974D-2A4403E15320}" type="datetime1">
              <a:rPr lang="en-US">
                <a:solidFill>
                  <a:srgbClr val="FFFFFF"/>
                </a:solidFill>
              </a:rPr>
              <a:pPr>
                <a:defRPr/>
              </a:pPr>
              <a:t>3/5/26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9E716B5-D13F-E84D-A321-EF6DADC509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EEAD5EF4-2A23-8443-BC23-54008E1D84A9}" type="datetime1">
              <a:rPr lang="en-US">
                <a:solidFill>
                  <a:srgbClr val="FFFFFF"/>
                </a:solidFill>
              </a:rPr>
              <a:pPr>
                <a:defRPr/>
              </a:pPr>
              <a:t>3/5/26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18E28219-77AE-F44A-92C1-B611AFA544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3/5/26</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3/5/26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3/5/26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3/5/26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3/5/26</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3/5/26</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3/5/26</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3/5/26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3651800B-1E2E-8F4C-A5FC-1C0B6415EE9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8083915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3/5/26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3/5/26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3/5/26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96F6CCAB-7103-914B-8683-180A049287C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44136923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56C63310-D5F0-AE41-931D-2A0250BA52D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646598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5716860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80DCF6A7-FEA0-D648-B71A-3850F18219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20165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F5F9592-3866-744F-9B11-3759F2AC4B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85573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5950799-917F-CB4E-A4E4-A2BF518177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158717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A9D2908-CA5A-3940-B06C-AF867D13F6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793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82BA95-4BFC-BB4B-AE56-263C23AAB7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423295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3DC625B2-D18A-934A-82C8-198B8D2203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206361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D99C5DA2-7979-3D4F-8D81-4ED840963E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26246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165CF27A-52F7-6146-8D30-69CC496BE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434815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47EF1AF-1C53-0D43-8D6A-ED3877393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520838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FB6518E-9FD0-2A4A-A3E1-315E570190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87514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52D88A2-13AE-E14C-B414-8C070F4920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532907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9919A1-1844-A341-B79B-D21946E280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8359144"/>
      </p:ext>
    </p:extLst>
  </p:cSld>
  <p:clrMapOvr>
    <a:masterClrMapping/>
  </p:clrMapOvr>
  <p:transition>
    <p:random/>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D3BBF5-42FE-1A47-9C23-9DC1648A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271482"/>
      </p:ext>
    </p:extLst>
  </p:cSld>
  <p:clrMapOvr>
    <a:masterClrMapping/>
  </p:clrMapOvr>
  <p:transition>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595D4B6-F48F-2049-A48F-25FF3474BB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3629877"/>
      </p:ext>
    </p:extLst>
  </p:cSld>
  <p:clrMapOvr>
    <a:masterClrMapping/>
  </p:clrMapOvr>
  <p:transition>
    <p:random/>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0705CE1-525A-FF48-8F2B-CF8CA7CED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206719"/>
      </p:ext>
    </p:extLst>
  </p:cSld>
  <p:clrMapOvr>
    <a:masterClrMapping/>
  </p:clrMapOvr>
  <p:transition>
    <p:random/>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CEF419D-9C4A-8E4B-82B9-462C213D52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820659"/>
      </p:ext>
    </p:extLst>
  </p:cSld>
  <p:clrMapOvr>
    <a:masterClrMapping/>
  </p:clrMapOvr>
  <p:transition>
    <p:random/>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4D9D003-F3EF-BA40-9F9C-36349C25F7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3541036"/>
      </p:ext>
    </p:extLst>
  </p:cSld>
  <p:clrMapOvr>
    <a:masterClrMapping/>
  </p:clrMapOvr>
  <p:transition>
    <p:random/>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20B2A9-722B-4F4D-A3D3-1032DCD742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1661759"/>
      </p:ext>
    </p:extLst>
  </p:cSld>
  <p:clrMapOvr>
    <a:masterClrMapping/>
  </p:clrMapOvr>
  <p:transition>
    <p:random/>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D5E2EF5-FD80-D346-B065-4B63C3E77B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49931"/>
      </p:ext>
    </p:extLst>
  </p:cSld>
  <p:clrMapOvr>
    <a:masterClrMapping/>
  </p:clrMapOvr>
  <p:transition>
    <p:random/>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9E83BD-0E3B-DD4E-8CED-D1B03C0A6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3809707"/>
      </p:ext>
    </p:extLst>
  </p:cSld>
  <p:clrMapOvr>
    <a:masterClrMapping/>
  </p:clrMapOvr>
  <p:transition>
    <p:random/>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ECC540-71E7-574B-B2AF-6F586B2F47B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1264591"/>
      </p:ext>
    </p:extLst>
  </p:cSld>
  <p:clrMapOvr>
    <a:masterClrMapping/>
  </p:clrMapOvr>
  <p:transition>
    <p:random/>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85182D-5FA8-E242-BF4F-928DE64131D0}"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37411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7F3E1-56FB-7041-8240-B030EA571C18}"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674848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38723C-CF6C-8740-A750-A0EB35289046}"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9838641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08614DFE-D2C2-BD41-80F3-51C3F3E9DE8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7876148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53D9922-62AC-3344-B99B-B9D0D1BAE5BB}"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0520290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0AD5109-698F-1148-882A-4D5593C8243A}"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5679180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671657-744D-DB44-A447-7720E465AFE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6820222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D3AA13A-0784-1C4A-A970-E49CCDE5CF4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7311046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599E858-92BB-244B-A3A6-B4AFD8E39F02}"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8255005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F9D412E-A6BB-2040-AF3E-6A98401EAFC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2568925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41C68E-F85B-1141-AC00-81CF01A48411}" type="slidenum">
              <a:rPr lang="en-US"/>
              <a:pPr>
                <a:defRPr/>
              </a:pPr>
              <a:t>‹#›</a:t>
            </a:fld>
            <a:endParaRPr lang="en-US"/>
          </a:p>
        </p:txBody>
      </p:sp>
    </p:spTree>
    <p:extLst>
      <p:ext uri="{BB962C8B-B14F-4D97-AF65-F5344CB8AC3E}">
        <p14:creationId xmlns:p14="http://schemas.microsoft.com/office/powerpoint/2010/main" val="284414483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F1E29C6-022A-0F49-B626-62DAF4AD54DA}" type="slidenum">
              <a:rPr lang="en-US"/>
              <a:pPr>
                <a:defRPr/>
              </a:pPr>
              <a:t>‹#›</a:t>
            </a:fld>
            <a:endParaRPr lang="en-US"/>
          </a:p>
        </p:txBody>
      </p:sp>
    </p:spTree>
    <p:extLst>
      <p:ext uri="{BB962C8B-B14F-4D97-AF65-F5344CB8AC3E}">
        <p14:creationId xmlns:p14="http://schemas.microsoft.com/office/powerpoint/2010/main" val="14809549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174978" name="Group 2"/>
          <p:cNvGrpSpPr>
            <a:grpSpLocks/>
          </p:cNvGrpSpPr>
          <p:nvPr/>
        </p:nvGrpSpPr>
        <p:grpSpPr bwMode="auto">
          <a:xfrm>
            <a:off x="152400" y="1981200"/>
            <a:ext cx="1676400" cy="4876800"/>
            <a:chOff x="96" y="1248"/>
            <a:chExt cx="1056" cy="3072"/>
          </a:xfrm>
        </p:grpSpPr>
        <p:sp>
          <p:nvSpPr>
            <p:cNvPr id="2174979"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0"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1"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2"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3"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4"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5"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6"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7"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8"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9"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0"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1"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2"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3"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4"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5"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6"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7"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8"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9"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0"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1"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2"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3"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4"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5"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6"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7"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8"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9"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0"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1"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2"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3"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4"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5"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6"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7"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8"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9"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0"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1"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2"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3"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4"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25"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6"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7" name="Rectangle 51"/>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5028" name="Group 52"/>
          <p:cNvGrpSpPr>
            <a:grpSpLocks/>
          </p:cNvGrpSpPr>
          <p:nvPr/>
        </p:nvGrpSpPr>
        <p:grpSpPr bwMode="auto">
          <a:xfrm>
            <a:off x="150813" y="230188"/>
            <a:ext cx="1600200" cy="1598612"/>
            <a:chOff x="95" y="145"/>
            <a:chExt cx="1008" cy="1007"/>
          </a:xfrm>
        </p:grpSpPr>
        <p:sp>
          <p:nvSpPr>
            <p:cNvPr id="2175029" name="Oval 53"/>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0" name="Oval 54"/>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1" name="Oval 55"/>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2" name="Oval 56"/>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3" name="Oval 57"/>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4" name="Oval 58"/>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5" name="Oval 59"/>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6" name="Oval 60"/>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7" name="Oval 61"/>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8" name="Oval 62"/>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9" name="Oval 63"/>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0" name="Oval 64"/>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1" name="Oval 65"/>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2" name="Oval 66"/>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3" name="Oval 67"/>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4" name="Oval 68"/>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5" name="Oval 69"/>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46" name="Rectangle 70"/>
          <p:cNvSpPr>
            <a:spLocks noChangeArrowheads="1"/>
          </p:cNvSpPr>
          <p:nvPr/>
        </p:nvSpPr>
        <p:spPr bwMode="auto">
          <a:xfrm>
            <a:off x="304800" y="152400"/>
            <a:ext cx="12954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7" name="Rectangle 71"/>
          <p:cNvSpPr>
            <a:spLocks noChangeArrowheads="1"/>
          </p:cNvSpPr>
          <p:nvPr/>
        </p:nvSpPr>
        <p:spPr bwMode="auto">
          <a:xfrm>
            <a:off x="76200" y="371476"/>
            <a:ext cx="381000" cy="64865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8" name="Rectangle 72"/>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9" name="Rectangle 73"/>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0" name="Rectangle 74"/>
          <p:cNvSpPr>
            <a:spLocks noChangeArrowheads="1"/>
          </p:cNvSpPr>
          <p:nvPr/>
        </p:nvSpPr>
        <p:spPr bwMode="auto">
          <a:xfrm>
            <a:off x="1524001" y="304801"/>
            <a:ext cx="381000" cy="65754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1" name="Rectangle 75"/>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2" name="Rectangle 76"/>
          <p:cNvSpPr>
            <a:spLocks noGrp="1" noChangeArrowheads="1"/>
          </p:cNvSpPr>
          <p:nvPr>
            <p:ph type="ctrTitle" sz="quarter"/>
          </p:nvPr>
        </p:nvSpPr>
        <p:spPr>
          <a:xfrm>
            <a:off x="1066800" y="381000"/>
            <a:ext cx="7772400" cy="1143000"/>
          </a:xfrm>
        </p:spPr>
        <p:txBody>
          <a:bodyPr/>
          <a:lstStyle>
            <a:lvl1pPr algn="ctr">
              <a:defRPr/>
            </a:lvl1pPr>
          </a:lstStyle>
          <a:p>
            <a:pPr lvl="0"/>
            <a:r>
              <a:rPr lang="en-US" noProof="0"/>
              <a:t>Click to edit Master title style</a:t>
            </a:r>
          </a:p>
        </p:txBody>
      </p:sp>
      <p:sp>
        <p:nvSpPr>
          <p:cNvPr id="2175053" name="Rectangle 77"/>
          <p:cNvSpPr>
            <a:spLocks noGrp="1" noChangeArrowheads="1"/>
          </p:cNvSpPr>
          <p:nvPr>
            <p:ph type="subTitle" sz="quarter" idx="1"/>
          </p:nvPr>
        </p:nvSpPr>
        <p:spPr>
          <a:xfrm>
            <a:off x="2562230" y="2286000"/>
            <a:ext cx="5819775" cy="1752600"/>
          </a:xfrm>
        </p:spPr>
        <p:txBody>
          <a:bodyPr/>
          <a:lstStyle>
            <a:lvl1pPr marL="0" indent="0">
              <a:buFont typeface="Wingdings" charset="0"/>
              <a:buNone/>
              <a:defRPr/>
            </a:lvl1pPr>
          </a:lstStyle>
          <a:p>
            <a:pPr lvl="0"/>
            <a:r>
              <a:rPr lang="en-US" noProof="0"/>
              <a:t>Click to edit Master subtitle style</a:t>
            </a:r>
          </a:p>
        </p:txBody>
      </p:sp>
      <p:sp>
        <p:nvSpPr>
          <p:cNvPr id="2175054" name="Rectangle 78"/>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55" name="Rectangle 79"/>
          <p:cNvSpPr>
            <a:spLocks noGrp="1" noChangeArrowheads="1"/>
          </p:cNvSpPr>
          <p:nvPr>
            <p:ph type="dt" sz="quarter" idx="2"/>
          </p:nvPr>
        </p:nvSpPr>
        <p:spPr/>
        <p:txBody>
          <a:bodyPr/>
          <a:lstStyle>
            <a:lvl1pPr>
              <a:defRPr/>
            </a:lvl1pPr>
          </a:lstStyle>
          <a:p>
            <a:endParaRPr lang="en-US">
              <a:solidFill>
                <a:srgbClr val="FFCC99"/>
              </a:solidFill>
            </a:endParaRPr>
          </a:p>
        </p:txBody>
      </p:sp>
      <p:sp>
        <p:nvSpPr>
          <p:cNvPr id="2175056" name="Rectangle 80"/>
          <p:cNvSpPr>
            <a:spLocks noGrp="1" noChangeArrowheads="1"/>
          </p:cNvSpPr>
          <p:nvPr>
            <p:ph type="ftr" sz="quarter" idx="3"/>
          </p:nvPr>
        </p:nvSpPr>
        <p:spPr/>
        <p:txBody>
          <a:bodyPr/>
          <a:lstStyle>
            <a:lvl1pPr>
              <a:defRPr/>
            </a:lvl1pPr>
          </a:lstStyle>
          <a:p>
            <a:endParaRPr lang="en-US">
              <a:solidFill>
                <a:srgbClr val="FFCC99"/>
              </a:solidFill>
            </a:endParaRPr>
          </a:p>
        </p:txBody>
      </p:sp>
      <p:sp>
        <p:nvSpPr>
          <p:cNvPr id="2175057" name="Rectangle 81"/>
          <p:cNvSpPr>
            <a:spLocks noGrp="1" noChangeArrowheads="1"/>
          </p:cNvSpPr>
          <p:nvPr>
            <p:ph type="sldNum" sz="quarter" idx="4"/>
          </p:nvPr>
        </p:nvSpPr>
        <p:spPr/>
        <p:txBody>
          <a:bodyPr/>
          <a:lstStyle>
            <a:lvl1pPr>
              <a:defRPr/>
            </a:lvl1pPr>
          </a:lstStyle>
          <a:p>
            <a:fld id="{EFD4E10D-7EF3-CA43-BB92-47307C75254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70878675"/>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40289E0-C1AB-F040-AA49-E3159A2DE2BC}" type="slidenum">
              <a:rPr lang="en-US"/>
              <a:pPr>
                <a:defRPr/>
              </a:pPr>
              <a:t>‹#›</a:t>
            </a:fld>
            <a:endParaRPr lang="en-US"/>
          </a:p>
        </p:txBody>
      </p:sp>
    </p:spTree>
    <p:extLst>
      <p:ext uri="{BB962C8B-B14F-4D97-AF65-F5344CB8AC3E}">
        <p14:creationId xmlns:p14="http://schemas.microsoft.com/office/powerpoint/2010/main" val="27899777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64B12C2-C22D-A946-9D45-43AFD2882562}" type="slidenum">
              <a:rPr lang="en-US"/>
              <a:pPr>
                <a:defRPr/>
              </a:pPr>
              <a:t>‹#›</a:t>
            </a:fld>
            <a:endParaRPr lang="en-US"/>
          </a:p>
        </p:txBody>
      </p:sp>
    </p:spTree>
    <p:extLst>
      <p:ext uri="{BB962C8B-B14F-4D97-AF65-F5344CB8AC3E}">
        <p14:creationId xmlns:p14="http://schemas.microsoft.com/office/powerpoint/2010/main" val="196210089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54F9706-2BD5-ED45-802F-F76FC2294FB7}" type="slidenum">
              <a:rPr lang="en-US"/>
              <a:pPr>
                <a:defRPr/>
              </a:pPr>
              <a:t>‹#›</a:t>
            </a:fld>
            <a:endParaRPr lang="en-US"/>
          </a:p>
        </p:txBody>
      </p:sp>
    </p:spTree>
    <p:extLst>
      <p:ext uri="{BB962C8B-B14F-4D97-AF65-F5344CB8AC3E}">
        <p14:creationId xmlns:p14="http://schemas.microsoft.com/office/powerpoint/2010/main" val="164177229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480D60B-DAA0-764F-B5CC-B423609ED6E2}" type="slidenum">
              <a:rPr lang="en-US"/>
              <a:pPr>
                <a:defRPr/>
              </a:pPr>
              <a:t>‹#›</a:t>
            </a:fld>
            <a:endParaRPr lang="en-US"/>
          </a:p>
        </p:txBody>
      </p:sp>
    </p:spTree>
    <p:extLst>
      <p:ext uri="{BB962C8B-B14F-4D97-AF65-F5344CB8AC3E}">
        <p14:creationId xmlns:p14="http://schemas.microsoft.com/office/powerpoint/2010/main" val="221049539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1DA1C41-DB0D-EA49-B7B9-6F974A54B35D}" type="slidenum">
              <a:rPr lang="en-US"/>
              <a:pPr>
                <a:defRPr/>
              </a:pPr>
              <a:t>‹#›</a:t>
            </a:fld>
            <a:endParaRPr lang="en-US"/>
          </a:p>
        </p:txBody>
      </p:sp>
    </p:spTree>
    <p:extLst>
      <p:ext uri="{BB962C8B-B14F-4D97-AF65-F5344CB8AC3E}">
        <p14:creationId xmlns:p14="http://schemas.microsoft.com/office/powerpoint/2010/main" val="49969314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6879633-B47C-C143-A285-CD4D5F3A4442}" type="slidenum">
              <a:rPr lang="en-US"/>
              <a:pPr>
                <a:defRPr/>
              </a:pPr>
              <a:t>‹#›</a:t>
            </a:fld>
            <a:endParaRPr lang="en-US"/>
          </a:p>
        </p:txBody>
      </p:sp>
    </p:spTree>
    <p:extLst>
      <p:ext uri="{BB962C8B-B14F-4D97-AF65-F5344CB8AC3E}">
        <p14:creationId xmlns:p14="http://schemas.microsoft.com/office/powerpoint/2010/main" val="137462183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25FBB7F-BC7D-CF4D-B1C7-04C7AB165B78}" type="slidenum">
              <a:rPr lang="en-US"/>
              <a:pPr>
                <a:defRPr/>
              </a:pPr>
              <a:t>‹#›</a:t>
            </a:fld>
            <a:endParaRPr lang="en-US"/>
          </a:p>
        </p:txBody>
      </p:sp>
    </p:spTree>
    <p:extLst>
      <p:ext uri="{BB962C8B-B14F-4D97-AF65-F5344CB8AC3E}">
        <p14:creationId xmlns:p14="http://schemas.microsoft.com/office/powerpoint/2010/main" val="158015469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586951E-DAC4-1B49-B934-4548EFA254FE}" type="slidenum">
              <a:rPr lang="en-US"/>
              <a:pPr>
                <a:defRPr/>
              </a:pPr>
              <a:t>‹#›</a:t>
            </a:fld>
            <a:endParaRPr lang="en-US"/>
          </a:p>
        </p:txBody>
      </p:sp>
    </p:spTree>
    <p:extLst>
      <p:ext uri="{BB962C8B-B14F-4D97-AF65-F5344CB8AC3E}">
        <p14:creationId xmlns:p14="http://schemas.microsoft.com/office/powerpoint/2010/main" val="7730068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A7BAAD3-506A-A34A-8623-96A97463BB7F}" type="slidenum">
              <a:rPr lang="en-US"/>
              <a:pPr>
                <a:defRPr/>
              </a:pPr>
              <a:t>‹#›</a:t>
            </a:fld>
            <a:endParaRPr lang="en-US"/>
          </a:p>
        </p:txBody>
      </p:sp>
    </p:spTree>
    <p:extLst>
      <p:ext uri="{BB962C8B-B14F-4D97-AF65-F5344CB8AC3E}">
        <p14:creationId xmlns:p14="http://schemas.microsoft.com/office/powerpoint/2010/main" val="117124579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BB9B0F6-D1BD-5746-BAFC-2A0C97FFB9CE}" type="slidenum">
              <a:rPr lang="en-US"/>
              <a:pPr>
                <a:defRPr/>
              </a:pPr>
              <a:t>‹#›</a:t>
            </a:fld>
            <a:endParaRPr lang="en-US"/>
          </a:p>
        </p:txBody>
      </p:sp>
    </p:spTree>
    <p:extLst>
      <p:ext uri="{BB962C8B-B14F-4D97-AF65-F5344CB8AC3E}">
        <p14:creationId xmlns:p14="http://schemas.microsoft.com/office/powerpoint/2010/main" val="16087532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3EAE9C18-EF80-8840-8C7B-877CD5F72E9F}"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031400485"/>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3/5/26</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3/5/26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3/5/26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3/5/26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3/5/26</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3/5/26</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3/5/26</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3/5/26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3/5/26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3/5/26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F42D2BAC-A0D7-BF4D-8FCE-DA8728838DBE}"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81970698"/>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3/5/26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eaLnBrk="0" hangingPunct="0">
              <a:defRPr>
                <a:ea typeface="ＭＳ Ｐゴシック" charset="0"/>
                <a:cs typeface="ＭＳ Ｐゴシック" charset="0"/>
              </a:defRPr>
            </a:lvl1pPr>
          </a:lstStyle>
          <a:p>
            <a:pPr>
              <a:defRPr/>
            </a:pPr>
            <a:fld id="{4E498A03-3C1C-C04D-92EB-543DF6909131}" type="slidenum">
              <a:rPr lang="en-US"/>
              <a:pPr>
                <a:defRPr/>
              </a:pPr>
              <a:t>‹#›</a:t>
            </a:fld>
            <a:endParaRPr lang="en-US"/>
          </a:p>
        </p:txBody>
      </p:sp>
    </p:spTree>
    <p:extLst>
      <p:ext uri="{BB962C8B-B14F-4D97-AF65-F5344CB8AC3E}">
        <p14:creationId xmlns:p14="http://schemas.microsoft.com/office/powerpoint/2010/main" val="1346102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C009D1F-226A-934B-A8E2-6B2E1F32D582}" type="slidenum">
              <a:rPr lang="en-US"/>
              <a:pPr>
                <a:defRPr/>
              </a:pPr>
              <a:t>‹#›</a:t>
            </a:fld>
            <a:endParaRPr lang="en-US"/>
          </a:p>
        </p:txBody>
      </p:sp>
    </p:spTree>
    <p:extLst>
      <p:ext uri="{BB962C8B-B14F-4D97-AF65-F5344CB8AC3E}">
        <p14:creationId xmlns:p14="http://schemas.microsoft.com/office/powerpoint/2010/main" val="341424634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1CB88CD-E971-3F42-BC2D-6CD4DC748C77}" type="slidenum">
              <a:rPr lang="en-US"/>
              <a:pPr>
                <a:defRPr/>
              </a:pPr>
              <a:t>‹#›</a:t>
            </a:fld>
            <a:endParaRPr lang="en-US"/>
          </a:p>
        </p:txBody>
      </p:sp>
    </p:spTree>
    <p:extLst>
      <p:ext uri="{BB962C8B-B14F-4D97-AF65-F5344CB8AC3E}">
        <p14:creationId xmlns:p14="http://schemas.microsoft.com/office/powerpoint/2010/main" val="95309476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35AB07E-8D63-8944-BAD6-0C15C5D0906F}" type="slidenum">
              <a:rPr lang="en-US"/>
              <a:pPr>
                <a:defRPr/>
              </a:pPr>
              <a:t>‹#›</a:t>
            </a:fld>
            <a:endParaRPr lang="en-US"/>
          </a:p>
        </p:txBody>
      </p:sp>
    </p:spTree>
    <p:extLst>
      <p:ext uri="{BB962C8B-B14F-4D97-AF65-F5344CB8AC3E}">
        <p14:creationId xmlns:p14="http://schemas.microsoft.com/office/powerpoint/2010/main" val="32100804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90DC11E-D962-B44A-80A1-C0A41BB7884B}" type="slidenum">
              <a:rPr lang="en-US"/>
              <a:pPr>
                <a:defRPr/>
              </a:pPr>
              <a:t>‹#›</a:t>
            </a:fld>
            <a:endParaRPr lang="en-US"/>
          </a:p>
        </p:txBody>
      </p:sp>
    </p:spTree>
    <p:extLst>
      <p:ext uri="{BB962C8B-B14F-4D97-AF65-F5344CB8AC3E}">
        <p14:creationId xmlns:p14="http://schemas.microsoft.com/office/powerpoint/2010/main" val="368075668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8981806-2657-174A-BD24-C9C049C2DC22}" type="slidenum">
              <a:rPr lang="en-US"/>
              <a:pPr>
                <a:defRPr/>
              </a:pPr>
              <a:t>‹#›</a:t>
            </a:fld>
            <a:endParaRPr lang="en-US"/>
          </a:p>
        </p:txBody>
      </p:sp>
    </p:spTree>
    <p:extLst>
      <p:ext uri="{BB962C8B-B14F-4D97-AF65-F5344CB8AC3E}">
        <p14:creationId xmlns:p14="http://schemas.microsoft.com/office/powerpoint/2010/main" val="108536217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EB880A7-3C76-DB46-B558-18518225418F}" type="slidenum">
              <a:rPr lang="en-US"/>
              <a:pPr>
                <a:defRPr/>
              </a:pPr>
              <a:t>‹#›</a:t>
            </a:fld>
            <a:endParaRPr lang="en-US"/>
          </a:p>
        </p:txBody>
      </p:sp>
    </p:spTree>
    <p:extLst>
      <p:ext uri="{BB962C8B-B14F-4D97-AF65-F5344CB8AC3E}">
        <p14:creationId xmlns:p14="http://schemas.microsoft.com/office/powerpoint/2010/main" val="181903344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008E16A-A04A-304D-B9CD-BE4E9F94CE5B}" type="slidenum">
              <a:rPr lang="en-US"/>
              <a:pPr>
                <a:defRPr/>
              </a:pPr>
              <a:t>‹#›</a:t>
            </a:fld>
            <a:endParaRPr lang="en-US"/>
          </a:p>
        </p:txBody>
      </p:sp>
    </p:spTree>
    <p:extLst>
      <p:ext uri="{BB962C8B-B14F-4D97-AF65-F5344CB8AC3E}">
        <p14:creationId xmlns:p14="http://schemas.microsoft.com/office/powerpoint/2010/main" val="321640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46D487C-D6CA-544F-AF5A-892CF45B708C}" type="slidenum">
              <a:rPr lang="en-US"/>
              <a:pPr>
                <a:defRPr/>
              </a:pPr>
              <a:t>‹#›</a:t>
            </a:fld>
            <a:endParaRPr lang="en-US"/>
          </a:p>
        </p:txBody>
      </p:sp>
    </p:spTree>
    <p:extLst>
      <p:ext uri="{BB962C8B-B14F-4D97-AF65-F5344CB8AC3E}">
        <p14:creationId xmlns:p14="http://schemas.microsoft.com/office/powerpoint/2010/main" val="66937683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8214" y="2286000"/>
            <a:ext cx="31623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22915" y="2286000"/>
            <a:ext cx="3163887"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6D408D7D-14AF-BD48-B92C-3FFC0618CAC7}"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94749419"/>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0D36B33-F8F2-2442-8581-25BC4393D54B}" type="slidenum">
              <a:rPr lang="en-US"/>
              <a:pPr>
                <a:defRPr/>
              </a:pPr>
              <a:t>‹#›</a:t>
            </a:fld>
            <a:endParaRPr lang="en-US"/>
          </a:p>
        </p:txBody>
      </p:sp>
    </p:spTree>
    <p:extLst>
      <p:ext uri="{BB962C8B-B14F-4D97-AF65-F5344CB8AC3E}">
        <p14:creationId xmlns:p14="http://schemas.microsoft.com/office/powerpoint/2010/main" val="3873108883"/>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772B040-C5BF-CB47-B46F-CC4FAC1B1915}" type="slidenum">
              <a:rPr lang="en-US"/>
              <a:pPr>
                <a:defRPr/>
              </a:pPr>
              <a:t>‹#›</a:t>
            </a:fld>
            <a:endParaRPr lang="en-US"/>
          </a:p>
        </p:txBody>
      </p:sp>
    </p:spTree>
    <p:extLst>
      <p:ext uri="{BB962C8B-B14F-4D97-AF65-F5344CB8AC3E}">
        <p14:creationId xmlns:p14="http://schemas.microsoft.com/office/powerpoint/2010/main" val="254449467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CC99"/>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CC99"/>
              </a:solidFill>
            </a:endParaRPr>
          </a:p>
        </p:txBody>
      </p:sp>
      <p:sp>
        <p:nvSpPr>
          <p:cNvPr id="9" name="Slide Number Placeholder 8"/>
          <p:cNvSpPr>
            <a:spLocks noGrp="1"/>
          </p:cNvSpPr>
          <p:nvPr>
            <p:ph type="sldNum" sz="quarter" idx="12"/>
          </p:nvPr>
        </p:nvSpPr>
        <p:spPr/>
        <p:txBody>
          <a:bodyPr/>
          <a:lstStyle>
            <a:lvl1pPr>
              <a:defRPr/>
            </a:lvl1pPr>
          </a:lstStyle>
          <a:p>
            <a:fld id="{BD7FDE9A-79E4-C245-BB38-C111267235C6}"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0928458"/>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CC99"/>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CC99"/>
              </a:solidFill>
            </a:endParaRPr>
          </a:p>
        </p:txBody>
      </p:sp>
      <p:sp>
        <p:nvSpPr>
          <p:cNvPr id="5" name="Slide Number Placeholder 4"/>
          <p:cNvSpPr>
            <a:spLocks noGrp="1"/>
          </p:cNvSpPr>
          <p:nvPr>
            <p:ph type="sldNum" sz="quarter" idx="12"/>
          </p:nvPr>
        </p:nvSpPr>
        <p:spPr/>
        <p:txBody>
          <a:bodyPr/>
          <a:lstStyle>
            <a:lvl1pPr>
              <a:defRPr/>
            </a:lvl1pPr>
          </a:lstStyle>
          <a:p>
            <a:fld id="{F1D2FD66-130A-674D-A6CB-515C9E5CA2E1}"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5044293"/>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CC99"/>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CC99"/>
              </a:solidFill>
            </a:endParaRPr>
          </a:p>
        </p:txBody>
      </p:sp>
      <p:sp>
        <p:nvSpPr>
          <p:cNvPr id="4" name="Slide Number Placeholder 3"/>
          <p:cNvSpPr>
            <a:spLocks noGrp="1"/>
          </p:cNvSpPr>
          <p:nvPr>
            <p:ph type="sldNum" sz="quarter" idx="12"/>
          </p:nvPr>
        </p:nvSpPr>
        <p:spPr/>
        <p:txBody>
          <a:bodyPr/>
          <a:lstStyle>
            <a:lvl1pPr>
              <a:defRPr/>
            </a:lvl1pPr>
          </a:lstStyle>
          <a:p>
            <a:fld id="{6EF657AF-171F-F54A-B9AA-40B87125FD0A}"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134365734"/>
      </p:ext>
    </p:extLst>
  </p:cSld>
  <p:clrMapOvr>
    <a:masterClrMapping/>
  </p:clrMapOvr>
  <p:transition>
    <p:cu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3D5F32FB-ACA9-2F4C-9914-9C20D52BF79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753975746"/>
      </p:ext>
    </p:extLst>
  </p:cSld>
  <p:clrMapOvr>
    <a:masterClrMapping/>
  </p:clrMapOvr>
  <p:transition>
    <p:cu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5/3/26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5/3/26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5/3/26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D1783BB6-0EC0-484C-820A-278AEA5DECE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369698579"/>
      </p:ext>
    </p:extLst>
  </p:cSld>
  <p:clrMapOvr>
    <a:masterClrMapping/>
  </p:clrMapOvr>
  <p:transition>
    <p:cu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a:lvl1pPr>
          </a:lstStyle>
          <a:p>
            <a:pPr>
              <a:defRPr/>
            </a:pPr>
            <a:endParaRPr lang="en-US"/>
          </a:p>
        </p:txBody>
      </p:sp>
      <p:sp>
        <p:nvSpPr>
          <p:cNvPr id="69" name="Rectangle 69"/>
          <p:cNvSpPr>
            <a:spLocks noGrp="1" noChangeArrowheads="1"/>
          </p:cNvSpPr>
          <p:nvPr>
            <p:ph type="ftr" sz="quarter" idx="11"/>
          </p:nvPr>
        </p:nvSpPr>
        <p:spPr/>
        <p:txBody>
          <a:bodyPr/>
          <a:lstStyle>
            <a:lvl1pPr>
              <a:defRPr/>
            </a:lvl1pPr>
          </a:lstStyle>
          <a:p>
            <a:pPr>
              <a:defRPr/>
            </a:pPr>
            <a:endParaRPr lang="en-US"/>
          </a:p>
        </p:txBody>
      </p:sp>
      <p:sp>
        <p:nvSpPr>
          <p:cNvPr id="70" name="Rectangle 70"/>
          <p:cNvSpPr>
            <a:spLocks noGrp="1" noChangeArrowheads="1"/>
          </p:cNvSpPr>
          <p:nvPr>
            <p:ph type="sldNum" sz="quarter" idx="12"/>
          </p:nvPr>
        </p:nvSpPr>
        <p:spPr/>
        <p:txBody>
          <a:bodyPr/>
          <a:lstStyle>
            <a:lvl1pPr>
              <a:defRPr/>
            </a:lvl1pPr>
          </a:lstStyle>
          <a:p>
            <a:pPr>
              <a:defRPr/>
            </a:pPr>
            <a:fld id="{FDE19771-2A54-0047-8916-90040077D376}" type="slidenum">
              <a:rPr lang="en-US"/>
              <a:pPr>
                <a:defRPr/>
              </a:pPr>
              <a:t>‹#›</a:t>
            </a:fld>
            <a:endParaRPr lang="en-US"/>
          </a:p>
        </p:txBody>
      </p:sp>
    </p:spTree>
    <p:extLst>
      <p:ext uri="{BB962C8B-B14F-4D97-AF65-F5344CB8AC3E}">
        <p14:creationId xmlns:p14="http://schemas.microsoft.com/office/powerpoint/2010/main" val="125986377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EC4FF745-1D80-C24F-95C8-111CAAC45E37}" type="slidenum">
              <a:rPr lang="en-US"/>
              <a:pPr>
                <a:defRPr/>
              </a:pPr>
              <a:t>‹#›</a:t>
            </a:fld>
            <a:endParaRPr lang="en-US"/>
          </a:p>
        </p:txBody>
      </p:sp>
    </p:spTree>
    <p:extLst>
      <p:ext uri="{BB962C8B-B14F-4D97-AF65-F5344CB8AC3E}">
        <p14:creationId xmlns:p14="http://schemas.microsoft.com/office/powerpoint/2010/main" val="208832788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5A12875-1434-8748-BC8C-5DF94B3C7764}" type="slidenum">
              <a:rPr lang="en-US"/>
              <a:pPr>
                <a:defRPr/>
              </a:pPr>
              <a:t>‹#›</a:t>
            </a:fld>
            <a:endParaRPr lang="en-US"/>
          </a:p>
        </p:txBody>
      </p:sp>
    </p:spTree>
    <p:extLst>
      <p:ext uri="{BB962C8B-B14F-4D97-AF65-F5344CB8AC3E}">
        <p14:creationId xmlns:p14="http://schemas.microsoft.com/office/powerpoint/2010/main" val="173471297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C8A15386-5B4F-7D45-9FAE-E37BBA5D9B41}" type="slidenum">
              <a:rPr lang="en-US"/>
              <a:pPr>
                <a:defRPr/>
              </a:pPr>
              <a:t>‹#›</a:t>
            </a:fld>
            <a:endParaRPr lang="en-US"/>
          </a:p>
        </p:txBody>
      </p:sp>
    </p:spTree>
    <p:extLst>
      <p:ext uri="{BB962C8B-B14F-4D97-AF65-F5344CB8AC3E}">
        <p14:creationId xmlns:p14="http://schemas.microsoft.com/office/powerpoint/2010/main" val="41342169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D1918875-A777-0E40-8C8F-5FA6C852E1AC}" type="slidenum">
              <a:rPr lang="en-US"/>
              <a:pPr>
                <a:defRPr/>
              </a:pPr>
              <a:t>‹#›</a:t>
            </a:fld>
            <a:endParaRPr lang="en-US"/>
          </a:p>
        </p:txBody>
      </p:sp>
    </p:spTree>
    <p:extLst>
      <p:ext uri="{BB962C8B-B14F-4D97-AF65-F5344CB8AC3E}">
        <p14:creationId xmlns:p14="http://schemas.microsoft.com/office/powerpoint/2010/main" val="157388831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28ACCA4B-8D25-EE4F-9AF2-7911BB32218C}" type="slidenum">
              <a:rPr lang="en-US"/>
              <a:pPr>
                <a:defRPr/>
              </a:pPr>
              <a:t>‹#›</a:t>
            </a:fld>
            <a:endParaRPr lang="en-US"/>
          </a:p>
        </p:txBody>
      </p:sp>
    </p:spTree>
    <p:extLst>
      <p:ext uri="{BB962C8B-B14F-4D97-AF65-F5344CB8AC3E}">
        <p14:creationId xmlns:p14="http://schemas.microsoft.com/office/powerpoint/2010/main" val="282111089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DAB59C8D-C055-1E44-8572-500644DDC8B8}" type="slidenum">
              <a:rPr lang="en-US"/>
              <a:pPr>
                <a:defRPr/>
              </a:pPr>
              <a:t>‹#›</a:t>
            </a:fld>
            <a:endParaRPr lang="en-US"/>
          </a:p>
        </p:txBody>
      </p:sp>
    </p:spTree>
    <p:extLst>
      <p:ext uri="{BB962C8B-B14F-4D97-AF65-F5344CB8AC3E}">
        <p14:creationId xmlns:p14="http://schemas.microsoft.com/office/powerpoint/2010/main" val="37744939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160AA563-CAE0-EB42-A03B-3831C7C063C3}" type="slidenum">
              <a:rPr lang="en-US"/>
              <a:pPr>
                <a:defRPr/>
              </a:pPr>
              <a:t>‹#›</a:t>
            </a:fld>
            <a:endParaRPr lang="en-US"/>
          </a:p>
        </p:txBody>
      </p:sp>
    </p:spTree>
    <p:extLst>
      <p:ext uri="{BB962C8B-B14F-4D97-AF65-F5344CB8AC3E}">
        <p14:creationId xmlns:p14="http://schemas.microsoft.com/office/powerpoint/2010/main" val="373437138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43E2026F-D3F5-9C4F-95C8-8EE1E6E94D79}" type="slidenum">
              <a:rPr lang="en-US"/>
              <a:pPr>
                <a:defRPr/>
              </a:pPr>
              <a:t>‹#›</a:t>
            </a:fld>
            <a:endParaRPr lang="en-US"/>
          </a:p>
        </p:txBody>
      </p:sp>
    </p:spTree>
    <p:extLst>
      <p:ext uri="{BB962C8B-B14F-4D97-AF65-F5344CB8AC3E}">
        <p14:creationId xmlns:p14="http://schemas.microsoft.com/office/powerpoint/2010/main" val="3247480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A58366A5-CEBC-0540-93A7-DE6A1B3D557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260810237"/>
      </p:ext>
    </p:extLst>
  </p:cSld>
  <p:clrMapOvr>
    <a:masterClrMapping/>
  </p:clrMapOvr>
  <p:transition>
    <p:cu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ABF59FFD-F782-7543-964C-2ABA47AA0E6D}" type="slidenum">
              <a:rPr lang="en-US"/>
              <a:pPr>
                <a:defRPr/>
              </a:pPr>
              <a:t>‹#›</a:t>
            </a:fld>
            <a:endParaRPr lang="en-US"/>
          </a:p>
        </p:txBody>
      </p:sp>
    </p:spTree>
    <p:extLst>
      <p:ext uri="{BB962C8B-B14F-4D97-AF65-F5344CB8AC3E}">
        <p14:creationId xmlns:p14="http://schemas.microsoft.com/office/powerpoint/2010/main" val="20686554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13D8D930-196F-2A4E-895E-7C83573FD60B}" type="slidenum">
              <a:rPr lang="en-US"/>
              <a:pPr>
                <a:defRPr/>
              </a:pPr>
              <a:t>‹#›</a:t>
            </a:fld>
            <a:endParaRPr lang="en-US"/>
          </a:p>
        </p:txBody>
      </p:sp>
    </p:spTree>
    <p:extLst>
      <p:ext uri="{BB962C8B-B14F-4D97-AF65-F5344CB8AC3E}">
        <p14:creationId xmlns:p14="http://schemas.microsoft.com/office/powerpoint/2010/main" val="55848762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580930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096778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7524978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53222107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836545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8983178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8548476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1166687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1" y="381000"/>
            <a:ext cx="17907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1" y="381000"/>
            <a:ext cx="52197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9625F45C-36C2-8B42-887F-86B49A8C6820}"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4092706809"/>
      </p:ext>
    </p:extLst>
  </p:cSld>
  <p:clrMapOvr>
    <a:masterClrMapping/>
  </p:clrMapOvr>
  <p:transition>
    <p:cu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4100994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2565487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7783068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algn="ctr">
              <a:defRPr b="1"/>
            </a:lvl1pPr>
          </a:lstStyle>
          <a:p>
            <a:pPr>
              <a:defRPr/>
            </a:pPr>
            <a:endParaRPr lang="en-US"/>
          </a:p>
        </p:txBody>
      </p:sp>
      <p:sp>
        <p:nvSpPr>
          <p:cNvPr id="5" name="Rectangle 68"/>
          <p:cNvSpPr>
            <a:spLocks noGrp="1" noChangeArrowheads="1"/>
          </p:cNvSpPr>
          <p:nvPr>
            <p:ph type="ftr" sz="quarter" idx="11"/>
          </p:nvPr>
        </p:nvSpPr>
        <p:spPr/>
        <p:txBody>
          <a:bodyPr/>
          <a:lstStyle>
            <a:lvl1pPr>
              <a:defRPr b="1"/>
            </a:lvl1pPr>
          </a:lstStyle>
          <a:p>
            <a:pPr>
              <a:defRPr/>
            </a:pPr>
            <a:endParaRPr lang="en-US"/>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a:lvl1pPr>
          </a:lstStyle>
          <a:p>
            <a:pPr>
              <a:defRPr/>
            </a:pPr>
            <a:endParaRPr lang="en-US"/>
          </a:p>
        </p:txBody>
      </p:sp>
      <p:sp>
        <p:nvSpPr>
          <p:cNvPr id="3" name="Rectangle 68"/>
          <p:cNvSpPr>
            <a:spLocks noGrp="1" noChangeArrowheads="1"/>
          </p:cNvSpPr>
          <p:nvPr>
            <p:ph type="ftr" sz="quarter" idx="11"/>
          </p:nvPr>
        </p:nvSpPr>
        <p:spPr/>
        <p:txBody>
          <a:bodyPr/>
          <a:lstStyle>
            <a:lvl1pPr>
              <a:defRPr b="1"/>
            </a:lvl1pPr>
          </a:lstStyle>
          <a:p>
            <a:pPr>
              <a:defRPr/>
            </a:pPr>
            <a:endParaRPr lang="en-US"/>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lgn="ctr">
              <a:defRPr b="1"/>
            </a:lvl1pPr>
          </a:lstStyle>
          <a:p>
            <a:pPr>
              <a:defRPr/>
            </a:pPr>
            <a:endParaRPr lang="en-US"/>
          </a:p>
        </p:txBody>
      </p:sp>
      <p:sp>
        <p:nvSpPr>
          <p:cNvPr id="69" name="Rectangle 69"/>
          <p:cNvSpPr>
            <a:spLocks noGrp="1" noChangeArrowheads="1"/>
          </p:cNvSpPr>
          <p:nvPr>
            <p:ph type="ftr" sz="quarter" idx="11"/>
          </p:nvPr>
        </p:nvSpPr>
        <p:spPr/>
        <p:txBody>
          <a:bodyPr/>
          <a:lstStyle>
            <a:lvl1pPr>
              <a:defRPr b="1"/>
            </a:lvl1pPr>
          </a:lstStyle>
          <a:p>
            <a:pPr>
              <a:defRPr/>
            </a:pPr>
            <a:endParaRPr lang="en-US"/>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DF711C-AED7-564F-AC58-2C025336883F}" type="slidenum">
              <a:rPr lang="en-US"/>
              <a:pPr>
                <a:defRPr/>
              </a:pPr>
              <a:t>‹#›</a:t>
            </a:fld>
            <a:endParaRPr lang="en-US"/>
          </a:p>
        </p:txBody>
      </p:sp>
    </p:spTree>
    <p:extLst>
      <p:ext uri="{BB962C8B-B14F-4D97-AF65-F5344CB8AC3E}">
        <p14:creationId xmlns:p14="http://schemas.microsoft.com/office/powerpoint/2010/main" val="8548203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966927-8481-BE49-80C2-655A3861320F}" type="slidenum">
              <a:rPr lang="en-US"/>
              <a:pPr>
                <a:defRPr/>
              </a:pPr>
              <a:t>‹#›</a:t>
            </a:fld>
            <a:endParaRPr lang="en-US"/>
          </a:p>
        </p:txBody>
      </p:sp>
    </p:spTree>
    <p:extLst>
      <p:ext uri="{BB962C8B-B14F-4D97-AF65-F5344CB8AC3E}">
        <p14:creationId xmlns:p14="http://schemas.microsoft.com/office/powerpoint/2010/main" val="207331829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ADF0F9-761F-E44A-94D9-0FFC976EA1FD}" type="slidenum">
              <a:rPr lang="en-US"/>
              <a:pPr>
                <a:defRPr/>
              </a:pPr>
              <a:t>‹#›</a:t>
            </a:fld>
            <a:endParaRPr lang="en-US"/>
          </a:p>
        </p:txBody>
      </p:sp>
    </p:spTree>
    <p:extLst>
      <p:ext uri="{BB962C8B-B14F-4D97-AF65-F5344CB8AC3E}">
        <p14:creationId xmlns:p14="http://schemas.microsoft.com/office/powerpoint/2010/main" val="32961203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9FAB7E-2E69-7A4D-804D-D2F691EE820D}" type="slidenum">
              <a:rPr lang="en-US"/>
              <a:pPr>
                <a:defRPr/>
              </a:pPr>
              <a:t>‹#›</a:t>
            </a:fld>
            <a:endParaRPr lang="en-US"/>
          </a:p>
        </p:txBody>
      </p:sp>
    </p:spTree>
    <p:extLst>
      <p:ext uri="{BB962C8B-B14F-4D97-AF65-F5344CB8AC3E}">
        <p14:creationId xmlns:p14="http://schemas.microsoft.com/office/powerpoint/2010/main" val="424103000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3B0D976-AAB9-3C48-92BC-650BDA47D5AB}" type="slidenum">
              <a:rPr lang="en-US"/>
              <a:pPr>
                <a:defRPr/>
              </a:pPr>
              <a:t>‹#›</a:t>
            </a:fld>
            <a:endParaRPr lang="en-US"/>
          </a:p>
        </p:txBody>
      </p:sp>
    </p:spTree>
    <p:extLst>
      <p:ext uri="{BB962C8B-B14F-4D97-AF65-F5344CB8AC3E}">
        <p14:creationId xmlns:p14="http://schemas.microsoft.com/office/powerpoint/2010/main" val="1311735545"/>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E2FC881-2FCA-194B-811C-15E7AAD688C2}" type="slidenum">
              <a:rPr lang="en-US"/>
              <a:pPr>
                <a:defRPr/>
              </a:pPr>
              <a:t>‹#›</a:t>
            </a:fld>
            <a:endParaRPr lang="en-US"/>
          </a:p>
        </p:txBody>
      </p:sp>
    </p:spTree>
    <p:extLst>
      <p:ext uri="{BB962C8B-B14F-4D97-AF65-F5344CB8AC3E}">
        <p14:creationId xmlns:p14="http://schemas.microsoft.com/office/powerpoint/2010/main" val="422140401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E725A4-E3DB-2340-B2A6-E948802208C5}" type="slidenum">
              <a:rPr lang="en-US"/>
              <a:pPr>
                <a:defRPr/>
              </a:pPr>
              <a:t>‹#›</a:t>
            </a:fld>
            <a:endParaRPr lang="en-US"/>
          </a:p>
        </p:txBody>
      </p:sp>
    </p:spTree>
    <p:extLst>
      <p:ext uri="{BB962C8B-B14F-4D97-AF65-F5344CB8AC3E}">
        <p14:creationId xmlns:p14="http://schemas.microsoft.com/office/powerpoint/2010/main" val="336006941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5C37D81-51AA-6A46-9E4A-939AC1508F5C}" type="slidenum">
              <a:rPr lang="en-US"/>
              <a:pPr>
                <a:defRPr/>
              </a:pPr>
              <a:t>‹#›</a:t>
            </a:fld>
            <a:endParaRPr lang="en-US"/>
          </a:p>
        </p:txBody>
      </p:sp>
    </p:spTree>
    <p:extLst>
      <p:ext uri="{BB962C8B-B14F-4D97-AF65-F5344CB8AC3E}">
        <p14:creationId xmlns:p14="http://schemas.microsoft.com/office/powerpoint/2010/main" val="327137259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288605-0559-B84B-8F00-5F8B81EF399A}" type="slidenum">
              <a:rPr lang="en-US"/>
              <a:pPr>
                <a:defRPr/>
              </a:pPr>
              <a:t>‹#›</a:t>
            </a:fld>
            <a:endParaRPr lang="en-US"/>
          </a:p>
        </p:txBody>
      </p:sp>
    </p:spTree>
    <p:extLst>
      <p:ext uri="{BB962C8B-B14F-4D97-AF65-F5344CB8AC3E}">
        <p14:creationId xmlns:p14="http://schemas.microsoft.com/office/powerpoint/2010/main" val="326122179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4E6FA1-1F1D-B446-A175-FB3602D32B1E}" type="slidenum">
              <a:rPr lang="en-US"/>
              <a:pPr>
                <a:defRPr/>
              </a:pPr>
              <a:t>‹#›</a:t>
            </a:fld>
            <a:endParaRPr lang="en-US"/>
          </a:p>
        </p:txBody>
      </p:sp>
    </p:spTree>
    <p:extLst>
      <p:ext uri="{BB962C8B-B14F-4D97-AF65-F5344CB8AC3E}">
        <p14:creationId xmlns:p14="http://schemas.microsoft.com/office/powerpoint/2010/main" val="186334829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D95CC8-8FB1-9F44-9DB2-7BCCA9C76B09}" type="slidenum">
              <a:rPr lang="en-US"/>
              <a:pPr>
                <a:defRPr/>
              </a:pPr>
              <a:t>‹#›</a:t>
            </a:fld>
            <a:endParaRPr lang="en-US"/>
          </a:p>
        </p:txBody>
      </p:sp>
    </p:spTree>
    <p:extLst>
      <p:ext uri="{BB962C8B-B14F-4D97-AF65-F5344CB8AC3E}">
        <p14:creationId xmlns:p14="http://schemas.microsoft.com/office/powerpoint/2010/main" val="24789969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3C07DCA3-5D4A-504E-90E9-D02FE52EE3B2}" type="slidenum">
              <a:rPr lang="en-US"/>
              <a:pPr>
                <a:defRPr/>
              </a:pPr>
              <a:t>‹#›</a:t>
            </a:fld>
            <a:endParaRPr lang="en-US"/>
          </a:p>
        </p:txBody>
      </p:sp>
    </p:spTree>
    <p:extLst>
      <p:ext uri="{BB962C8B-B14F-4D97-AF65-F5344CB8AC3E}">
        <p14:creationId xmlns:p14="http://schemas.microsoft.com/office/powerpoint/2010/main" val="193466948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C4652650-FB65-4A48-BEC9-80A43AF82B64}" type="slidenum">
              <a:rPr lang="en-US"/>
              <a:pPr>
                <a:defRPr/>
              </a:pPr>
              <a:t>‹#›</a:t>
            </a:fld>
            <a:endParaRPr lang="en-US"/>
          </a:p>
        </p:txBody>
      </p:sp>
    </p:spTree>
    <p:extLst>
      <p:ext uri="{BB962C8B-B14F-4D97-AF65-F5344CB8AC3E}">
        <p14:creationId xmlns:p14="http://schemas.microsoft.com/office/powerpoint/2010/main" val="184844466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944904-6556-8B41-B3C7-5AEC834A8E45}" type="slidenum">
              <a:rPr lang="en-US"/>
              <a:pPr>
                <a:defRPr/>
              </a:pPr>
              <a:t>‹#›</a:t>
            </a:fld>
            <a:endParaRPr lang="en-US"/>
          </a:p>
        </p:txBody>
      </p:sp>
    </p:spTree>
    <p:extLst>
      <p:ext uri="{BB962C8B-B14F-4D97-AF65-F5344CB8AC3E}">
        <p14:creationId xmlns:p14="http://schemas.microsoft.com/office/powerpoint/2010/main" val="225436802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1381"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22" charset="2"/>
              <a:buNone/>
              <a:defRPr/>
            </a:lvl1pPr>
          </a:lstStyle>
          <a:p>
            <a:r>
              <a:rPr lang="en-US"/>
              <a:t>Click to edit Master subtitle style</a:t>
            </a:r>
          </a:p>
        </p:txBody>
      </p:sp>
      <p:sp>
        <p:nvSpPr>
          <p:cNvPr id="101385"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0E4A2E3-EA34-9748-9F27-B85DFE86C266}" type="slidenum">
              <a:rPr lang="en-US"/>
              <a:pPr>
                <a:defRPr/>
              </a:pPr>
              <a:t>‹#›</a:t>
            </a:fld>
            <a:endParaRPr lang="en-US"/>
          </a:p>
        </p:txBody>
      </p:sp>
    </p:spTree>
    <p:extLst>
      <p:ext uri="{BB962C8B-B14F-4D97-AF65-F5344CB8AC3E}">
        <p14:creationId xmlns:p14="http://schemas.microsoft.com/office/powerpoint/2010/main" val="25096583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7EF03A51-BD81-864F-A0C3-AA233F39127B}" type="slidenum">
              <a:rPr lang="en-US"/>
              <a:pPr>
                <a:defRPr/>
              </a:pPr>
              <a:t>‹#›</a:t>
            </a:fld>
            <a:endParaRPr lang="en-US"/>
          </a:p>
        </p:txBody>
      </p:sp>
    </p:spTree>
    <p:extLst>
      <p:ext uri="{BB962C8B-B14F-4D97-AF65-F5344CB8AC3E}">
        <p14:creationId xmlns:p14="http://schemas.microsoft.com/office/powerpoint/2010/main" val="32228814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E58DDD3-904F-3A46-8BAD-0DCAF124C88C}" type="slidenum">
              <a:rPr lang="en-US"/>
              <a:pPr>
                <a:defRPr/>
              </a:pPr>
              <a:t>‹#›</a:t>
            </a:fld>
            <a:endParaRPr lang="en-US"/>
          </a:p>
        </p:txBody>
      </p:sp>
    </p:spTree>
    <p:extLst>
      <p:ext uri="{BB962C8B-B14F-4D97-AF65-F5344CB8AC3E}">
        <p14:creationId xmlns:p14="http://schemas.microsoft.com/office/powerpoint/2010/main" val="139902768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39A034F9-48B1-A34C-A236-2AFCE81FBB0D}" type="slidenum">
              <a:rPr lang="en-US"/>
              <a:pPr>
                <a:defRPr/>
              </a:pPr>
              <a:t>‹#›</a:t>
            </a:fld>
            <a:endParaRPr lang="en-US"/>
          </a:p>
        </p:txBody>
      </p:sp>
    </p:spTree>
    <p:extLst>
      <p:ext uri="{BB962C8B-B14F-4D97-AF65-F5344CB8AC3E}">
        <p14:creationId xmlns:p14="http://schemas.microsoft.com/office/powerpoint/2010/main" val="55888810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BA3B206-0687-1840-8AB4-EC1ADD7DFA4F}" type="slidenum">
              <a:rPr lang="en-US"/>
              <a:pPr>
                <a:defRPr/>
              </a:pPr>
              <a:t>‹#›</a:t>
            </a:fld>
            <a:endParaRPr lang="en-US"/>
          </a:p>
        </p:txBody>
      </p:sp>
    </p:spTree>
    <p:extLst>
      <p:ext uri="{BB962C8B-B14F-4D97-AF65-F5344CB8AC3E}">
        <p14:creationId xmlns:p14="http://schemas.microsoft.com/office/powerpoint/2010/main" val="392943801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074BBBBB-A75D-E547-B184-EC69AC2ACF57}" type="slidenum">
              <a:rPr lang="en-US"/>
              <a:pPr>
                <a:defRPr/>
              </a:pPr>
              <a:t>‹#›</a:t>
            </a:fld>
            <a:endParaRPr lang="en-US"/>
          </a:p>
        </p:txBody>
      </p:sp>
    </p:spTree>
    <p:extLst>
      <p:ext uri="{BB962C8B-B14F-4D97-AF65-F5344CB8AC3E}">
        <p14:creationId xmlns:p14="http://schemas.microsoft.com/office/powerpoint/2010/main" val="18170898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C9E62468-410E-944E-B319-386B9EC4C6E5}" type="slidenum">
              <a:rPr lang="en-US"/>
              <a:pPr>
                <a:defRPr/>
              </a:pPr>
              <a:t>‹#›</a:t>
            </a:fld>
            <a:endParaRPr lang="en-US"/>
          </a:p>
        </p:txBody>
      </p:sp>
    </p:spTree>
    <p:extLst>
      <p:ext uri="{BB962C8B-B14F-4D97-AF65-F5344CB8AC3E}">
        <p14:creationId xmlns:p14="http://schemas.microsoft.com/office/powerpoint/2010/main" val="286620489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B7546558-B932-874F-B8D5-5B7D8C7618A4}" type="slidenum">
              <a:rPr lang="en-US"/>
              <a:pPr>
                <a:defRPr/>
              </a:pPr>
              <a:t>‹#›</a:t>
            </a:fld>
            <a:endParaRPr lang="en-US"/>
          </a:p>
        </p:txBody>
      </p:sp>
    </p:spTree>
    <p:extLst>
      <p:ext uri="{BB962C8B-B14F-4D97-AF65-F5344CB8AC3E}">
        <p14:creationId xmlns:p14="http://schemas.microsoft.com/office/powerpoint/2010/main" val="26185778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A8F99AD4-7A57-1A46-9F95-63729AD9B615}" type="slidenum">
              <a:rPr lang="en-US"/>
              <a:pPr>
                <a:defRPr/>
              </a:pPr>
              <a:t>‹#›</a:t>
            </a:fld>
            <a:endParaRPr lang="en-US"/>
          </a:p>
        </p:txBody>
      </p:sp>
    </p:spTree>
    <p:extLst>
      <p:ext uri="{BB962C8B-B14F-4D97-AF65-F5344CB8AC3E}">
        <p14:creationId xmlns:p14="http://schemas.microsoft.com/office/powerpoint/2010/main" val="284559417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27345210-6965-2849-9F90-9813A995E10A}" type="slidenum">
              <a:rPr lang="en-US"/>
              <a:pPr>
                <a:defRPr/>
              </a:pPr>
              <a:t>‹#›</a:t>
            </a:fld>
            <a:endParaRPr lang="en-US"/>
          </a:p>
        </p:txBody>
      </p:sp>
    </p:spTree>
    <p:extLst>
      <p:ext uri="{BB962C8B-B14F-4D97-AF65-F5344CB8AC3E}">
        <p14:creationId xmlns:p14="http://schemas.microsoft.com/office/powerpoint/2010/main" val="295792384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5433F46C-4948-CE4A-9C5C-711D7E0D3A6D}" type="slidenum">
              <a:rPr lang="en-US"/>
              <a:pPr>
                <a:defRPr/>
              </a:pPr>
              <a:t>‹#›</a:t>
            </a:fld>
            <a:endParaRPr lang="en-US"/>
          </a:p>
        </p:txBody>
      </p:sp>
    </p:spTree>
    <p:extLst>
      <p:ext uri="{BB962C8B-B14F-4D97-AF65-F5344CB8AC3E}">
        <p14:creationId xmlns:p14="http://schemas.microsoft.com/office/powerpoint/2010/main" val="26901438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243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7"/>
          <p:cNvSpPr>
            <a:spLocks noGrp="1" noChangeArrowheads="1"/>
          </p:cNvSpPr>
          <p:nvPr>
            <p:ph type="dt" sz="half" idx="10"/>
          </p:nvPr>
        </p:nvSpPr>
        <p:spPr/>
        <p:txBody>
          <a:bodyPr/>
          <a:lstStyle>
            <a:lvl1pPr>
              <a:defRPr/>
            </a:lvl1pPr>
          </a:lstStyle>
          <a:p>
            <a:pPr>
              <a:defRPr/>
            </a:pPr>
            <a:endParaRPr lang="en-US"/>
          </a:p>
        </p:txBody>
      </p:sp>
      <p:sp>
        <p:nvSpPr>
          <p:cNvPr id="7" name="Rectangle 8"/>
          <p:cNvSpPr>
            <a:spLocks noGrp="1" noChangeArrowheads="1"/>
          </p:cNvSpPr>
          <p:nvPr>
            <p:ph type="ftr" sz="quarter" idx="11"/>
          </p:nvPr>
        </p:nvSpPr>
        <p:spPr/>
        <p:txBody>
          <a:bodyPr/>
          <a:lstStyle>
            <a:lvl1pPr>
              <a:defRPr/>
            </a:lvl1pPr>
          </a:lstStyle>
          <a:p>
            <a:pPr>
              <a:defRPr/>
            </a:pPr>
            <a:endParaRPr lang="en-US"/>
          </a:p>
        </p:txBody>
      </p:sp>
      <p:sp>
        <p:nvSpPr>
          <p:cNvPr id="8"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46E897B-42F3-2C45-AE9E-2ADE6E522409}" type="slidenum">
              <a:rPr lang="en-US"/>
              <a:pPr>
                <a:defRPr/>
              </a:pPr>
              <a:t>‹#›</a:t>
            </a:fld>
            <a:endParaRPr lang="en-US"/>
          </a:p>
        </p:txBody>
      </p:sp>
    </p:spTree>
    <p:extLst>
      <p:ext uri="{BB962C8B-B14F-4D97-AF65-F5344CB8AC3E}">
        <p14:creationId xmlns:p14="http://schemas.microsoft.com/office/powerpoint/2010/main" val="41342127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D1007543-209B-5A4A-A49D-B626FC0D4C5D}" type="slidenum">
              <a:rPr lang="en-US"/>
              <a:pPr>
                <a:defRPr/>
              </a:pPr>
              <a:t>‹#›</a:t>
            </a:fld>
            <a:endParaRPr lang="en-US"/>
          </a:p>
        </p:txBody>
      </p:sp>
    </p:spTree>
    <p:extLst>
      <p:ext uri="{BB962C8B-B14F-4D97-AF65-F5344CB8AC3E}">
        <p14:creationId xmlns:p14="http://schemas.microsoft.com/office/powerpoint/2010/main" val="5267334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4A4F018-205B-A542-B0F4-77115D94765A}" type="slidenum">
              <a:rPr lang="en-US"/>
              <a:pPr>
                <a:defRPr/>
              </a:pPr>
              <a:t>‹#›</a:t>
            </a:fld>
            <a:endParaRPr lang="en-US"/>
          </a:p>
        </p:txBody>
      </p:sp>
    </p:spTree>
    <p:extLst>
      <p:ext uri="{BB962C8B-B14F-4D97-AF65-F5344CB8AC3E}">
        <p14:creationId xmlns:p14="http://schemas.microsoft.com/office/powerpoint/2010/main" val="168072363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3605B7-E178-FC40-AD9E-0AFC55FCA873}" type="slidenum">
              <a:rPr lang="en-US"/>
              <a:pPr>
                <a:defRPr/>
              </a:pPr>
              <a:t>‹#›</a:t>
            </a:fld>
            <a:endParaRPr lang="en-US"/>
          </a:p>
        </p:txBody>
      </p:sp>
    </p:spTree>
    <p:extLst>
      <p:ext uri="{BB962C8B-B14F-4D97-AF65-F5344CB8AC3E}">
        <p14:creationId xmlns:p14="http://schemas.microsoft.com/office/powerpoint/2010/main" val="185613113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2AE4ACB2-AAF0-964B-9A21-BCCAB90DDE4E}" type="slidenum">
              <a:rPr lang="en-US"/>
              <a:pPr>
                <a:defRPr/>
              </a:pPr>
              <a:t>‹#›</a:t>
            </a:fld>
            <a:endParaRPr lang="en-US"/>
          </a:p>
        </p:txBody>
      </p:sp>
    </p:spTree>
    <p:extLst>
      <p:ext uri="{BB962C8B-B14F-4D97-AF65-F5344CB8AC3E}">
        <p14:creationId xmlns:p14="http://schemas.microsoft.com/office/powerpoint/2010/main" val="226881009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654002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692432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9110870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081212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41976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9632978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40356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733899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812463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131640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739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1920780531"/>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4C3B54-5D4D-044A-8C02-361D781B24D7}" type="slidenum">
              <a:rPr lang="en-US" altLang="en-US"/>
              <a:pPr/>
              <a:t>‹#›</a:t>
            </a:fld>
            <a:endParaRPr lang="en-US" altLang="en-US"/>
          </a:p>
        </p:txBody>
      </p:sp>
    </p:spTree>
    <p:extLst>
      <p:ext uri="{BB962C8B-B14F-4D97-AF65-F5344CB8AC3E}">
        <p14:creationId xmlns:p14="http://schemas.microsoft.com/office/powerpoint/2010/main" val="2977270228"/>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BCB3888-D4B1-1646-9CAE-135907EFCE17}" type="slidenum">
              <a:rPr lang="en-US" altLang="en-US"/>
              <a:pPr/>
              <a:t>‹#›</a:t>
            </a:fld>
            <a:endParaRPr lang="en-US" altLang="en-US"/>
          </a:p>
        </p:txBody>
      </p:sp>
    </p:spTree>
    <p:extLst>
      <p:ext uri="{BB962C8B-B14F-4D97-AF65-F5344CB8AC3E}">
        <p14:creationId xmlns:p14="http://schemas.microsoft.com/office/powerpoint/2010/main" val="1787193751"/>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BE7BD691-6686-6141-8D65-8668498068A1}" type="slidenum">
              <a:rPr lang="en-US" altLang="en-US"/>
              <a:pPr/>
              <a:t>‹#›</a:t>
            </a:fld>
            <a:endParaRPr lang="en-US" altLang="en-US"/>
          </a:p>
        </p:txBody>
      </p:sp>
    </p:spTree>
    <p:extLst>
      <p:ext uri="{BB962C8B-B14F-4D97-AF65-F5344CB8AC3E}">
        <p14:creationId xmlns:p14="http://schemas.microsoft.com/office/powerpoint/2010/main" val="4203743435"/>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A21DF0E-7236-8B4C-9A69-34656C2A5285}" type="slidenum">
              <a:rPr lang="en-US" altLang="en-US"/>
              <a:pPr/>
              <a:t>‹#›</a:t>
            </a:fld>
            <a:endParaRPr lang="en-US" altLang="en-US"/>
          </a:p>
        </p:txBody>
      </p:sp>
    </p:spTree>
    <p:extLst>
      <p:ext uri="{BB962C8B-B14F-4D97-AF65-F5344CB8AC3E}">
        <p14:creationId xmlns:p14="http://schemas.microsoft.com/office/powerpoint/2010/main" val="4099777489"/>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1C7CF1A-4201-2C45-B989-21270399B85D}" type="slidenum">
              <a:rPr lang="en-US" altLang="en-US"/>
              <a:pPr/>
              <a:t>‹#›</a:t>
            </a:fld>
            <a:endParaRPr lang="en-US" altLang="en-US"/>
          </a:p>
        </p:txBody>
      </p:sp>
    </p:spTree>
    <p:extLst>
      <p:ext uri="{BB962C8B-B14F-4D97-AF65-F5344CB8AC3E}">
        <p14:creationId xmlns:p14="http://schemas.microsoft.com/office/powerpoint/2010/main" val="1704599841"/>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55429226"/>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11F00416-DCB2-904E-A264-66F86D755D67}" type="slidenum">
              <a:rPr lang="en-US" altLang="en-US"/>
              <a:pPr/>
              <a:t>‹#›</a:t>
            </a:fld>
            <a:endParaRPr lang="en-US" altLang="en-US"/>
          </a:p>
        </p:txBody>
      </p:sp>
    </p:spTree>
    <p:extLst>
      <p:ext uri="{BB962C8B-B14F-4D97-AF65-F5344CB8AC3E}">
        <p14:creationId xmlns:p14="http://schemas.microsoft.com/office/powerpoint/2010/main" val="3310355927"/>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967EC80-9D87-2D48-874A-565F8297FBCB}" type="slidenum">
              <a:rPr lang="en-US" altLang="en-US"/>
              <a:pPr/>
              <a:t>‹#›</a:t>
            </a:fld>
            <a:endParaRPr lang="en-US" altLang="en-US"/>
          </a:p>
        </p:txBody>
      </p:sp>
    </p:spTree>
    <p:extLst>
      <p:ext uri="{BB962C8B-B14F-4D97-AF65-F5344CB8AC3E}">
        <p14:creationId xmlns:p14="http://schemas.microsoft.com/office/powerpoint/2010/main" val="3702463327"/>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5BDD733-5789-8E4B-B445-2224F4D717B4}" type="slidenum">
              <a:rPr lang="en-US" altLang="en-US"/>
              <a:pPr/>
              <a:t>‹#›</a:t>
            </a:fld>
            <a:endParaRPr lang="en-US" altLang="en-US"/>
          </a:p>
        </p:txBody>
      </p:sp>
    </p:spTree>
    <p:extLst>
      <p:ext uri="{BB962C8B-B14F-4D97-AF65-F5344CB8AC3E}">
        <p14:creationId xmlns:p14="http://schemas.microsoft.com/office/powerpoint/2010/main" val="4226984546"/>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10C94F8-1C7E-AF46-AB83-C432B262948D}" type="slidenum">
              <a:rPr lang="en-US" altLang="en-US"/>
              <a:pPr/>
              <a:t>‹#›</a:t>
            </a:fld>
            <a:endParaRPr lang="en-US" altLang="en-US"/>
          </a:p>
        </p:txBody>
      </p:sp>
    </p:spTree>
    <p:extLst>
      <p:ext uri="{BB962C8B-B14F-4D97-AF65-F5344CB8AC3E}">
        <p14:creationId xmlns:p14="http://schemas.microsoft.com/office/powerpoint/2010/main" val="673383096"/>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a:defRPr/>
            </a:lvl1pPr>
          </a:lstStyle>
          <a:p>
            <a:pPr>
              <a:defRPr/>
            </a:pPr>
            <a:fld id="{1A5A4030-9122-474B-8707-F4B7998A708A}" type="slidenum">
              <a:rPr lang="en-US"/>
              <a:pPr>
                <a:defRPr/>
              </a:pPr>
              <a:t>‹#›</a:t>
            </a:fld>
            <a:endParaRPr lang="en-US"/>
          </a:p>
        </p:txBody>
      </p:sp>
    </p:spTree>
    <p:extLst>
      <p:ext uri="{BB962C8B-B14F-4D97-AF65-F5344CB8AC3E}">
        <p14:creationId xmlns:p14="http://schemas.microsoft.com/office/powerpoint/2010/main" val="157397831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1088505-BEC7-554D-93AA-8323A8A83CFB}" type="slidenum">
              <a:rPr lang="en-US"/>
              <a:pPr>
                <a:defRPr/>
              </a:pPr>
              <a:t>‹#›</a:t>
            </a:fld>
            <a:endParaRPr lang="en-US"/>
          </a:p>
        </p:txBody>
      </p:sp>
    </p:spTree>
    <p:extLst>
      <p:ext uri="{BB962C8B-B14F-4D97-AF65-F5344CB8AC3E}">
        <p14:creationId xmlns:p14="http://schemas.microsoft.com/office/powerpoint/2010/main" val="115770900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1B648-4E4D-FE49-AF8D-2B459135ADCB}" type="slidenum">
              <a:rPr lang="en-US"/>
              <a:pPr>
                <a:defRPr/>
              </a:pPr>
              <a:t>‹#›</a:t>
            </a:fld>
            <a:endParaRPr lang="en-US"/>
          </a:p>
        </p:txBody>
      </p:sp>
    </p:spTree>
    <p:extLst>
      <p:ext uri="{BB962C8B-B14F-4D97-AF65-F5344CB8AC3E}">
        <p14:creationId xmlns:p14="http://schemas.microsoft.com/office/powerpoint/2010/main" val="88798977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9E04DE-E598-6A43-AF3C-F3E62E633CD9}" type="slidenum">
              <a:rPr lang="en-US"/>
              <a:pPr>
                <a:defRPr/>
              </a:pPr>
              <a:t>‹#›</a:t>
            </a:fld>
            <a:endParaRPr lang="en-US"/>
          </a:p>
        </p:txBody>
      </p:sp>
    </p:spTree>
    <p:extLst>
      <p:ext uri="{BB962C8B-B14F-4D97-AF65-F5344CB8AC3E}">
        <p14:creationId xmlns:p14="http://schemas.microsoft.com/office/powerpoint/2010/main" val="311526911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C43432-DC30-144F-88A9-2F5605CAD55B}" type="slidenum">
              <a:rPr lang="en-US"/>
              <a:pPr>
                <a:defRPr/>
              </a:pPr>
              <a:t>‹#›</a:t>
            </a:fld>
            <a:endParaRPr lang="en-US"/>
          </a:p>
        </p:txBody>
      </p:sp>
    </p:spTree>
    <p:extLst>
      <p:ext uri="{BB962C8B-B14F-4D97-AF65-F5344CB8AC3E}">
        <p14:creationId xmlns:p14="http://schemas.microsoft.com/office/powerpoint/2010/main" val="199814503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29796CC-358A-094F-826B-04C85CC8F7ED}" type="slidenum">
              <a:rPr lang="en-US"/>
              <a:pPr>
                <a:defRPr/>
              </a:pPr>
              <a:t>‹#›</a:t>
            </a:fld>
            <a:endParaRPr lang="en-US"/>
          </a:p>
        </p:txBody>
      </p:sp>
    </p:spTree>
    <p:extLst>
      <p:ext uri="{BB962C8B-B14F-4D97-AF65-F5344CB8AC3E}">
        <p14:creationId xmlns:p14="http://schemas.microsoft.com/office/powerpoint/2010/main" val="360968129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C222495-7BF9-F341-AF99-DB98286A4298}" type="slidenum">
              <a:rPr lang="en-US"/>
              <a:pPr>
                <a:defRPr/>
              </a:pPr>
              <a:t>‹#›</a:t>
            </a:fld>
            <a:endParaRPr lang="en-US"/>
          </a:p>
        </p:txBody>
      </p:sp>
    </p:spTree>
    <p:extLst>
      <p:ext uri="{BB962C8B-B14F-4D97-AF65-F5344CB8AC3E}">
        <p14:creationId xmlns:p14="http://schemas.microsoft.com/office/powerpoint/2010/main" val="2872104540"/>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D2B15E2-3204-2F48-AB8B-522974CE5F30}" type="slidenum">
              <a:rPr lang="en-US"/>
              <a:pPr>
                <a:defRPr/>
              </a:pPr>
              <a:t>‹#›</a:t>
            </a:fld>
            <a:endParaRPr lang="en-US"/>
          </a:p>
        </p:txBody>
      </p:sp>
    </p:spTree>
    <p:extLst>
      <p:ext uri="{BB962C8B-B14F-4D97-AF65-F5344CB8AC3E}">
        <p14:creationId xmlns:p14="http://schemas.microsoft.com/office/powerpoint/2010/main" val="1136723857"/>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B91C6D7-0D1E-054B-AAA1-B2D6BAE2B99C}" type="slidenum">
              <a:rPr lang="en-US"/>
              <a:pPr>
                <a:defRPr/>
              </a:pPr>
              <a:t>‹#›</a:t>
            </a:fld>
            <a:endParaRPr lang="en-US"/>
          </a:p>
        </p:txBody>
      </p:sp>
    </p:spTree>
    <p:extLst>
      <p:ext uri="{BB962C8B-B14F-4D97-AF65-F5344CB8AC3E}">
        <p14:creationId xmlns:p14="http://schemas.microsoft.com/office/powerpoint/2010/main" val="25531785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C298AC-D9F2-A448-8C37-1FA3EEB764DD}" type="slidenum">
              <a:rPr lang="en-US"/>
              <a:pPr>
                <a:defRPr/>
              </a:pPr>
              <a:t>‹#›</a:t>
            </a:fld>
            <a:endParaRPr lang="en-US"/>
          </a:p>
        </p:txBody>
      </p:sp>
    </p:spTree>
    <p:extLst>
      <p:ext uri="{BB962C8B-B14F-4D97-AF65-F5344CB8AC3E}">
        <p14:creationId xmlns:p14="http://schemas.microsoft.com/office/powerpoint/2010/main" val="196817609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B12BE4-FABA-2D43-9F2A-1C2083C0B68F}" type="slidenum">
              <a:rPr lang="en-US"/>
              <a:pPr>
                <a:defRPr/>
              </a:pPr>
              <a:t>‹#›</a:t>
            </a:fld>
            <a:endParaRPr lang="en-US"/>
          </a:p>
        </p:txBody>
      </p:sp>
    </p:spTree>
    <p:extLst>
      <p:ext uri="{BB962C8B-B14F-4D97-AF65-F5344CB8AC3E}">
        <p14:creationId xmlns:p14="http://schemas.microsoft.com/office/powerpoint/2010/main" val="113453078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9DD31-A337-0A4E-807F-0A54F0AD29EC}" type="slidenum">
              <a:rPr lang="en-US"/>
              <a:pPr>
                <a:defRPr/>
              </a:pPr>
              <a:t>‹#›</a:t>
            </a:fld>
            <a:endParaRPr lang="en-US"/>
          </a:p>
        </p:txBody>
      </p:sp>
    </p:spTree>
    <p:extLst>
      <p:ext uri="{BB962C8B-B14F-4D97-AF65-F5344CB8AC3E}">
        <p14:creationId xmlns:p14="http://schemas.microsoft.com/office/powerpoint/2010/main" val="147210282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70CD15A7-6100-9F4B-80A2-B66E38C1272F}" type="slidenum">
              <a:rPr lang="en-US"/>
              <a:pPr>
                <a:defRPr/>
              </a:pPr>
              <a:t>‹#›</a:t>
            </a:fld>
            <a:endParaRPr lang="en-US"/>
          </a:p>
        </p:txBody>
      </p:sp>
    </p:spTree>
    <p:extLst>
      <p:ext uri="{BB962C8B-B14F-4D97-AF65-F5344CB8AC3E}">
        <p14:creationId xmlns:p14="http://schemas.microsoft.com/office/powerpoint/2010/main" val="23773491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C8F768D3-91CB-E44D-BE92-B1E98B08EF72}" type="slidenum">
              <a:rPr lang="en-US"/>
              <a:pPr>
                <a:defRPr/>
              </a:pPr>
              <a:t>‹#›</a:t>
            </a:fld>
            <a:endParaRPr lang="en-US"/>
          </a:p>
        </p:txBody>
      </p:sp>
    </p:spTree>
    <p:extLst>
      <p:ext uri="{BB962C8B-B14F-4D97-AF65-F5344CB8AC3E}">
        <p14:creationId xmlns:p14="http://schemas.microsoft.com/office/powerpoint/2010/main" val="253478108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6FCFD74B-42FF-1048-89FA-757480DC8B64}" type="slidenum">
              <a:rPr lang="en-US"/>
              <a:pPr>
                <a:defRPr/>
              </a:pPr>
              <a:t>‹#›</a:t>
            </a:fld>
            <a:endParaRPr lang="en-US"/>
          </a:p>
        </p:txBody>
      </p:sp>
    </p:spTree>
    <p:extLst>
      <p:ext uri="{BB962C8B-B14F-4D97-AF65-F5344CB8AC3E}">
        <p14:creationId xmlns:p14="http://schemas.microsoft.com/office/powerpoint/2010/main" val="79474771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A07E9B12-58F5-1F4F-A741-CA7CA942B26F}" type="slidenum">
              <a:rPr lang="en-US"/>
              <a:pPr>
                <a:defRPr/>
              </a:pPr>
              <a:t>‹#›</a:t>
            </a:fld>
            <a:endParaRPr lang="en-US"/>
          </a:p>
        </p:txBody>
      </p:sp>
    </p:spTree>
    <p:extLst>
      <p:ext uri="{BB962C8B-B14F-4D97-AF65-F5344CB8AC3E}">
        <p14:creationId xmlns:p14="http://schemas.microsoft.com/office/powerpoint/2010/main" val="2171756480"/>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defRPr>
            </a:lvl1pPr>
          </a:lstStyle>
          <a:p>
            <a:pPr>
              <a:defRPr/>
            </a:pPr>
            <a:fld id="{DB744402-7F35-904A-86C6-13AD313E5E84}" type="slidenum">
              <a:rPr lang="en-US"/>
              <a:pPr>
                <a:defRPr/>
              </a:pPr>
              <a:t>‹#›</a:t>
            </a:fld>
            <a:endParaRPr lang="en-US"/>
          </a:p>
        </p:txBody>
      </p:sp>
    </p:spTree>
    <p:extLst>
      <p:ext uri="{BB962C8B-B14F-4D97-AF65-F5344CB8AC3E}">
        <p14:creationId xmlns:p14="http://schemas.microsoft.com/office/powerpoint/2010/main" val="209106744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defRPr>
            </a:lvl1pPr>
          </a:lstStyle>
          <a:p>
            <a:pPr>
              <a:defRPr/>
            </a:pPr>
            <a:fld id="{B47D41E0-E399-EA4F-9001-00D12629F0F1}" type="slidenum">
              <a:rPr lang="en-US"/>
              <a:pPr>
                <a:defRPr/>
              </a:pPr>
              <a:t>‹#›</a:t>
            </a:fld>
            <a:endParaRPr lang="en-US"/>
          </a:p>
        </p:txBody>
      </p:sp>
    </p:spTree>
    <p:extLst>
      <p:ext uri="{BB962C8B-B14F-4D97-AF65-F5344CB8AC3E}">
        <p14:creationId xmlns:p14="http://schemas.microsoft.com/office/powerpoint/2010/main" val="45940674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defRPr>
            </a:lvl1pPr>
          </a:lstStyle>
          <a:p>
            <a:pPr>
              <a:defRPr/>
            </a:pPr>
            <a:fld id="{D4A8357F-0192-6844-B43C-28E4FE3D4F77}" type="slidenum">
              <a:rPr lang="en-US"/>
              <a:pPr>
                <a:defRPr/>
              </a:pPr>
              <a:t>‹#›</a:t>
            </a:fld>
            <a:endParaRPr lang="en-US"/>
          </a:p>
        </p:txBody>
      </p:sp>
    </p:spTree>
    <p:extLst>
      <p:ext uri="{BB962C8B-B14F-4D97-AF65-F5344CB8AC3E}">
        <p14:creationId xmlns:p14="http://schemas.microsoft.com/office/powerpoint/2010/main" val="18805921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51F8FC73-D608-1642-8892-AC2263DA909A}" type="slidenum">
              <a:rPr lang="en-US"/>
              <a:pPr>
                <a:defRPr/>
              </a:pPr>
              <a:t>‹#›</a:t>
            </a:fld>
            <a:endParaRPr lang="en-US"/>
          </a:p>
        </p:txBody>
      </p:sp>
    </p:spTree>
    <p:extLst>
      <p:ext uri="{BB962C8B-B14F-4D97-AF65-F5344CB8AC3E}">
        <p14:creationId xmlns:p14="http://schemas.microsoft.com/office/powerpoint/2010/main" val="260702848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1EF61D45-E6C8-9C4C-A12B-2C5C51095D92}" type="slidenum">
              <a:rPr lang="en-US"/>
              <a:pPr>
                <a:defRPr/>
              </a:pPr>
              <a:t>‹#›</a:t>
            </a:fld>
            <a:endParaRPr lang="en-US"/>
          </a:p>
        </p:txBody>
      </p:sp>
    </p:spTree>
    <p:extLst>
      <p:ext uri="{BB962C8B-B14F-4D97-AF65-F5344CB8AC3E}">
        <p14:creationId xmlns:p14="http://schemas.microsoft.com/office/powerpoint/2010/main" val="2828758453"/>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F9C04A2F-E535-AF4F-B1E0-5B5BF72311B7}" type="slidenum">
              <a:rPr lang="en-US"/>
              <a:pPr>
                <a:defRPr/>
              </a:pPr>
              <a:t>‹#›</a:t>
            </a:fld>
            <a:endParaRPr lang="en-US"/>
          </a:p>
        </p:txBody>
      </p:sp>
    </p:spTree>
    <p:extLst>
      <p:ext uri="{BB962C8B-B14F-4D97-AF65-F5344CB8AC3E}">
        <p14:creationId xmlns:p14="http://schemas.microsoft.com/office/powerpoint/2010/main" val="194734997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8A8FB542-CB24-5A4D-9910-D60D1B42D8D4}" type="slidenum">
              <a:rPr lang="en-US"/>
              <a:pPr>
                <a:defRPr/>
              </a:pPr>
              <a:t>‹#›</a:t>
            </a:fld>
            <a:endParaRPr lang="en-US"/>
          </a:p>
        </p:txBody>
      </p:sp>
    </p:spTree>
    <p:extLst>
      <p:ext uri="{BB962C8B-B14F-4D97-AF65-F5344CB8AC3E}">
        <p14:creationId xmlns:p14="http://schemas.microsoft.com/office/powerpoint/2010/main" val="2593645018"/>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CDC50E-4D3D-D447-A774-6F05C320192A}" type="slidenum">
              <a:rPr lang="en-US"/>
              <a:pPr>
                <a:defRPr/>
              </a:pPr>
              <a:t>‹#›</a:t>
            </a:fld>
            <a:endParaRPr lang="en-US"/>
          </a:p>
        </p:txBody>
      </p:sp>
    </p:spTree>
    <p:extLst>
      <p:ext uri="{BB962C8B-B14F-4D97-AF65-F5344CB8AC3E}">
        <p14:creationId xmlns:p14="http://schemas.microsoft.com/office/powerpoint/2010/main" val="56329778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67F651-D826-3648-80B6-001A732BE112}" type="slidenum">
              <a:rPr lang="en-US"/>
              <a:pPr>
                <a:defRPr/>
              </a:pPr>
              <a:t>‹#›</a:t>
            </a:fld>
            <a:endParaRPr lang="en-US"/>
          </a:p>
        </p:txBody>
      </p:sp>
    </p:spTree>
    <p:extLst>
      <p:ext uri="{BB962C8B-B14F-4D97-AF65-F5344CB8AC3E}">
        <p14:creationId xmlns:p14="http://schemas.microsoft.com/office/powerpoint/2010/main" val="411782559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076A6-BCDA-A448-8219-D3FF08A23629}" type="slidenum">
              <a:rPr lang="en-US"/>
              <a:pPr>
                <a:defRPr/>
              </a:pPr>
              <a:t>‹#›</a:t>
            </a:fld>
            <a:endParaRPr lang="en-US"/>
          </a:p>
        </p:txBody>
      </p:sp>
    </p:spTree>
    <p:extLst>
      <p:ext uri="{BB962C8B-B14F-4D97-AF65-F5344CB8AC3E}">
        <p14:creationId xmlns:p14="http://schemas.microsoft.com/office/powerpoint/2010/main" val="342852467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88DA37-9924-E743-A601-6E4FC11E06F8}" type="slidenum">
              <a:rPr lang="en-US"/>
              <a:pPr>
                <a:defRPr/>
              </a:pPr>
              <a:t>‹#›</a:t>
            </a:fld>
            <a:endParaRPr lang="en-US"/>
          </a:p>
        </p:txBody>
      </p:sp>
    </p:spTree>
    <p:extLst>
      <p:ext uri="{BB962C8B-B14F-4D97-AF65-F5344CB8AC3E}">
        <p14:creationId xmlns:p14="http://schemas.microsoft.com/office/powerpoint/2010/main" val="1859779440"/>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9C6CF35-601C-C544-B628-560F29851479}" type="slidenum">
              <a:rPr lang="en-US"/>
              <a:pPr>
                <a:defRPr/>
              </a:pPr>
              <a:t>‹#›</a:t>
            </a:fld>
            <a:endParaRPr lang="en-US"/>
          </a:p>
        </p:txBody>
      </p:sp>
    </p:spTree>
    <p:extLst>
      <p:ext uri="{BB962C8B-B14F-4D97-AF65-F5344CB8AC3E}">
        <p14:creationId xmlns:p14="http://schemas.microsoft.com/office/powerpoint/2010/main" val="327660828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CB26F2-EB96-D042-87E7-44163798CC95}" type="slidenum">
              <a:rPr lang="en-US"/>
              <a:pPr>
                <a:defRPr/>
              </a:pPr>
              <a:t>‹#›</a:t>
            </a:fld>
            <a:endParaRPr lang="en-US"/>
          </a:p>
        </p:txBody>
      </p:sp>
    </p:spTree>
    <p:extLst>
      <p:ext uri="{BB962C8B-B14F-4D97-AF65-F5344CB8AC3E}">
        <p14:creationId xmlns:p14="http://schemas.microsoft.com/office/powerpoint/2010/main" val="30085718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B4C779-6B03-F147-9F86-8528EE4BCFCC}" type="slidenum">
              <a:rPr lang="en-US"/>
              <a:pPr>
                <a:defRPr/>
              </a:pPr>
              <a:t>‹#›</a:t>
            </a:fld>
            <a:endParaRPr lang="en-US"/>
          </a:p>
        </p:txBody>
      </p:sp>
    </p:spTree>
    <p:extLst>
      <p:ext uri="{BB962C8B-B14F-4D97-AF65-F5344CB8AC3E}">
        <p14:creationId xmlns:p14="http://schemas.microsoft.com/office/powerpoint/2010/main" val="277313206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53A461-A430-1943-A0BC-717EE25CDDFE}" type="slidenum">
              <a:rPr lang="en-US"/>
              <a:pPr>
                <a:defRPr/>
              </a:pPr>
              <a:t>‹#›</a:t>
            </a:fld>
            <a:endParaRPr lang="en-US"/>
          </a:p>
        </p:txBody>
      </p:sp>
    </p:spTree>
    <p:extLst>
      <p:ext uri="{BB962C8B-B14F-4D97-AF65-F5344CB8AC3E}">
        <p14:creationId xmlns:p14="http://schemas.microsoft.com/office/powerpoint/2010/main" val="424880190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DF55DC-DD31-D64A-BF1D-F55251779EF0}" type="slidenum">
              <a:rPr lang="en-US"/>
              <a:pPr>
                <a:defRPr/>
              </a:pPr>
              <a:t>‹#›</a:t>
            </a:fld>
            <a:endParaRPr lang="en-US"/>
          </a:p>
        </p:txBody>
      </p:sp>
    </p:spTree>
    <p:extLst>
      <p:ext uri="{BB962C8B-B14F-4D97-AF65-F5344CB8AC3E}">
        <p14:creationId xmlns:p14="http://schemas.microsoft.com/office/powerpoint/2010/main" val="357519520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8B301-0E10-0D4F-86E4-AD4F7C3A108F}" type="slidenum">
              <a:rPr lang="en-US"/>
              <a:pPr>
                <a:defRPr/>
              </a:pPr>
              <a:t>‹#›</a:t>
            </a:fld>
            <a:endParaRPr lang="en-US"/>
          </a:p>
        </p:txBody>
      </p:sp>
    </p:spTree>
    <p:extLst>
      <p:ext uri="{BB962C8B-B14F-4D97-AF65-F5344CB8AC3E}">
        <p14:creationId xmlns:p14="http://schemas.microsoft.com/office/powerpoint/2010/main" val="369172179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D8856-E48A-9D4C-A2DF-71739A07418A}" type="slidenum">
              <a:rPr lang="en-US"/>
              <a:pPr>
                <a:defRPr/>
              </a:pPr>
              <a:t>‹#›</a:t>
            </a:fld>
            <a:endParaRPr lang="en-US"/>
          </a:p>
        </p:txBody>
      </p:sp>
    </p:spTree>
    <p:extLst>
      <p:ext uri="{BB962C8B-B14F-4D97-AF65-F5344CB8AC3E}">
        <p14:creationId xmlns:p14="http://schemas.microsoft.com/office/powerpoint/2010/main" val="28536562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104227699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264624634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28587593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33313479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161047416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80842818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3534355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361272716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88922736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141965433"/>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40047166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smtClean="0"/>
            </a:lvl1pPr>
          </a:lstStyle>
          <a:p>
            <a:pPr>
              <a:defRPr/>
            </a:pPr>
            <a:fld id="{179FDEBD-D1A8-5141-98CB-19BCBFD016BA}" type="slidenum">
              <a:rPr lang="en-US"/>
              <a:pPr>
                <a:defRPr/>
              </a:pPr>
              <a:t>‹#›</a:t>
            </a:fld>
            <a:endParaRPr lang="en-US"/>
          </a:p>
        </p:txBody>
      </p:sp>
    </p:spTree>
    <p:extLst>
      <p:ext uri="{BB962C8B-B14F-4D97-AF65-F5344CB8AC3E}">
        <p14:creationId xmlns:p14="http://schemas.microsoft.com/office/powerpoint/2010/main" val="73895024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E59360-BDE0-9846-85B2-4DCB790C3229}" type="slidenum">
              <a:rPr lang="en-US"/>
              <a:pPr>
                <a:defRPr/>
              </a:pPr>
              <a:t>‹#›</a:t>
            </a:fld>
            <a:endParaRPr lang="en-US"/>
          </a:p>
        </p:txBody>
      </p:sp>
    </p:spTree>
    <p:extLst>
      <p:ext uri="{BB962C8B-B14F-4D97-AF65-F5344CB8AC3E}">
        <p14:creationId xmlns:p14="http://schemas.microsoft.com/office/powerpoint/2010/main" val="242107872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06804F-D085-A342-B7FD-BF7EAB8FEBFF}" type="slidenum">
              <a:rPr lang="en-US"/>
              <a:pPr>
                <a:defRPr/>
              </a:pPr>
              <a:t>‹#›</a:t>
            </a:fld>
            <a:endParaRPr lang="en-US"/>
          </a:p>
        </p:txBody>
      </p:sp>
    </p:spTree>
    <p:extLst>
      <p:ext uri="{BB962C8B-B14F-4D97-AF65-F5344CB8AC3E}">
        <p14:creationId xmlns:p14="http://schemas.microsoft.com/office/powerpoint/2010/main" val="111856799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D3C5D-C2BA-1449-A79D-ED787EA314D7}" type="slidenum">
              <a:rPr lang="en-US"/>
              <a:pPr>
                <a:defRPr/>
              </a:pPr>
              <a:t>‹#›</a:t>
            </a:fld>
            <a:endParaRPr lang="en-US"/>
          </a:p>
        </p:txBody>
      </p:sp>
    </p:spTree>
    <p:extLst>
      <p:ext uri="{BB962C8B-B14F-4D97-AF65-F5344CB8AC3E}">
        <p14:creationId xmlns:p14="http://schemas.microsoft.com/office/powerpoint/2010/main" val="36753355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A7209BC-A144-9D49-891F-3A6BD393149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00508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15CC1AD-1FF1-A545-AE4C-F67FAF9A2CAC}" type="slidenum">
              <a:rPr lang="en-US"/>
              <a:pPr>
                <a:defRPr/>
              </a:pPr>
              <a:t>‹#›</a:t>
            </a:fld>
            <a:endParaRPr lang="en-US"/>
          </a:p>
        </p:txBody>
      </p:sp>
    </p:spTree>
    <p:extLst>
      <p:ext uri="{BB962C8B-B14F-4D97-AF65-F5344CB8AC3E}">
        <p14:creationId xmlns:p14="http://schemas.microsoft.com/office/powerpoint/2010/main" val="146205922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C2B6B9A-7071-BC4E-9A85-A7E42FE36F55}" type="slidenum">
              <a:rPr lang="en-US"/>
              <a:pPr>
                <a:defRPr/>
              </a:pPr>
              <a:t>‹#›</a:t>
            </a:fld>
            <a:endParaRPr lang="en-US"/>
          </a:p>
        </p:txBody>
      </p:sp>
    </p:spTree>
    <p:extLst>
      <p:ext uri="{BB962C8B-B14F-4D97-AF65-F5344CB8AC3E}">
        <p14:creationId xmlns:p14="http://schemas.microsoft.com/office/powerpoint/2010/main" val="407762870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B57E586-73B7-094F-89DC-210892969F5B}" type="slidenum">
              <a:rPr lang="en-US"/>
              <a:pPr>
                <a:defRPr/>
              </a:pPr>
              <a:t>‹#›</a:t>
            </a:fld>
            <a:endParaRPr lang="en-US"/>
          </a:p>
        </p:txBody>
      </p:sp>
    </p:spTree>
    <p:extLst>
      <p:ext uri="{BB962C8B-B14F-4D97-AF65-F5344CB8AC3E}">
        <p14:creationId xmlns:p14="http://schemas.microsoft.com/office/powerpoint/2010/main" val="375227769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AC2970-D3B0-4E48-90C1-E3349ADF1FE0}" type="slidenum">
              <a:rPr lang="en-US"/>
              <a:pPr>
                <a:defRPr/>
              </a:pPr>
              <a:t>‹#›</a:t>
            </a:fld>
            <a:endParaRPr lang="en-US"/>
          </a:p>
        </p:txBody>
      </p:sp>
    </p:spTree>
    <p:extLst>
      <p:ext uri="{BB962C8B-B14F-4D97-AF65-F5344CB8AC3E}">
        <p14:creationId xmlns:p14="http://schemas.microsoft.com/office/powerpoint/2010/main" val="275804953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FD5E66-0BBA-5B45-A150-4E6A94DC1A53}" type="slidenum">
              <a:rPr lang="en-US"/>
              <a:pPr>
                <a:defRPr/>
              </a:pPr>
              <a:t>‹#›</a:t>
            </a:fld>
            <a:endParaRPr lang="en-US"/>
          </a:p>
        </p:txBody>
      </p:sp>
    </p:spTree>
    <p:extLst>
      <p:ext uri="{BB962C8B-B14F-4D97-AF65-F5344CB8AC3E}">
        <p14:creationId xmlns:p14="http://schemas.microsoft.com/office/powerpoint/2010/main" val="61593170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52040FE-C209-3045-8CB8-437AD69E9E84}" type="slidenum">
              <a:rPr lang="en-US"/>
              <a:pPr>
                <a:defRPr/>
              </a:pPr>
              <a:t>‹#›</a:t>
            </a:fld>
            <a:endParaRPr lang="en-US"/>
          </a:p>
        </p:txBody>
      </p:sp>
    </p:spTree>
    <p:extLst>
      <p:ext uri="{BB962C8B-B14F-4D97-AF65-F5344CB8AC3E}">
        <p14:creationId xmlns:p14="http://schemas.microsoft.com/office/powerpoint/2010/main" val="415773639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2D0050-49B2-5841-8D97-1E3D2C0DD0DE}" type="slidenum">
              <a:rPr lang="en-US"/>
              <a:pPr>
                <a:defRPr/>
              </a:pPr>
              <a:t>‹#›</a:t>
            </a:fld>
            <a:endParaRPr lang="en-US"/>
          </a:p>
        </p:txBody>
      </p:sp>
    </p:spTree>
    <p:extLst>
      <p:ext uri="{BB962C8B-B14F-4D97-AF65-F5344CB8AC3E}">
        <p14:creationId xmlns:p14="http://schemas.microsoft.com/office/powerpoint/2010/main" val="197092216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FE1C0203-AEBE-C443-A074-B391827BED54}" type="slidenum">
              <a:rPr lang="en-US"/>
              <a:pPr>
                <a:defRPr/>
              </a:pPr>
              <a:t>‹#›</a:t>
            </a:fld>
            <a:endParaRPr lang="en-US"/>
          </a:p>
        </p:txBody>
      </p:sp>
    </p:spTree>
    <p:extLst>
      <p:ext uri="{BB962C8B-B14F-4D97-AF65-F5344CB8AC3E}">
        <p14:creationId xmlns:p14="http://schemas.microsoft.com/office/powerpoint/2010/main" val="2351012872"/>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ACA7811A-C76E-C34E-B89C-07EB8BDADAD0}" type="slidenum">
              <a:rPr lang="en-US"/>
              <a:pPr>
                <a:defRPr/>
              </a:pPr>
              <a:t>‹#›</a:t>
            </a:fld>
            <a:endParaRPr lang="en-US"/>
          </a:p>
        </p:txBody>
      </p:sp>
    </p:spTree>
    <p:extLst>
      <p:ext uri="{BB962C8B-B14F-4D97-AF65-F5344CB8AC3E}">
        <p14:creationId xmlns:p14="http://schemas.microsoft.com/office/powerpoint/2010/main" val="352722331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06A731AB-19A6-5443-90A4-C390D925A73F}" type="slidenum">
              <a:rPr lang="en-US"/>
              <a:pPr>
                <a:defRPr/>
              </a:pPr>
              <a:t>‹#›</a:t>
            </a:fld>
            <a:endParaRPr lang="en-US"/>
          </a:p>
        </p:txBody>
      </p:sp>
    </p:spTree>
    <p:extLst>
      <p:ext uri="{BB962C8B-B14F-4D97-AF65-F5344CB8AC3E}">
        <p14:creationId xmlns:p14="http://schemas.microsoft.com/office/powerpoint/2010/main" val="26859395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3FB94C4-9A17-674A-9CC8-D715F16301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9516618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603D19B2-FAAC-974E-AEF4-69CA0FB695AB}" type="slidenum">
              <a:rPr lang="en-US"/>
              <a:pPr>
                <a:defRPr/>
              </a:pPr>
              <a:t>‹#›</a:t>
            </a:fld>
            <a:endParaRPr lang="en-US"/>
          </a:p>
        </p:txBody>
      </p:sp>
    </p:spTree>
    <p:extLst>
      <p:ext uri="{BB962C8B-B14F-4D97-AF65-F5344CB8AC3E}">
        <p14:creationId xmlns:p14="http://schemas.microsoft.com/office/powerpoint/2010/main" val="417759412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smtClean="0">
                <a:latin typeface="Arial" charset="0"/>
              </a:defRPr>
            </a:lvl1pPr>
          </a:lstStyle>
          <a:p>
            <a:pPr>
              <a:defRPr/>
            </a:pPr>
            <a:fld id="{5D909D10-773F-FB45-B72A-56D5767AB27C}" type="slidenum">
              <a:rPr lang="en-US"/>
              <a:pPr>
                <a:defRPr/>
              </a:pPr>
              <a:t>‹#›</a:t>
            </a:fld>
            <a:endParaRPr lang="en-US"/>
          </a:p>
        </p:txBody>
      </p:sp>
    </p:spTree>
    <p:extLst>
      <p:ext uri="{BB962C8B-B14F-4D97-AF65-F5344CB8AC3E}">
        <p14:creationId xmlns:p14="http://schemas.microsoft.com/office/powerpoint/2010/main" val="427010251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smtClean="0">
                <a:latin typeface="Arial" charset="0"/>
              </a:defRPr>
            </a:lvl1pPr>
          </a:lstStyle>
          <a:p>
            <a:pPr>
              <a:defRPr/>
            </a:pPr>
            <a:fld id="{7821DD30-1C45-D447-BC61-83A52BBC053B}" type="slidenum">
              <a:rPr lang="en-US"/>
              <a:pPr>
                <a:defRPr/>
              </a:pPr>
              <a:t>‹#›</a:t>
            </a:fld>
            <a:endParaRPr lang="en-US"/>
          </a:p>
        </p:txBody>
      </p:sp>
    </p:spTree>
    <p:extLst>
      <p:ext uri="{BB962C8B-B14F-4D97-AF65-F5344CB8AC3E}">
        <p14:creationId xmlns:p14="http://schemas.microsoft.com/office/powerpoint/2010/main" val="369551451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smtClean="0">
                <a:latin typeface="Arial" charset="0"/>
              </a:defRPr>
            </a:lvl1pPr>
          </a:lstStyle>
          <a:p>
            <a:pPr>
              <a:defRPr/>
            </a:pPr>
            <a:fld id="{D074218C-DBB3-F942-9E33-FFEB56A9847A}" type="slidenum">
              <a:rPr lang="en-US"/>
              <a:pPr>
                <a:defRPr/>
              </a:pPr>
              <a:t>‹#›</a:t>
            </a:fld>
            <a:endParaRPr lang="en-US"/>
          </a:p>
        </p:txBody>
      </p:sp>
    </p:spTree>
    <p:extLst>
      <p:ext uri="{BB962C8B-B14F-4D97-AF65-F5344CB8AC3E}">
        <p14:creationId xmlns:p14="http://schemas.microsoft.com/office/powerpoint/2010/main" val="177737028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B3D9641B-A2F9-CA47-8F96-CB6D31BD4EEC}" type="slidenum">
              <a:rPr lang="en-US"/>
              <a:pPr>
                <a:defRPr/>
              </a:pPr>
              <a:t>‹#›</a:t>
            </a:fld>
            <a:endParaRPr lang="en-US"/>
          </a:p>
        </p:txBody>
      </p:sp>
    </p:spTree>
    <p:extLst>
      <p:ext uri="{BB962C8B-B14F-4D97-AF65-F5344CB8AC3E}">
        <p14:creationId xmlns:p14="http://schemas.microsoft.com/office/powerpoint/2010/main" val="270600935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02453808-6F39-9C40-85FE-16A4F4CA1762}" type="slidenum">
              <a:rPr lang="en-US"/>
              <a:pPr>
                <a:defRPr/>
              </a:pPr>
              <a:t>‹#›</a:t>
            </a:fld>
            <a:endParaRPr lang="en-US"/>
          </a:p>
        </p:txBody>
      </p:sp>
    </p:spTree>
    <p:extLst>
      <p:ext uri="{BB962C8B-B14F-4D97-AF65-F5344CB8AC3E}">
        <p14:creationId xmlns:p14="http://schemas.microsoft.com/office/powerpoint/2010/main" val="139755385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697C264F-01AF-E149-857F-29A9D42F0DBB}" type="slidenum">
              <a:rPr lang="en-US"/>
              <a:pPr>
                <a:defRPr/>
              </a:pPr>
              <a:t>‹#›</a:t>
            </a:fld>
            <a:endParaRPr lang="en-US"/>
          </a:p>
        </p:txBody>
      </p:sp>
    </p:spTree>
    <p:extLst>
      <p:ext uri="{BB962C8B-B14F-4D97-AF65-F5344CB8AC3E}">
        <p14:creationId xmlns:p14="http://schemas.microsoft.com/office/powerpoint/2010/main" val="216743380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EA149C44-22B1-BC4E-A888-D2E82AB95494}" type="slidenum">
              <a:rPr lang="en-US"/>
              <a:pPr>
                <a:defRPr/>
              </a:pPr>
              <a:t>‹#›</a:t>
            </a:fld>
            <a:endParaRPr lang="en-US"/>
          </a:p>
        </p:txBody>
      </p:sp>
    </p:spTree>
    <p:extLst>
      <p:ext uri="{BB962C8B-B14F-4D97-AF65-F5344CB8AC3E}">
        <p14:creationId xmlns:p14="http://schemas.microsoft.com/office/powerpoint/2010/main" val="65250980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168654794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41821415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9E0F1E0-DD26-F949-BC0F-562C8D443E9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62807520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232245128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405635492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5/3/26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487932417"/>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5/3/26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86410839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5/3/26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156954127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45568424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5/3/26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0042747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16192034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5/3/26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416889502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1400" name="Rectangle 24"/>
          <p:cNvSpPr>
            <a:spLocks noGrp="1" noChangeArrowheads="1"/>
          </p:cNvSpPr>
          <p:nvPr>
            <p:ph type="ctrTitle" sz="quarter"/>
          </p:nvPr>
        </p:nvSpPr>
        <p:spPr>
          <a:xfrm>
            <a:off x="685800" y="1600200"/>
            <a:ext cx="7772400" cy="1828800"/>
          </a:xfrm>
        </p:spPr>
        <p:txBody>
          <a:bodyPr/>
          <a:lstStyle>
            <a:lvl1pPr>
              <a:defRPr/>
            </a:lvl1pPr>
          </a:lstStyle>
          <a:p>
            <a:r>
              <a:rPr lang="en-US"/>
              <a:t>Click to edit Master title style</a:t>
            </a:r>
          </a:p>
        </p:txBody>
      </p:sp>
      <p:sp>
        <p:nvSpPr>
          <p:cNvPr id="10140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fld id="{D20413FA-25C4-B146-B7A4-78FF181DE65D}" type="slidenum">
              <a:rPr lang="en-US"/>
              <a:pPr/>
              <a:t>‹#›</a:t>
            </a:fld>
            <a:endParaRPr lang="en-US"/>
          </a:p>
        </p:txBody>
      </p:sp>
    </p:spTree>
    <p:extLst>
      <p:ext uri="{BB962C8B-B14F-4D97-AF65-F5344CB8AC3E}">
        <p14:creationId xmlns:p14="http://schemas.microsoft.com/office/powerpoint/2010/main" val="26936883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C47FD8F-6B9D-A343-8E1E-03E2A968BB3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24698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E50EFC37-5288-4140-B90C-A2443CB43E80}"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537394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B1D10834-8979-3345-8A00-B743AB9A7CBC}"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7779882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1893C8DF-0961-FC43-BAC8-0A10E58CD1DF}"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4155567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fld id="{E7DBD1C3-073F-CC47-BF26-CD99F94F4F4D}" type="slidenum">
              <a:rPr lang="en-US"/>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6833960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fld id="{50A9F4AD-24E4-9440-8B12-967E3FDCC4AF}" type="slidenum">
              <a:rPr lang="en-US"/>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8091021"/>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fld id="{4412A091-A02D-1945-82E6-90C24E1E678C}" type="slidenum">
              <a:rPr lang="en-US"/>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4921899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658FA67C-0922-B546-A2BC-8090F648E57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0099620"/>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391D8DBA-E4BA-684D-9C08-E1AA0600718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15170639"/>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6BDB4E83-74C9-EF4B-9BCC-AA85C3A328E5}"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9924115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496BB428-11F1-9742-B3B7-6985FFD92C6E}"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8700027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40CDE598-C91D-DF46-8512-FA41A4338A5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85049947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6200" cmpd="tri">
                <a:solidFill>
                  <a:schemeClr val="folHlink"/>
                </a:solidFill>
                <a:miter lim="800000"/>
                <a:headEnd/>
                <a:tailEnd/>
              </a14:hiddenLine>
            </a:ext>
          </a:extLst>
        </p:spPr>
        <p:txBody>
          <a:bodyPr/>
          <a:lstStyle>
            <a:lvl1pPr algn="ctr">
              <a:defRPr/>
            </a:lvl1pPr>
          </a:lstStyle>
          <a:p>
            <a:pPr lvl="0"/>
            <a:r>
              <a:rPr lang="en-US" noProof="0"/>
              <a:t>Click to edit Master title style</a:t>
            </a:r>
          </a:p>
        </p:txBody>
      </p:sp>
      <p:sp>
        <p:nvSpPr>
          <p:cNvPr id="7171" name="Rectangle 3"/>
          <p:cNvSpPr>
            <a:spLocks noGrp="1" noChangeArrowheads="1"/>
          </p:cNvSpPr>
          <p:nvPr>
            <p:ph type="subTitle" idx="1"/>
          </p:nvPr>
        </p:nvSpPr>
        <p:spPr>
          <a:xfrm>
            <a:off x="1752600" y="3886200"/>
            <a:ext cx="6400800" cy="1752600"/>
          </a:xfrm>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6350">
                <a:solidFill>
                  <a:schemeClr val="folHlink"/>
                </a:solidFill>
                <a:miter lim="800000"/>
                <a:headEnd/>
                <a:tailEnd/>
              </a14:hiddenLine>
            </a:ext>
          </a:extLst>
        </p:spPr>
        <p:txBody>
          <a:bodyPr/>
          <a:lstStyle>
            <a:lvl1pPr marL="0" indent="0" algn="ctr">
              <a:buFontTx/>
              <a:buNone/>
              <a:defRPr/>
            </a:lvl1pPr>
          </a:lstStyle>
          <a:p>
            <a:pPr lvl="0"/>
            <a:r>
              <a:rPr lang="en-US" noProof="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smtClean="0"/>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smtClean="0"/>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smtClean="0"/>
            </a:lvl1pPr>
          </a:lstStyle>
          <a:p>
            <a:pPr>
              <a:defRPr/>
            </a:pPr>
            <a:fld id="{A8925683-6A22-8240-9FE8-ABCE9BABF407}"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18073097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AB44A48-F227-7D48-BC72-AA290DA454BE}"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40634623"/>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750512-D60B-2146-9E9D-AC77082CD42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11409493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93EE9E0-A267-CD4B-9EA4-B40A31B61854}"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053373588"/>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0DDBB17-9F9E-1B4D-9AA2-523F28FB6E76}"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331884577"/>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FB5CD19-9AFB-3F4D-95F6-28F785B10BAD}"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110943461"/>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05C205-A805-D347-889D-9A11A1272A69}"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996964225"/>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BA2B3-430A-444F-8109-6796F95D2BF0}"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2159000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4ED4C1-BDED-C944-A806-83793F775F2E}"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707717041"/>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511FCE-D1DC-964C-931D-3DA784AE9AAF}"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62634072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FB857CB6-2D12-974C-985F-0BA557E98A9A}"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01571638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8B60B5-AC23-4149-BF11-D12A2EB8E3C2}"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20721533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45CE0417-0D06-FE47-A684-37B103C2435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98254407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94AE120-8E14-3543-A6D6-0922A373E93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19667921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D9BB3CCF-5689-3043-AB4A-BA6F76CC4F6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4129426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859549F-3F8D-E64B-BF55-B30863610FA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5079095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3FD2585-D24D-684B-8247-E1EFC883D63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1659322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image" Target="../media/image12.pn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10.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11.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12.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13.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14.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5.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16.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image" Target="../media/image13.png"/><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7.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image" Target="../media/image14.png"/><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9.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image" Target="../media/image1.jpeg"/><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20.xml"/><Relationship Id="rId17" Type="http://schemas.openxmlformats.org/officeDocument/2006/relationships/image" Target="../media/image5.png"/><Relationship Id="rId2" Type="http://schemas.openxmlformats.org/officeDocument/2006/relationships/slideLayout" Target="../slideLayouts/slideLayout143.xml"/><Relationship Id="rId16" Type="http://schemas.openxmlformats.org/officeDocument/2006/relationships/image" Target="../media/image4.png"/><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5" Type="http://schemas.openxmlformats.org/officeDocument/2006/relationships/image" Target="../media/image3.png"/><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image" Target="../media/image2.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21.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22.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image" Target="../media/image15.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23.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4.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5.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image" Target="../media/image16.jpeg"/><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26.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7.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image" Target="../media/image17.jpeg"/><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8.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7.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9.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image" Target="../media/image11.pn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3.xml"/><Relationship Id="rId1" Type="http://schemas.openxmlformats.org/officeDocument/2006/relationships/slideLayout" Target="../slideLayouts/slideLayout1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image" Target="../media/image7.jpeg"/><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30.xml"/><Relationship Id="rId17" Type="http://schemas.openxmlformats.org/officeDocument/2006/relationships/image" Target="../media/image11.png"/><Relationship Id="rId2" Type="http://schemas.openxmlformats.org/officeDocument/2006/relationships/slideLayout" Target="../slideLayouts/slideLayout253.xml"/><Relationship Id="rId16" Type="http://schemas.openxmlformats.org/officeDocument/2006/relationships/image" Target="../media/image10.png"/><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5" Type="http://schemas.openxmlformats.org/officeDocument/2006/relationships/image" Target="../media/image9.png"/><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image" Target="../media/image8.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31.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17.jpe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32.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7.jpe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3.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image" Target="../media/image11.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image" Target="../media/image7.jpeg"/><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4.xml"/><Relationship Id="rId17" Type="http://schemas.openxmlformats.org/officeDocument/2006/relationships/image" Target="../media/image11.png"/><Relationship Id="rId2" Type="http://schemas.openxmlformats.org/officeDocument/2006/relationships/slideLayout" Target="../slideLayouts/slideLayout297.xml"/><Relationship Id="rId16" Type="http://schemas.openxmlformats.org/officeDocument/2006/relationships/image" Target="../media/image10.png"/><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5" Type="http://schemas.openxmlformats.org/officeDocument/2006/relationships/image" Target="../media/image9.png"/><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image" Target="../media/image8.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media/image7.jpeg"/><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35.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image" Target="../media/image1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media/image7.jpeg"/><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6.xml"/><Relationship Id="rId17" Type="http://schemas.openxmlformats.org/officeDocument/2006/relationships/image" Target="../media/image11.png"/><Relationship Id="rId2" Type="http://schemas.openxmlformats.org/officeDocument/2006/relationships/slideLayout" Target="../slideLayouts/slideLayout319.xml"/><Relationship Id="rId16" Type="http://schemas.openxmlformats.org/officeDocument/2006/relationships/image" Target="../media/image10.png"/><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image" Target="../media/image9.png"/><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8.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media/image7.jpeg"/><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7.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image" Target="../media/image11.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8.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18.emf"/><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9.xml"/><Relationship Id="rId17" Type="http://schemas.openxmlformats.org/officeDocument/2006/relationships/image" Target="../media/image22.png"/><Relationship Id="rId2" Type="http://schemas.openxmlformats.org/officeDocument/2006/relationships/slideLayout" Target="../slideLayouts/slideLayout352.xml"/><Relationship Id="rId16" Type="http://schemas.openxmlformats.org/officeDocument/2006/relationships/image" Target="../media/image21.png"/><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20.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19.png"/></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5.xml"/><Relationship Id="rId1" Type="http://schemas.openxmlformats.org/officeDocument/2006/relationships/slideLayout" Target="../slideLayouts/slideLayout1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image" Target="../media/image7.jpeg"/><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0.xml"/><Relationship Id="rId17" Type="http://schemas.openxmlformats.org/officeDocument/2006/relationships/image" Target="../media/image11.png"/><Relationship Id="rId2" Type="http://schemas.openxmlformats.org/officeDocument/2006/relationships/slideLayout" Target="../slideLayouts/slideLayout363.xml"/><Relationship Id="rId16" Type="http://schemas.openxmlformats.org/officeDocument/2006/relationships/image" Target="../media/image10.png"/><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5" Type="http://schemas.openxmlformats.org/officeDocument/2006/relationships/image" Target="../media/image9.png"/><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image" Target="../media/image8.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1.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 Id="rId14" Type="http://schemas.openxmlformats.org/officeDocument/2006/relationships/image" Target="../media/image11.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image" Target="../media/image23.jpeg"/><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42.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image" Target="../media/image24.jpeg"/><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theme" Target="../theme/theme43.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4.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5" Type="http://schemas.openxmlformats.org/officeDocument/2006/relationships/theme" Target="../theme/theme45.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slideLayout" Target="../slideLayouts/slideLayout42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6.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23.jpe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7.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slideLayout" Target="../slideLayouts/slideLayout464.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5" Type="http://schemas.openxmlformats.org/officeDocument/2006/relationships/theme" Target="../theme/theme48.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slideLayout" Target="../slideLayouts/slideLayout46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slideLayout" Target="../slideLayouts/slideLayout478.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slideLayout" Target="../slideLayouts/slideLayout477.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5" Type="http://schemas.openxmlformats.org/officeDocument/2006/relationships/theme" Target="../theme/theme49.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 Id="rId14" Type="http://schemas.openxmlformats.org/officeDocument/2006/relationships/slideLayout" Target="../slideLayouts/slideLayout47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image" Target="../media/image23.jpeg"/><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0.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1.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09.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2.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5" Type="http://schemas.openxmlformats.org/officeDocument/2006/relationships/theme" Target="../theme/theme53.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slideLayout" Target="../slideLayouts/slideLayout52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image" Target="../media/image23.jpeg"/><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4.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5" Type="http://schemas.openxmlformats.org/officeDocument/2006/relationships/theme" Target="../theme/theme55.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image" Target="../media/image23.jpeg"/><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56.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image" Target="../media/image23.jpeg"/><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7.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8.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9.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image" Target="../media/image19.png"/><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image" Target="../media/image25.emf"/><Relationship Id="rId2" Type="http://schemas.openxmlformats.org/officeDocument/2006/relationships/slideLayout" Target="../slideLayouts/slideLayout597.xml"/><Relationship Id="rId16" Type="http://schemas.openxmlformats.org/officeDocument/2006/relationships/image" Target="../media/image22.png"/><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theme" Target="../theme/theme60.xml"/><Relationship Id="rId5" Type="http://schemas.openxmlformats.org/officeDocument/2006/relationships/slideLayout" Target="../slideLayouts/slideLayout600.xml"/><Relationship Id="rId15" Type="http://schemas.openxmlformats.org/officeDocument/2006/relationships/image" Target="../media/image21.png"/><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image" Target="../media/image20.pn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61.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7.jpe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62.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11.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image" Target="../media/image26.jpeg"/><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theme" Target="../theme/theme63.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image" Target="../media/image28.png"/><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image" Target="../media/image27.jpeg"/><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theme" Target="../theme/theme64.xml"/><Relationship Id="rId5" Type="http://schemas.openxmlformats.org/officeDocument/2006/relationships/slideLayout" Target="../slideLayouts/slideLayout642.xml"/><Relationship Id="rId15" Type="http://schemas.openxmlformats.org/officeDocument/2006/relationships/image" Target="../media/image30.png"/><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image" Target="../media/image29.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55.xml"/><Relationship Id="rId13" Type="http://schemas.openxmlformats.org/officeDocument/2006/relationships/theme" Target="../theme/theme65.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slideLayout" Target="../slideLayouts/slideLayout659.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31.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6.xml"/><Relationship Id="rId2" Type="http://schemas.openxmlformats.org/officeDocument/2006/relationships/slideLayout" Target="../slideLayouts/slideLayout661.xml"/><Relationship Id="rId16" Type="http://schemas.openxmlformats.org/officeDocument/2006/relationships/image" Target="../media/image34.png"/><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5" Type="http://schemas.openxmlformats.org/officeDocument/2006/relationships/image" Target="../media/image33.png"/><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image" Target="../media/image32.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image" Target="../media/image1.jpeg"/><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theme" Target="../theme/theme67.xml"/><Relationship Id="rId17" Type="http://schemas.openxmlformats.org/officeDocument/2006/relationships/image" Target="../media/image5.png"/><Relationship Id="rId2" Type="http://schemas.openxmlformats.org/officeDocument/2006/relationships/slideLayout" Target="../slideLayouts/slideLayout672.xml"/><Relationship Id="rId16" Type="http://schemas.openxmlformats.org/officeDocument/2006/relationships/image" Target="../media/image4.png"/><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5" Type="http://schemas.openxmlformats.org/officeDocument/2006/relationships/image" Target="../media/image3.png"/><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image" Target="../media/image2.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89.xml"/><Relationship Id="rId13" Type="http://schemas.openxmlformats.org/officeDocument/2006/relationships/image" Target="../media/image35.jpeg"/><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68.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0.xml"/><Relationship Id="rId13" Type="http://schemas.openxmlformats.org/officeDocument/2006/relationships/slideLayout" Target="../slideLayouts/slideLayout705.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slideLayout" Target="../slideLayouts/slideLayout70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7.xml"/><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slideLayout" Target="../slideLayouts/slideLayout718.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17" Type="http://schemas.openxmlformats.org/officeDocument/2006/relationships/image" Target="../media/image37.png"/><Relationship Id="rId2" Type="http://schemas.openxmlformats.org/officeDocument/2006/relationships/slideLayout" Target="../slideLayouts/slideLayout707.xml"/><Relationship Id="rId16" Type="http://schemas.openxmlformats.org/officeDocument/2006/relationships/image" Target="../media/image36.png"/><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5" Type="http://schemas.openxmlformats.org/officeDocument/2006/relationships/theme" Target="../theme/theme7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slideLayout" Target="../slideLayouts/slideLayout71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7.xml"/><Relationship Id="rId3" Type="http://schemas.openxmlformats.org/officeDocument/2006/relationships/slideLayout" Target="../slideLayouts/slideLayout722.xml"/><Relationship Id="rId7" Type="http://schemas.openxmlformats.org/officeDocument/2006/relationships/slideLayout" Target="../slideLayouts/slideLayout726.xml"/><Relationship Id="rId12" Type="http://schemas.openxmlformats.org/officeDocument/2006/relationships/theme" Target="../theme/theme71.xml"/><Relationship Id="rId2" Type="http://schemas.openxmlformats.org/officeDocument/2006/relationships/slideLayout" Target="../slideLayouts/slideLayout721.xml"/><Relationship Id="rId1" Type="http://schemas.openxmlformats.org/officeDocument/2006/relationships/slideLayout" Target="../slideLayouts/slideLayout720.xml"/><Relationship Id="rId6" Type="http://schemas.openxmlformats.org/officeDocument/2006/relationships/slideLayout" Target="../slideLayouts/slideLayout725.xml"/><Relationship Id="rId11" Type="http://schemas.openxmlformats.org/officeDocument/2006/relationships/slideLayout" Target="../slideLayouts/slideLayout730.xml"/><Relationship Id="rId5" Type="http://schemas.openxmlformats.org/officeDocument/2006/relationships/slideLayout" Target="../slideLayouts/slideLayout724.xml"/><Relationship Id="rId10" Type="http://schemas.openxmlformats.org/officeDocument/2006/relationships/slideLayout" Target="../slideLayouts/slideLayout729.xml"/><Relationship Id="rId4" Type="http://schemas.openxmlformats.org/officeDocument/2006/relationships/slideLayout" Target="../slideLayouts/slideLayout723.xml"/><Relationship Id="rId9" Type="http://schemas.openxmlformats.org/officeDocument/2006/relationships/slideLayout" Target="../slideLayouts/slideLayout72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2.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image" Target="../media/image1.jpeg"/><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3.xml"/><Relationship Id="rId17" Type="http://schemas.openxmlformats.org/officeDocument/2006/relationships/image" Target="../media/image5.png"/><Relationship Id="rId2" Type="http://schemas.openxmlformats.org/officeDocument/2006/relationships/slideLayout" Target="../slideLayouts/slideLayout743.xml"/><Relationship Id="rId16" Type="http://schemas.openxmlformats.org/officeDocument/2006/relationships/image" Target="../media/image4.png"/><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5" Type="http://schemas.openxmlformats.org/officeDocument/2006/relationships/image" Target="../media/image3.png"/><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 Id="rId14" Type="http://schemas.openxmlformats.org/officeDocument/2006/relationships/image" Target="../media/image2.png"/></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755.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theme" Target="../theme/theme74.xml"/><Relationship Id="rId5" Type="http://schemas.openxmlformats.org/officeDocument/2006/relationships/slideLayout" Target="../slideLayouts/slideLayout757.xml"/><Relationship Id="rId4" Type="http://schemas.openxmlformats.org/officeDocument/2006/relationships/slideLayout" Target="../slideLayouts/slideLayout75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76.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781.xml"/><Relationship Id="rId1" Type="http://schemas.openxmlformats.org/officeDocument/2006/relationships/slideLayout" Target="../slideLayouts/slideLayout780.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782.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slideLayout" Target="../slideLayouts/slideLayout795.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slideLayout" Target="../slideLayouts/slideLayout794.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0.xml"/></Relationships>
</file>

<file path=ppt/slideMasters/_rels/slideMaster80.xml.rels><?xml version="1.0" encoding="UTF-8" standalone="yes"?>
<Relationships xmlns="http://schemas.openxmlformats.org/package/2006/relationships"><Relationship Id="rId3" Type="http://schemas.openxmlformats.org/officeDocument/2006/relationships/theme" Target="../theme/theme80.xml"/><Relationship Id="rId2" Type="http://schemas.openxmlformats.org/officeDocument/2006/relationships/slideLayout" Target="../slideLayouts/slideLayout797.xml"/><Relationship Id="rId1" Type="http://schemas.openxmlformats.org/officeDocument/2006/relationships/slideLayout" Target="../slideLayouts/slideLayout79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79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82.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17.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83.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28.xml"/><Relationship Id="rId13" Type="http://schemas.openxmlformats.org/officeDocument/2006/relationships/theme" Target="../theme/theme84.xml"/><Relationship Id="rId18" Type="http://schemas.openxmlformats.org/officeDocument/2006/relationships/image" Target="../media/image5.png"/><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slideLayout" Target="../slideLayouts/slideLayout832.xml"/><Relationship Id="rId17" Type="http://schemas.openxmlformats.org/officeDocument/2006/relationships/image" Target="../media/image4.png"/><Relationship Id="rId2" Type="http://schemas.openxmlformats.org/officeDocument/2006/relationships/slideLayout" Target="../slideLayouts/slideLayout822.xml"/><Relationship Id="rId16" Type="http://schemas.openxmlformats.org/officeDocument/2006/relationships/image" Target="../media/image3.png"/><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5" Type="http://schemas.openxmlformats.org/officeDocument/2006/relationships/image" Target="../media/image2.png"/><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 Id="rId14" Type="http://schemas.openxmlformats.org/officeDocument/2006/relationships/image" Target="../media/image1.jpe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40.xml"/><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theme" Target="../theme/theme85.xml"/><Relationship Id="rId2" Type="http://schemas.openxmlformats.org/officeDocument/2006/relationships/slideLayout" Target="../slideLayouts/slideLayout834.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51.xml"/><Relationship Id="rId3" Type="http://schemas.openxmlformats.org/officeDocument/2006/relationships/slideLayout" Target="../slideLayouts/slideLayout846.xml"/><Relationship Id="rId7" Type="http://schemas.openxmlformats.org/officeDocument/2006/relationships/slideLayout" Target="../slideLayouts/slideLayout850.xml"/><Relationship Id="rId12" Type="http://schemas.openxmlformats.org/officeDocument/2006/relationships/theme" Target="../theme/theme86.xml"/><Relationship Id="rId2" Type="http://schemas.openxmlformats.org/officeDocument/2006/relationships/slideLayout" Target="../slideLayouts/slideLayout845.xml"/><Relationship Id="rId1" Type="http://schemas.openxmlformats.org/officeDocument/2006/relationships/slideLayout" Target="../slideLayouts/slideLayout844.xml"/><Relationship Id="rId6" Type="http://schemas.openxmlformats.org/officeDocument/2006/relationships/slideLayout" Target="../slideLayouts/slideLayout849.xml"/><Relationship Id="rId11" Type="http://schemas.openxmlformats.org/officeDocument/2006/relationships/slideLayout" Target="../slideLayouts/slideLayout854.xml"/><Relationship Id="rId5" Type="http://schemas.openxmlformats.org/officeDocument/2006/relationships/slideLayout" Target="../slideLayouts/slideLayout848.xml"/><Relationship Id="rId10" Type="http://schemas.openxmlformats.org/officeDocument/2006/relationships/slideLayout" Target="../slideLayouts/slideLayout853.xml"/><Relationship Id="rId4" Type="http://schemas.openxmlformats.org/officeDocument/2006/relationships/slideLayout" Target="../slideLayouts/slideLayout847.xml"/><Relationship Id="rId9" Type="http://schemas.openxmlformats.org/officeDocument/2006/relationships/slideLayout" Target="../slideLayouts/slideLayout85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62.xml"/><Relationship Id="rId13" Type="http://schemas.openxmlformats.org/officeDocument/2006/relationships/image" Target="../media/image16.jpeg"/><Relationship Id="rId3" Type="http://schemas.openxmlformats.org/officeDocument/2006/relationships/slideLayout" Target="../slideLayouts/slideLayout857.xml"/><Relationship Id="rId7" Type="http://schemas.openxmlformats.org/officeDocument/2006/relationships/slideLayout" Target="../slideLayouts/slideLayout861.xml"/><Relationship Id="rId12" Type="http://schemas.openxmlformats.org/officeDocument/2006/relationships/theme" Target="../theme/theme87.xml"/><Relationship Id="rId2" Type="http://schemas.openxmlformats.org/officeDocument/2006/relationships/slideLayout" Target="../slideLayouts/slideLayout856.xml"/><Relationship Id="rId1" Type="http://schemas.openxmlformats.org/officeDocument/2006/relationships/slideLayout" Target="../slideLayouts/slideLayout855.xml"/><Relationship Id="rId6" Type="http://schemas.openxmlformats.org/officeDocument/2006/relationships/slideLayout" Target="../slideLayouts/slideLayout860.xml"/><Relationship Id="rId11" Type="http://schemas.openxmlformats.org/officeDocument/2006/relationships/slideLayout" Target="../slideLayouts/slideLayout865.xml"/><Relationship Id="rId5" Type="http://schemas.openxmlformats.org/officeDocument/2006/relationships/slideLayout" Target="../slideLayouts/slideLayout859.xml"/><Relationship Id="rId10" Type="http://schemas.openxmlformats.org/officeDocument/2006/relationships/slideLayout" Target="../slideLayouts/slideLayout864.xml"/><Relationship Id="rId4" Type="http://schemas.openxmlformats.org/officeDocument/2006/relationships/slideLayout" Target="../slideLayouts/slideLayout858.xml"/><Relationship Id="rId9" Type="http://schemas.openxmlformats.org/officeDocument/2006/relationships/slideLayout" Target="../slideLayouts/slideLayout86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73.xml"/><Relationship Id="rId13" Type="http://schemas.openxmlformats.org/officeDocument/2006/relationships/image" Target="../media/image1.jpeg"/><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88.xml"/><Relationship Id="rId17" Type="http://schemas.openxmlformats.org/officeDocument/2006/relationships/image" Target="../media/image5.png"/><Relationship Id="rId2" Type="http://schemas.openxmlformats.org/officeDocument/2006/relationships/slideLayout" Target="../slideLayouts/slideLayout867.xml"/><Relationship Id="rId16" Type="http://schemas.openxmlformats.org/officeDocument/2006/relationships/image" Target="../media/image4.png"/><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5" Type="http://schemas.openxmlformats.org/officeDocument/2006/relationships/image" Target="../media/image3.png"/><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 Id="rId14" Type="http://schemas.openxmlformats.org/officeDocument/2006/relationships/image" Target="../media/image2.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9.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image" Target="../media/image7.jpe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theme" Target="../theme/theme9.xml"/><Relationship Id="rId17" Type="http://schemas.openxmlformats.org/officeDocument/2006/relationships/image" Target="../media/image11.png"/><Relationship Id="rId2" Type="http://schemas.openxmlformats.org/officeDocument/2006/relationships/slideLayout" Target="../slideLayouts/slideLayout22.xml"/><Relationship Id="rId16" Type="http://schemas.openxmlformats.org/officeDocument/2006/relationships/image" Target="../media/image10.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image" Target="../media/image9.png"/><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image" Target="../media/image8.png"/></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90.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91.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17.xml"/><Relationship Id="rId13" Type="http://schemas.openxmlformats.org/officeDocument/2006/relationships/image" Target="../media/image1.jpeg"/><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theme" Target="../theme/theme92.xml"/><Relationship Id="rId17" Type="http://schemas.openxmlformats.org/officeDocument/2006/relationships/image" Target="../media/image5.png"/><Relationship Id="rId2" Type="http://schemas.openxmlformats.org/officeDocument/2006/relationships/slideLayout" Target="../slideLayouts/slideLayout911.xml"/><Relationship Id="rId16" Type="http://schemas.openxmlformats.org/officeDocument/2006/relationships/image" Target="../media/image4.png"/><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5" Type="http://schemas.openxmlformats.org/officeDocument/2006/relationships/image" Target="../media/image3.png"/><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6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016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1"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atin typeface="+mn-lt"/>
                <a:cs typeface="+mn-cs"/>
              </a:defRPr>
            </a:lvl1pPr>
          </a:lstStyle>
          <a:p>
            <a:pPr eaLnBrk="0" hangingPunct="0"/>
            <a:fld id="{1D1BAFC1-6C31-6442-B086-4B347703F774}" type="slidenum">
              <a:rPr lang="en-US" b="0" smtClean="0">
                <a:solidFill>
                  <a:srgbClr val="000000"/>
                </a:solidFill>
                <a:latin typeface="Arial"/>
                <a:cs typeface="ＭＳ Ｐゴシック"/>
              </a:rPr>
              <a:pPr eaLnBrk="0" hangingPunct="0"/>
              <a:t>‹#›</a:t>
            </a:fld>
            <a:endParaRPr lang="en-US" b="0">
              <a:solidFill>
                <a:srgbClr val="000000"/>
              </a:solidFill>
              <a:latin typeface="Arial"/>
              <a:cs typeface="ＭＳ Ｐゴシック"/>
            </a:endParaRPr>
          </a:p>
        </p:txBody>
      </p:sp>
    </p:spTree>
    <p:extLst>
      <p:ext uri="{BB962C8B-B14F-4D97-AF65-F5344CB8AC3E}">
        <p14:creationId xmlns:p14="http://schemas.microsoft.com/office/powerpoint/2010/main" val="160794692"/>
      </p:ext>
    </p:extLst>
  </p:cSld>
  <p:clrMap bg1="lt1" tx1="dk1" bg2="lt2" tx2="dk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latin typeface="Arial"/>
              <a:cs typeface="Aria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latin typeface="Arial"/>
              <a:cs typeface="Aria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latin typeface="Arial"/>
                <a:cs typeface="Arial"/>
              </a:rPr>
              <a:pPr/>
              <a:t>‹#›</a:t>
            </a:fld>
            <a:endParaRPr lang="en-US" b="0">
              <a:solidFill>
                <a:srgbClr val="000000"/>
              </a:solidFill>
              <a:latin typeface="Arial"/>
              <a:cs typeface="Aria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a:solidFill>
            <a:srgbClr val="FFFFFF"/>
          </a:solidFill>
          <a:latin typeface="+mn-lt"/>
          <a:ea typeface="+mn-ea"/>
          <a:cs typeface="+mn-cs"/>
        </a:defRPr>
      </a:lvl1pPr>
      <a:lvl2pPr marL="742760" indent="-285677" algn="l" rtl="0" fontAlgn="base">
        <a:spcBef>
          <a:spcPct val="20000"/>
        </a:spcBef>
        <a:spcAft>
          <a:spcPct val="0"/>
        </a:spcAft>
        <a:buChar char="–"/>
        <a:defRPr sz="2800">
          <a:solidFill>
            <a:srgbClr val="FFFFFF"/>
          </a:solidFill>
          <a:latin typeface="+mn-lt"/>
          <a:ea typeface="Arial" charset="0"/>
          <a:cs typeface="+mn-cs"/>
        </a:defRPr>
      </a:lvl2pPr>
      <a:lvl3pPr marL="1142706" indent="-228541" algn="l" rtl="0" fontAlgn="base">
        <a:spcBef>
          <a:spcPct val="20000"/>
        </a:spcBef>
        <a:spcAft>
          <a:spcPct val="0"/>
        </a:spcAft>
        <a:buChar char="•"/>
        <a:defRPr sz="2400">
          <a:solidFill>
            <a:srgbClr val="FFFFFF"/>
          </a:solidFill>
          <a:latin typeface="+mn-lt"/>
          <a:ea typeface="Arial" charset="0"/>
          <a:cs typeface="+mn-cs"/>
        </a:defRPr>
      </a:lvl3pPr>
      <a:lvl4pPr marL="1599790" indent="-228541" algn="l" rtl="0" fontAlgn="base">
        <a:spcBef>
          <a:spcPct val="20000"/>
        </a:spcBef>
        <a:spcAft>
          <a:spcPct val="0"/>
        </a:spcAft>
        <a:buChar char="–"/>
        <a:defRPr sz="2000">
          <a:solidFill>
            <a:srgbClr val="FFFFFF"/>
          </a:solidFill>
          <a:latin typeface="+mn-lt"/>
          <a:ea typeface="Arial" charset="0"/>
          <a:cs typeface="+mn-cs"/>
        </a:defRPr>
      </a:lvl4pPr>
      <a:lvl5pPr marL="2056875" indent="-228541" algn="l" rtl="0" fontAlgn="base">
        <a:spcBef>
          <a:spcPct val="20000"/>
        </a:spcBef>
        <a:spcAft>
          <a:spcPct val="0"/>
        </a:spcAft>
        <a:buChar char="»"/>
        <a:defRPr sz="2000">
          <a:solidFill>
            <a:srgbClr val="FFFFFF"/>
          </a:solidFill>
          <a:latin typeface="+mn-lt"/>
          <a:ea typeface="Arial" charset="0"/>
          <a:cs typeface="+mn-cs"/>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73954" name="Group 2"/>
          <p:cNvGrpSpPr>
            <a:grpSpLocks/>
          </p:cNvGrpSpPr>
          <p:nvPr/>
        </p:nvGrpSpPr>
        <p:grpSpPr bwMode="auto">
          <a:xfrm>
            <a:off x="152400" y="1981200"/>
            <a:ext cx="1676400" cy="4876800"/>
            <a:chOff x="96" y="1248"/>
            <a:chExt cx="1056" cy="3072"/>
          </a:xfrm>
        </p:grpSpPr>
        <p:sp>
          <p:nvSpPr>
            <p:cNvPr id="2173955"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6"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7"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8"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9"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0"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1"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2"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3"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4"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5"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6"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7"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8"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9"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0"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1"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2"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3"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4"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5"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6"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7"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8"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9"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0"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1"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2"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3"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4"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5"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6"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7"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8"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9"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0"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1"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2"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3"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4"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5"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6"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7"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8"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9"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0"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01"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2"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3" name="Rectangle 51"/>
          <p:cNvSpPr>
            <a:spLocks noGrp="1" noChangeArrowheads="1"/>
          </p:cNvSpPr>
          <p:nvPr>
            <p:ph type="body" idx="1"/>
          </p:nvPr>
        </p:nvSpPr>
        <p:spPr bwMode="auto">
          <a:xfrm>
            <a:off x="1860586" y="2286000"/>
            <a:ext cx="6866920" cy="3886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74004" name="Rectangle 52"/>
          <p:cNvSpPr>
            <a:spLocks noGrp="1" noChangeArrowheads="1"/>
          </p:cNvSpPr>
          <p:nvPr>
            <p:ph type="title"/>
          </p:nvPr>
        </p:nvSpPr>
        <p:spPr bwMode="auto">
          <a:xfrm>
            <a:off x="1516362" y="381000"/>
            <a:ext cx="7592145"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2174005" name="Rectangle 53"/>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4006" name="Group 54"/>
          <p:cNvGrpSpPr>
            <a:grpSpLocks/>
          </p:cNvGrpSpPr>
          <p:nvPr/>
        </p:nvGrpSpPr>
        <p:grpSpPr bwMode="auto">
          <a:xfrm>
            <a:off x="150813" y="230188"/>
            <a:ext cx="1600200" cy="1598612"/>
            <a:chOff x="95" y="145"/>
            <a:chExt cx="1008" cy="1007"/>
          </a:xfrm>
        </p:grpSpPr>
        <p:sp>
          <p:nvSpPr>
            <p:cNvPr id="2174007" name="Oval 55"/>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8" name="Oval 56"/>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9" name="Oval 57"/>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0" name="Oval 58"/>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1" name="Oval 59"/>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2" name="Oval 60"/>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3" name="Oval 61"/>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4" name="Oval 62"/>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5" name="Oval 63"/>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6" name="Oval 64"/>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7" name="Oval 65"/>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8" name="Oval 66"/>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9" name="Oval 67"/>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0" name="Oval 68"/>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1" name="Oval 69"/>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2" name="Oval 70"/>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3" name="Oval 71"/>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24" name="Rectangle 72"/>
          <p:cNvSpPr>
            <a:spLocks noChangeArrowheads="1"/>
          </p:cNvSpPr>
          <p:nvPr/>
        </p:nvSpPr>
        <p:spPr bwMode="auto">
          <a:xfrm>
            <a:off x="304800" y="1651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5" name="Rectangle 73"/>
          <p:cNvSpPr>
            <a:spLocks noChangeArrowheads="1"/>
          </p:cNvSpPr>
          <p:nvPr/>
        </p:nvSpPr>
        <p:spPr bwMode="auto">
          <a:xfrm>
            <a:off x="76200" y="381000"/>
            <a:ext cx="381000" cy="64992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6" name="Rectangle 74"/>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7" name="Rectangle 75"/>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8" name="Rectangle 76"/>
          <p:cNvSpPr>
            <a:spLocks noChangeArrowheads="1"/>
          </p:cNvSpPr>
          <p:nvPr/>
        </p:nvSpPr>
        <p:spPr bwMode="auto">
          <a:xfrm>
            <a:off x="1524001" y="304800"/>
            <a:ext cx="381000" cy="658653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9" name="Rectangle 77"/>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30" name="Rectangle 78"/>
          <p:cNvSpPr>
            <a:spLocks noGrp="1" noChangeArrowheads="1"/>
          </p:cNvSpPr>
          <p:nvPr>
            <p:ph type="dt" sz="half" idx="2"/>
          </p:nvPr>
        </p:nvSpPr>
        <p:spPr bwMode="auto">
          <a:xfrm>
            <a:off x="2559050" y="6470650"/>
            <a:ext cx="1346200" cy="387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algn="l" eaLnBrk="1" hangingPunct="1">
              <a:defRPr sz="1400"/>
            </a:lvl1pPr>
          </a:lstStyle>
          <a:p>
            <a:endParaRPr lang="en-US" b="0">
              <a:solidFill>
                <a:srgbClr val="FFCC99"/>
              </a:solidFill>
              <a:latin typeface="Times New Roman" charset="0"/>
              <a:cs typeface="+mn-cs"/>
            </a:endParaRPr>
          </a:p>
        </p:txBody>
      </p:sp>
      <p:sp>
        <p:nvSpPr>
          <p:cNvPr id="2174031" name="Rectangle 79"/>
          <p:cNvSpPr>
            <a:spLocks noGrp="1" noChangeArrowheads="1"/>
          </p:cNvSpPr>
          <p:nvPr>
            <p:ph type="ftr" sz="quarter" idx="3"/>
          </p:nvPr>
        </p:nvSpPr>
        <p:spPr bwMode="auto">
          <a:xfrm>
            <a:off x="3984625" y="6477001"/>
            <a:ext cx="3540125" cy="3794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eaLnBrk="1" hangingPunct="1">
              <a:defRPr sz="1400"/>
            </a:lvl1pPr>
          </a:lstStyle>
          <a:p>
            <a:endParaRPr lang="en-US" b="0">
              <a:solidFill>
                <a:srgbClr val="FFCC99"/>
              </a:solidFill>
              <a:latin typeface="Times New Roman" charset="0"/>
              <a:cs typeface="+mn-cs"/>
            </a:endParaRPr>
          </a:p>
        </p:txBody>
      </p:sp>
      <p:sp>
        <p:nvSpPr>
          <p:cNvPr id="2174032" name="Rectangle 80"/>
          <p:cNvSpPr>
            <a:spLocks noGrp="1" noChangeArrowheads="1"/>
          </p:cNvSpPr>
          <p:nvPr>
            <p:ph type="sldNum" sz="quarter" idx="4"/>
          </p:nvPr>
        </p:nvSpPr>
        <p:spPr bwMode="auto">
          <a:xfrm>
            <a:off x="7572375" y="6477001"/>
            <a:ext cx="1250950" cy="3794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algn="r" eaLnBrk="1" hangingPunct="1">
              <a:defRPr sz="1400"/>
            </a:lvl1pPr>
          </a:lstStyle>
          <a:p>
            <a:fld id="{1DE2D416-3C96-A445-9908-3B81671B3ABD}" type="slidenum">
              <a:rPr lang="en-US" b="0" smtClean="0">
                <a:solidFill>
                  <a:srgbClr val="FFCC99"/>
                </a:solidFill>
                <a:latin typeface="Times New Roman" charset="0"/>
                <a:cs typeface="+mn-cs"/>
              </a:rPr>
              <a:pPr/>
              <a:t>‹#›</a:t>
            </a:fld>
            <a:endParaRPr lang="en-US" b="0">
              <a:solidFill>
                <a:srgbClr val="FFCC99"/>
              </a:solidFill>
              <a:latin typeface="Times New Roman" charset="0"/>
              <a:cs typeface="+mn-cs"/>
            </a:endParaRPr>
          </a:p>
        </p:txBody>
      </p:sp>
      <p:sp>
        <p:nvSpPr>
          <p:cNvPr id="2174033" name="Rectangle 81"/>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Tree>
    <p:extLst>
      <p:ext uri="{BB962C8B-B14F-4D97-AF65-F5344CB8AC3E}">
        <p14:creationId xmlns:p14="http://schemas.microsoft.com/office/powerpoint/2010/main" val="2985334062"/>
      </p:ext>
    </p:extLst>
  </p:cSld>
  <p:clrMap bg1="dk2" tx1="lt1" bg2="dk1" tx2="lt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Lst>
  <p:transition>
    <p:cut/>
  </p:transition>
  <p:txStyles>
    <p:titleStyle>
      <a:lvl1pPr algn="l" rtl="0" fontAlgn="base">
        <a:spcBef>
          <a:spcPct val="0"/>
        </a:spcBef>
        <a:spcAft>
          <a:spcPct val="0"/>
        </a:spcAft>
        <a:defRPr sz="4400">
          <a:solidFill>
            <a:schemeClr val="tx2"/>
          </a:solidFill>
          <a:latin typeface="Arial"/>
          <a:ea typeface="+mj-ea"/>
          <a:cs typeface="Arial"/>
        </a:defRPr>
      </a:lvl1pPr>
      <a:lvl2pPr algn="l" rtl="0" fontAlgn="base">
        <a:spcBef>
          <a:spcPct val="0"/>
        </a:spcBef>
        <a:spcAft>
          <a:spcPct val="0"/>
        </a:spcAft>
        <a:defRPr sz="4400">
          <a:solidFill>
            <a:schemeClr val="tx2"/>
          </a:solidFill>
          <a:latin typeface="Times New Roman" charset="0"/>
          <a:ea typeface="ＭＳ Ｐゴシック" charset="0"/>
        </a:defRPr>
      </a:lvl2pPr>
      <a:lvl3pPr algn="l" rtl="0" fontAlgn="base">
        <a:spcBef>
          <a:spcPct val="0"/>
        </a:spcBef>
        <a:spcAft>
          <a:spcPct val="0"/>
        </a:spcAft>
        <a:defRPr sz="4400">
          <a:solidFill>
            <a:schemeClr val="tx2"/>
          </a:solidFill>
          <a:latin typeface="Times New Roman" charset="0"/>
          <a:ea typeface="ＭＳ Ｐゴシック" charset="0"/>
        </a:defRPr>
      </a:lvl3pPr>
      <a:lvl4pPr algn="l" rtl="0" fontAlgn="base">
        <a:spcBef>
          <a:spcPct val="0"/>
        </a:spcBef>
        <a:spcAft>
          <a:spcPct val="0"/>
        </a:spcAft>
        <a:defRPr sz="4400">
          <a:solidFill>
            <a:schemeClr val="tx2"/>
          </a:solidFill>
          <a:latin typeface="Times New Roman" charset="0"/>
          <a:ea typeface="ＭＳ Ｐゴシック" charset="0"/>
        </a:defRPr>
      </a:lvl4pPr>
      <a:lvl5pPr algn="l" rtl="0" fontAlgn="base">
        <a:spcBef>
          <a:spcPct val="0"/>
        </a:spcBef>
        <a:spcAft>
          <a:spcPct val="0"/>
        </a:spcAft>
        <a:defRPr sz="4400">
          <a:solidFill>
            <a:schemeClr val="tx2"/>
          </a:solidFill>
          <a:latin typeface="Times New Roman" charset="0"/>
          <a:ea typeface="ＭＳ Ｐゴシック" charset="0"/>
        </a:defRPr>
      </a:lvl5pPr>
      <a:lvl6pPr marL="457082" algn="l" rtl="0" fontAlgn="base">
        <a:spcBef>
          <a:spcPct val="0"/>
        </a:spcBef>
        <a:spcAft>
          <a:spcPct val="0"/>
        </a:spcAft>
        <a:defRPr sz="4400">
          <a:solidFill>
            <a:schemeClr val="tx2"/>
          </a:solidFill>
          <a:latin typeface="Times New Roman" charset="0"/>
          <a:ea typeface="ＭＳ Ｐゴシック" charset="0"/>
        </a:defRPr>
      </a:lvl6pPr>
      <a:lvl7pPr marL="914165" algn="l" rtl="0" fontAlgn="base">
        <a:spcBef>
          <a:spcPct val="0"/>
        </a:spcBef>
        <a:spcAft>
          <a:spcPct val="0"/>
        </a:spcAft>
        <a:defRPr sz="4400">
          <a:solidFill>
            <a:schemeClr val="tx2"/>
          </a:solidFill>
          <a:latin typeface="Times New Roman" charset="0"/>
          <a:ea typeface="ＭＳ Ｐゴシック" charset="0"/>
        </a:defRPr>
      </a:lvl7pPr>
      <a:lvl8pPr marL="1371250" algn="l" rtl="0" fontAlgn="base">
        <a:spcBef>
          <a:spcPct val="0"/>
        </a:spcBef>
        <a:spcAft>
          <a:spcPct val="0"/>
        </a:spcAft>
        <a:defRPr sz="4400">
          <a:solidFill>
            <a:schemeClr val="tx2"/>
          </a:solidFill>
          <a:latin typeface="Times New Roman" charset="0"/>
          <a:ea typeface="ＭＳ Ｐゴシック" charset="0"/>
        </a:defRPr>
      </a:lvl8pPr>
      <a:lvl9pPr marL="1828332" algn="l" rtl="0" fontAlgn="base">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fontAlgn="base">
        <a:spcBef>
          <a:spcPct val="20000"/>
        </a:spcBef>
        <a:spcAft>
          <a:spcPct val="0"/>
        </a:spcAft>
        <a:buClr>
          <a:srgbClr val="00FFCC"/>
        </a:buClr>
        <a:buSzPct val="70000"/>
        <a:buFont typeface="Wingdings" charset="0"/>
        <a:buChar char="u"/>
        <a:defRPr sz="3200">
          <a:solidFill>
            <a:schemeClr val="tx1"/>
          </a:solidFill>
          <a:latin typeface="Arial"/>
          <a:ea typeface="+mn-ea"/>
          <a:cs typeface="Arial"/>
        </a:defRPr>
      </a:lvl1pPr>
      <a:lvl2pPr marL="742760" indent="-285677" algn="l" rtl="0" fontAlgn="base">
        <a:spcBef>
          <a:spcPct val="20000"/>
        </a:spcBef>
        <a:spcAft>
          <a:spcPct val="0"/>
        </a:spcAft>
        <a:buClr>
          <a:srgbClr val="00FFCC"/>
        </a:buClr>
        <a:buChar char="–"/>
        <a:defRPr sz="2800">
          <a:solidFill>
            <a:schemeClr val="tx1"/>
          </a:solidFill>
          <a:latin typeface="Arial"/>
          <a:ea typeface="+mn-ea"/>
          <a:cs typeface="Arial"/>
        </a:defRPr>
      </a:lvl2pPr>
      <a:lvl3pPr marL="1142706" indent="-228541" algn="l" rtl="0" fontAlgn="base">
        <a:spcBef>
          <a:spcPct val="20000"/>
        </a:spcBef>
        <a:spcAft>
          <a:spcPct val="0"/>
        </a:spcAft>
        <a:buClr>
          <a:srgbClr val="00FFCC"/>
        </a:buClr>
        <a:buSzPct val="65000"/>
        <a:buFont typeface="Wingdings" charset="0"/>
        <a:buChar char="t"/>
        <a:defRPr sz="2400">
          <a:solidFill>
            <a:schemeClr val="tx1"/>
          </a:solidFill>
          <a:latin typeface="Arial"/>
          <a:ea typeface="+mn-ea"/>
          <a:cs typeface="Arial"/>
        </a:defRPr>
      </a:lvl3pPr>
      <a:lvl4pPr marL="1599790" indent="-228541" algn="l" rtl="0" fontAlgn="base">
        <a:spcBef>
          <a:spcPct val="20000"/>
        </a:spcBef>
        <a:spcAft>
          <a:spcPct val="0"/>
        </a:spcAft>
        <a:buClr>
          <a:srgbClr val="00FFCC"/>
        </a:buClr>
        <a:buChar char="–"/>
        <a:defRPr sz="2000">
          <a:solidFill>
            <a:schemeClr val="tx1"/>
          </a:solidFill>
          <a:latin typeface="Arial"/>
          <a:ea typeface="+mn-ea"/>
          <a:cs typeface="Arial"/>
        </a:defRPr>
      </a:lvl4pPr>
      <a:lvl5pPr marL="2056875" indent="-228541" algn="l" rtl="0" fontAlgn="base">
        <a:spcBef>
          <a:spcPct val="20000"/>
        </a:spcBef>
        <a:spcAft>
          <a:spcPct val="0"/>
        </a:spcAft>
        <a:buClr>
          <a:srgbClr val="00FFCC"/>
        </a:buClr>
        <a:buChar char="•"/>
        <a:defRPr sz="2000">
          <a:solidFill>
            <a:schemeClr val="tx1"/>
          </a:solidFill>
          <a:latin typeface="Arial"/>
          <a:ea typeface="+mn-ea"/>
          <a:cs typeface="Arial"/>
        </a:defRPr>
      </a:lvl5pPr>
      <a:lvl6pPr marL="2513959" indent="-228541" algn="l" rtl="0" fontAlgn="base">
        <a:spcBef>
          <a:spcPct val="20000"/>
        </a:spcBef>
        <a:spcAft>
          <a:spcPct val="0"/>
        </a:spcAft>
        <a:buClr>
          <a:srgbClr val="00FFCC"/>
        </a:buClr>
        <a:buChar char="•"/>
        <a:defRPr sz="2000">
          <a:solidFill>
            <a:schemeClr val="tx1"/>
          </a:solidFill>
          <a:latin typeface="+mn-lt"/>
          <a:ea typeface="+mn-ea"/>
        </a:defRPr>
      </a:lvl6pPr>
      <a:lvl7pPr marL="2971040" indent="-228541" algn="l" rtl="0" fontAlgn="base">
        <a:spcBef>
          <a:spcPct val="20000"/>
        </a:spcBef>
        <a:spcAft>
          <a:spcPct val="0"/>
        </a:spcAft>
        <a:buClr>
          <a:srgbClr val="00FFCC"/>
        </a:buClr>
        <a:buChar char="•"/>
        <a:defRPr sz="2000">
          <a:solidFill>
            <a:schemeClr val="tx1"/>
          </a:solidFill>
          <a:latin typeface="+mn-lt"/>
          <a:ea typeface="+mn-ea"/>
        </a:defRPr>
      </a:lvl7pPr>
      <a:lvl8pPr marL="3428124" indent="-228541" algn="l" rtl="0" fontAlgn="base">
        <a:spcBef>
          <a:spcPct val="20000"/>
        </a:spcBef>
        <a:spcAft>
          <a:spcPct val="0"/>
        </a:spcAft>
        <a:buClr>
          <a:srgbClr val="00FFCC"/>
        </a:buClr>
        <a:buChar char="•"/>
        <a:defRPr sz="2000">
          <a:solidFill>
            <a:schemeClr val="tx1"/>
          </a:solidFill>
          <a:latin typeface="+mn-lt"/>
          <a:ea typeface="+mn-ea"/>
        </a:defRPr>
      </a:lvl8pPr>
      <a:lvl9pPr marL="3885205" indent="-228541" algn="l" rtl="0" fontAlgn="base">
        <a:spcBef>
          <a:spcPct val="20000"/>
        </a:spcBef>
        <a:spcAft>
          <a:spcPct val="0"/>
        </a:spcAft>
        <a:buClr>
          <a:srgbClr val="00FFCC"/>
        </a:buClr>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0" smtClean="0">
                <a:latin typeface="+mn-lt"/>
                <a:ea typeface="+mn-ea"/>
                <a:cs typeface="+mn-cs"/>
              </a:defRPr>
            </a:lvl1pPr>
          </a:lstStyle>
          <a:p>
            <a:pPr algn="l">
              <a:defRPr/>
            </a:pPr>
            <a:endParaRPr lang="en-US">
              <a:solidFill>
                <a:srgbClr val="000000"/>
              </a:solidFill>
              <a:latin typeface="Arial"/>
              <a:ea typeface="ＭＳ Ｐゴシック"/>
              <a:cs typeface="ＭＳ Ｐゴシック"/>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smtClean="0">
                <a:latin typeface="+mn-lt"/>
                <a:ea typeface="+mn-ea"/>
                <a:cs typeface="+mn-cs"/>
              </a:defRPr>
            </a:lvl1pPr>
          </a:lstStyle>
          <a:p>
            <a:pPr>
              <a:defRPr/>
            </a:pPr>
            <a:endParaRPr lang="en-US">
              <a:solidFill>
                <a:srgbClr val="000000"/>
              </a:solidFill>
              <a:latin typeface="Arial"/>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latin typeface="+mn-lt"/>
                <a:cs typeface="+mn-cs"/>
              </a:defRPr>
            </a:lvl1pPr>
          </a:lstStyle>
          <a:p>
            <a:fld id="{31493FAF-8946-7B4C-B092-88F3AF6A15A5}" type="slidenum">
              <a:rPr lang="en-US" smtClean="0">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3810" name="Group 2"/>
          <p:cNvGrpSpPr>
            <a:grpSpLocks/>
          </p:cNvGrpSpPr>
          <p:nvPr/>
        </p:nvGrpSpPr>
        <p:grpSpPr bwMode="auto">
          <a:xfrm>
            <a:off x="5" y="5"/>
            <a:ext cx="9142413" cy="6856413"/>
            <a:chOff x="0" y="0"/>
            <a:chExt cx="5759" cy="4319"/>
          </a:xfrm>
        </p:grpSpPr>
        <p:sp>
          <p:nvSpPr>
            <p:cNvPr id="174083"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4"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5" name="Rectangle 5"/>
            <p:cNvSpPr>
              <a:spLocks noChangeArrowheads="1"/>
            </p:cNvSpPr>
            <p:nvPr/>
          </p:nvSpPr>
          <p:spPr bwMode="ltGray">
            <a:xfrm>
              <a:off x="240" y="192"/>
              <a:ext cx="27" cy="3888"/>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6" name="Rectangle 6"/>
            <p:cNvSpPr>
              <a:spLocks noChangeArrowheads="1"/>
            </p:cNvSpPr>
            <p:nvPr/>
          </p:nvSpPr>
          <p:spPr bwMode="ltGray">
            <a:xfrm>
              <a:off x="240" y="192"/>
              <a:ext cx="5328" cy="27"/>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grpSp>
      <p:sp>
        <p:nvSpPr>
          <p:cNvPr id="174087" name="Rectangle 7"/>
          <p:cNvSpPr>
            <a:spLocks noGrp="1" noChangeArrowheads="1"/>
          </p:cNvSpPr>
          <p:nvPr>
            <p:ph type="title"/>
          </p:nvPr>
        </p:nvSpPr>
        <p:spPr bwMode="auto">
          <a:xfrm>
            <a:off x="685800" y="457200"/>
            <a:ext cx="7772400" cy="1143000"/>
          </a:xfrm>
          <a:prstGeom prst="rect">
            <a:avLst/>
          </a:prstGeom>
          <a:noFill/>
          <a:ln w="9525">
            <a:noFill/>
            <a:miter lim="800000"/>
            <a:headEnd/>
            <a:tailEnd/>
          </a:ln>
          <a:effectLst/>
        </p:spPr>
        <p:txBody>
          <a:bodyPr vert="horz" wrap="square" lIns="92051" tIns="46026" rIns="92051" bIns="46026" numCol="1" anchor="ctr" anchorCtr="0" compatLnSpc="1">
            <a:prstTxWarp prst="textNoShape">
              <a:avLst/>
            </a:prstTxWarp>
          </a:bodyPr>
          <a:lstStyle/>
          <a:p>
            <a:pPr lvl="0"/>
            <a:r>
              <a:rPr lang="en-US"/>
              <a:t>Click to edit Master title style</a:t>
            </a:r>
          </a:p>
        </p:txBody>
      </p:sp>
      <p:sp>
        <p:nvSpPr>
          <p:cNvPr id="503816"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eaLnBrk="0" hangingPunct="0">
              <a:defRPr sz="1400" b="0" smtClean="0">
                <a:solidFill>
                  <a:srgbClr val="DDDDDD"/>
                </a:solidFill>
                <a:latin typeface="+mn-lt"/>
                <a:ea typeface="+mn-ea"/>
                <a:cs typeface="+mn-cs"/>
              </a:defRPr>
            </a:lvl1pPr>
          </a:lstStyle>
          <a:p>
            <a:pPr algn="l">
              <a:defRPr/>
            </a:pPr>
            <a:endParaRPr lang="en-US">
              <a:latin typeface="Arial"/>
              <a:ea typeface="ＭＳ Ｐゴシック"/>
            </a:endParaRPr>
          </a:p>
        </p:txBody>
      </p:sp>
      <p:sp>
        <p:nvSpPr>
          <p:cNvPr id="174090" name="Rectangle 10"/>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ctr" eaLnBrk="0" hangingPunct="0">
              <a:defRPr sz="1400" b="0" smtClean="0">
                <a:solidFill>
                  <a:srgbClr val="DDDDDD"/>
                </a:solidFill>
                <a:latin typeface="+mn-lt"/>
                <a:ea typeface="+mn-ea"/>
                <a:cs typeface="+mn-cs"/>
              </a:defRPr>
            </a:lvl1pPr>
          </a:lstStyle>
          <a:p>
            <a:pPr>
              <a:defRPr/>
            </a:pPr>
            <a:endParaRPr lang="en-US">
              <a:latin typeface="Arial"/>
              <a:ea typeface="ＭＳ Ｐゴシック"/>
            </a:endParaRPr>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r" eaLnBrk="0" hangingPunct="0">
              <a:defRPr sz="1400" b="0">
                <a:solidFill>
                  <a:srgbClr val="DDDDDD"/>
                </a:solidFill>
                <a:latin typeface="+mn-lt"/>
                <a:cs typeface="ＭＳ Ｐゴシック" charset="0"/>
              </a:defRPr>
            </a:lvl1pPr>
          </a:lstStyle>
          <a:p>
            <a:fld id="{DEC2273B-8CDE-EA49-A915-EE39C006C462}" type="slidenum">
              <a:rPr lang="en-US" smtClean="0">
                <a:latin typeface="Arial"/>
              </a:rPr>
              <a:pPr/>
              <a:t>‹#›</a:t>
            </a:fld>
            <a:endParaRPr lang="en-US">
              <a:latin typeface="Arial"/>
            </a:endParaRPr>
          </a:p>
        </p:txBody>
      </p:sp>
    </p:spTree>
    <p:extLst>
      <p:ext uri="{BB962C8B-B14F-4D97-AF65-F5344CB8AC3E}">
        <p14:creationId xmlns:p14="http://schemas.microsoft.com/office/powerpoint/2010/main" val="1656137724"/>
      </p:ext>
    </p:extLst>
  </p:cSld>
  <p:clrMap bg1="dk2" tx1="lt1" bg2="dk1" tx2="lt2" accent1="accent1" accent2="accent2" accent3="accent3" accent4="accent4" accent5="accent5" accent6="accent6" hlink="hlink" folHlink="folHlink"/>
  <p:sldLayoutIdLst>
    <p:sldLayoutId id="2147485710" r:id="rId1"/>
    <p:sldLayoutId id="2147485711" r:id="rId2"/>
    <p:sldLayoutId id="2147485712" r:id="rId3"/>
    <p:sldLayoutId id="2147485713" r:id="rId4"/>
    <p:sldLayoutId id="2147485714" r:id="rId5"/>
    <p:sldLayoutId id="2147485715" r:id="rId6"/>
    <p:sldLayoutId id="2147485716" r:id="rId7"/>
    <p:sldLayoutId id="2147485717" r:id="rId8"/>
    <p:sldLayoutId id="2147485718" r:id="rId9"/>
    <p:sldLayoutId id="2147485719" r:id="rId10"/>
    <p:sldLayoutId id="214748572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082" algn="ctr" rtl="0" eaLnBrk="0" fontAlgn="base" hangingPunct="0">
        <a:spcBef>
          <a:spcPct val="0"/>
        </a:spcBef>
        <a:spcAft>
          <a:spcPct val="0"/>
        </a:spcAft>
        <a:defRPr sz="4400">
          <a:solidFill>
            <a:schemeClr val="tx2"/>
          </a:solidFill>
          <a:latin typeface="Arial" charset="0"/>
          <a:ea typeface="ＭＳ Ｐゴシック" charset="0"/>
        </a:defRPr>
      </a:lvl6pPr>
      <a:lvl7pPr marL="914165" algn="ctr" rtl="0" eaLnBrk="0" fontAlgn="base" hangingPunct="0">
        <a:spcBef>
          <a:spcPct val="0"/>
        </a:spcBef>
        <a:spcAft>
          <a:spcPct val="0"/>
        </a:spcAft>
        <a:defRPr sz="4400">
          <a:solidFill>
            <a:schemeClr val="tx2"/>
          </a:solidFill>
          <a:latin typeface="Arial" charset="0"/>
          <a:ea typeface="ＭＳ Ｐゴシック" charset="0"/>
        </a:defRPr>
      </a:lvl7pPr>
      <a:lvl8pPr marL="1371250" algn="ctr" rtl="0" eaLnBrk="0" fontAlgn="base" hangingPunct="0">
        <a:spcBef>
          <a:spcPct val="0"/>
        </a:spcBef>
        <a:spcAft>
          <a:spcPct val="0"/>
        </a:spcAft>
        <a:defRPr sz="4400">
          <a:solidFill>
            <a:schemeClr val="tx2"/>
          </a:solidFill>
          <a:latin typeface="Arial" charset="0"/>
          <a:ea typeface="ＭＳ Ｐゴシック" charset="0"/>
        </a:defRPr>
      </a:lvl8pPr>
      <a:lvl9pPr marL="1828332"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5" y="1752601"/>
            <a:ext cx="9142413" cy="1981200"/>
            <a:chOff x="0" y="1104"/>
            <a:chExt cx="5759" cy="1248"/>
          </a:xfrm>
        </p:grpSpPr>
        <p:pic>
          <p:nvPicPr>
            <p:cNvPr id="508931"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close/>
                </a:path>
              </a:pathLst>
            </a:custGeom>
            <a:solidFill>
              <a:schemeClr val="accent2">
                <a:alpha val="50000"/>
              </a:schemeClr>
            </a:solidFill>
            <a:ln w="9525" cap="rnd">
              <a:noFill/>
              <a:round/>
              <a:headEnd/>
              <a:tailEnd/>
            </a:ln>
            <a:effectLst/>
          </p:spPr>
          <p:txBody>
            <a:bodyP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nvGrpSpPr>
            <p:cNvPr id="508933" name="Group 5"/>
            <p:cNvGrpSpPr>
              <a:grpSpLocks/>
            </p:cNvGrpSpPr>
            <p:nvPr/>
          </p:nvGrpSpPr>
          <p:grpSpPr bwMode="auto">
            <a:xfrm>
              <a:off x="0" y="2208"/>
              <a:ext cx="5759" cy="144"/>
              <a:chOff x="0" y="2208"/>
              <a:chExt cx="5759" cy="144"/>
            </a:xfrm>
          </p:grpSpPr>
          <p:sp>
            <p:nvSpPr>
              <p:cNvPr id="18" name="Rectangle 6"/>
              <p:cNvSpPr>
                <a:spLocks noChangeArrowheads="1"/>
              </p:cNvSpPr>
              <p:nvPr/>
            </p:nvSpPr>
            <p:spPr bwMode="ltGray">
              <a:xfrm>
                <a:off x="0" y="2208"/>
                <a:ext cx="5759" cy="144"/>
              </a:xfrm>
              <a:prstGeom prst="rect">
                <a:avLst/>
              </a:prstGeom>
              <a:solidFill>
                <a:schemeClr val="accent2"/>
              </a:soli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19"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20"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grpSp>
      <p:sp>
        <p:nvSpPr>
          <p:cNvPr id="508937"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508938"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eaLnBrk="0" hangingPunct="0">
              <a:defRPr sz="1400" b="0" smtClean="0">
                <a:solidFill>
                  <a:srgbClr val="EAEAEA"/>
                </a:solidFill>
                <a:latin typeface="+mn-lt"/>
                <a:ea typeface="+mn-ea"/>
                <a:cs typeface="+mn-cs"/>
              </a:defRPr>
            </a:lvl1pPr>
          </a:lstStyle>
          <a:p>
            <a:pPr algn="l">
              <a:defRPr/>
            </a:pPr>
            <a:endParaRPr lang="en-US">
              <a:latin typeface="Times New Roman"/>
              <a:ea typeface="ＭＳ Ｐゴシック"/>
            </a:endParaRPr>
          </a:p>
        </p:txBody>
      </p:sp>
      <p:sp>
        <p:nvSpPr>
          <p:cNvPr id="22" name="Rectangle 12"/>
          <p:cNvSpPr>
            <a:spLocks noGrp="1" noChangeArrowheads="1"/>
          </p:cNvSpPr>
          <p:nvPr>
            <p:ph type="ftr" sz="quarter" idx="3"/>
          </p:nvPr>
        </p:nvSpPr>
        <p:spPr bwMode="auto">
          <a:xfrm>
            <a:off x="3124201" y="6248400"/>
            <a:ext cx="28956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ctr" eaLnBrk="0" hangingPunct="0">
              <a:defRPr sz="1400" b="0" smtClean="0">
                <a:solidFill>
                  <a:srgbClr val="EAEAEA"/>
                </a:solidFill>
                <a:latin typeface="+mn-lt"/>
                <a:ea typeface="+mn-ea"/>
                <a:cs typeface="+mn-cs"/>
              </a:defRPr>
            </a:lvl1pPr>
          </a:lstStyle>
          <a:p>
            <a:pPr>
              <a:defRPr/>
            </a:pPr>
            <a:endParaRPr lang="en-US">
              <a:latin typeface="Times New Roman"/>
              <a:ea typeface="ＭＳ Ｐゴシック"/>
            </a:endParaRPr>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r" eaLnBrk="0" hangingPunct="0">
              <a:defRPr sz="1400" b="0">
                <a:solidFill>
                  <a:srgbClr val="EAEAEA"/>
                </a:solidFill>
                <a:cs typeface="ＭＳ Ｐゴシック" charset="0"/>
              </a:defRPr>
            </a:lvl1pPr>
          </a:lstStyle>
          <a:p>
            <a:fld id="{F86A80F5-7A12-7C49-B2B8-D3E29FE535C9}"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796798798"/>
      </p:ext>
    </p:extLst>
  </p:cSld>
  <p:clrMap bg1="dk2" tx1="lt1" bg2="dk1" tx2="lt2" accent1="accent1" accent2="accent2" accent3="accent3" accent4="accent4" accent5="accent5" accent6="accent6" hlink="hlink" folHlink="folHlink"/>
  <p:sldLayoutIdLst>
    <p:sldLayoutId id="2147485722" r:id="rId1"/>
    <p:sldLayoutId id="2147485723" r:id="rId2"/>
    <p:sldLayoutId id="2147485724" r:id="rId3"/>
    <p:sldLayoutId id="2147485725" r:id="rId4"/>
    <p:sldLayoutId id="2147485726" r:id="rId5"/>
    <p:sldLayoutId id="2147485727" r:id="rId6"/>
    <p:sldLayoutId id="2147485728" r:id="rId7"/>
    <p:sldLayoutId id="2147485729" r:id="rId8"/>
    <p:sldLayoutId id="2147485730" r:id="rId9"/>
    <p:sldLayoutId id="2147485731" r:id="rId10"/>
    <p:sldLayoutId id="214748573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519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smtClean="0">
                <a:solidFill>
                  <a:srgbClr val="000000"/>
                </a:solidFill>
                <a:latin typeface="+mn-lt"/>
                <a:ea typeface="+mn-ea"/>
                <a:cs typeface="+mn-cs"/>
              </a:defRPr>
            </a:lvl1pPr>
          </a:lstStyle>
          <a:p>
            <a:pPr algn="l">
              <a:defRPr/>
            </a:pPr>
            <a:endParaRPr lang="en-US">
              <a:latin typeface="Arial"/>
              <a:ea typeface="Osaka"/>
              <a:cs typeface="Osaka"/>
            </a:endParaRPr>
          </a:p>
        </p:txBody>
      </p:sp>
      <p:sp>
        <p:nvSpPr>
          <p:cNvPr id="368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smtClean="0">
                <a:solidFill>
                  <a:srgbClr val="000000"/>
                </a:solidFill>
                <a:latin typeface="+mn-lt"/>
                <a:ea typeface="+mn-ea"/>
                <a:cs typeface="+mn-cs"/>
              </a:defRPr>
            </a:lvl1pPr>
          </a:lstStyle>
          <a:p>
            <a:pPr>
              <a:defRPr/>
            </a:pPr>
            <a:endParaRPr lang="en-US">
              <a:latin typeface="Arial"/>
              <a:ea typeface="Osaka"/>
              <a:cs typeface="Osaka"/>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mn-lt"/>
                <a:ea typeface="+mn-ea"/>
                <a:cs typeface="+mn-cs"/>
              </a:defRPr>
            </a:lvl1pPr>
          </a:lstStyle>
          <a:p>
            <a:fld id="{A799D11E-4993-8F47-B624-DB5B7DF90C70}" type="slidenum">
              <a:rPr lang="en-US" smtClean="0">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80333561"/>
      </p:ext>
    </p:extLst>
  </p:cSld>
  <p:clrMap bg1="lt1" tx1="dk1" bg2="lt2" tx2="dk2" accent1="accent1" accent2="accent2" accent3="accent3" accent4="accent4" accent5="accent5" accent6="accent6" hlink="hlink" folHlink="folHlink"/>
  <p:sldLayoutIdLst>
    <p:sldLayoutId id="2147485746" r:id="rId1"/>
    <p:sldLayoutId id="2147485747" r:id="rId2"/>
    <p:sldLayoutId id="2147485748" r:id="rId3"/>
    <p:sldLayoutId id="2147485749" r:id="rId4"/>
    <p:sldLayoutId id="2147485750" r:id="rId5"/>
    <p:sldLayoutId id="2147485751" r:id="rId6"/>
    <p:sldLayoutId id="2147485752" r:id="rId7"/>
    <p:sldLayoutId id="2147485753" r:id="rId8"/>
    <p:sldLayoutId id="2147485754" r:id="rId9"/>
    <p:sldLayoutId id="2147485755" r:id="rId10"/>
    <p:sldLayoutId id="2147485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cs typeface="+mn-cs"/>
        </a:defRPr>
      </a:lvl2pPr>
      <a:lvl3pPr marL="1142706" indent="-228541" algn="l" rtl="0" eaLnBrk="0" fontAlgn="base" hangingPunct="0">
        <a:spcBef>
          <a:spcPct val="20000"/>
        </a:spcBef>
        <a:spcAft>
          <a:spcPct val="0"/>
        </a:spcAft>
        <a:buChar char="•"/>
        <a:defRPr sz="2400">
          <a:solidFill>
            <a:schemeClr val="tx1"/>
          </a:solidFill>
          <a:latin typeface="+mn-lt"/>
          <a:ea typeface="+mn-ea"/>
          <a:cs typeface="+mn-cs"/>
        </a:defRPr>
      </a:lvl3pPr>
      <a:lvl4pPr marL="1599790" indent="-228541" algn="l" rtl="0" eaLnBrk="0" fontAlgn="base" hangingPunct="0">
        <a:spcBef>
          <a:spcPct val="20000"/>
        </a:spcBef>
        <a:spcAft>
          <a:spcPct val="0"/>
        </a:spcAft>
        <a:buChar char="–"/>
        <a:defRPr sz="2000">
          <a:solidFill>
            <a:schemeClr val="tx1"/>
          </a:solidFill>
          <a:latin typeface="+mn-lt"/>
          <a:ea typeface="+mn-ea"/>
          <a:cs typeface="+mn-cs"/>
        </a:defRPr>
      </a:lvl4pPr>
      <a:lvl5pPr marL="2056875" indent="-228541"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8610"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001E3312-8A32-D940-BAEB-0D201A8EAD22}" type="datetime1">
              <a:rPr lang="en-US"/>
              <a:pPr/>
              <a:t>3/5/26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29BFA3FC-5B83-874F-B37A-CDFFFB6290FC}" type="slidenum">
              <a:rPr lang="en-US"/>
              <a:pPr/>
              <a:t>‹#›</a:t>
            </a:fld>
            <a:endParaRPr lang="en-US"/>
          </a:p>
        </p:txBody>
      </p:sp>
      <p:pic>
        <p:nvPicPr>
          <p:cNvPr id="68615"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6"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0"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52633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33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eaLnBrk="1" hangingPunct="1">
              <a:defRPr sz="1400" b="0" smtClean="0">
                <a:solidFill>
                  <a:srgbClr val="482400"/>
                </a:solidFill>
                <a:latin typeface="Arial" charset="0"/>
                <a:ea typeface="+mn-ea"/>
                <a:cs typeface="+mn-cs"/>
              </a:defRPr>
            </a:lvl1pPr>
          </a:lstStyle>
          <a:p>
            <a:pPr algn="l">
              <a:defRPr/>
            </a:pPr>
            <a:endParaRPr lang="en-US">
              <a:ea typeface="ＭＳ Ｐゴシック"/>
            </a:endParaRPr>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smtClean="0">
                <a:solidFill>
                  <a:srgbClr val="482400"/>
                </a:solidFill>
                <a:latin typeface="Arial" charset="0"/>
                <a:ea typeface="+mn-ea"/>
                <a:cs typeface="+mn-cs"/>
              </a:defRPr>
            </a:lvl1pPr>
          </a:lstStyle>
          <a:p>
            <a:pPr>
              <a:defRPr/>
            </a:pPr>
            <a:endParaRPr lang="en-US">
              <a:ea typeface="ＭＳ Ｐゴシック"/>
            </a:endParaRPr>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latin typeface="Arial" charset="0"/>
                <a:cs typeface="ＭＳ Ｐゴシック" charset="0"/>
              </a:defRPr>
            </a:lvl1pPr>
          </a:lstStyle>
          <a:p>
            <a:fld id="{A4602345-D65B-D142-B8B9-54FA8D321ABB}" type="slidenum">
              <a:rPr lang="en-US" smtClean="0"/>
              <a:pPr/>
              <a:t>‹#›</a:t>
            </a:fld>
            <a:endParaRPr lang="en-US"/>
          </a:p>
        </p:txBody>
      </p:sp>
      <p:pic>
        <p:nvPicPr>
          <p:cNvPr id="52634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34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1634197"/>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Times New Roman" charset="0"/>
          <a:ea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l"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l"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l"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l"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6pPr>
      <a:lvl7pPr marL="297104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7pPr>
      <a:lvl8pPr marL="3428124"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8pPr>
      <a:lvl9pPr marL="388520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a:solidFill>
            <a:schemeClr val="tx2"/>
          </a:solidFill>
          <a:latin typeface="Arial"/>
          <a:ea typeface="+mj-ea"/>
          <a:cs typeface="Arial"/>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hlink"/>
        </a:buClr>
        <a:buChar char="•"/>
        <a:defRPr kumimoji="1" sz="2800">
          <a:solidFill>
            <a:schemeClr val="tx1"/>
          </a:solidFill>
          <a:latin typeface="Arial"/>
          <a:ea typeface="+mn-ea"/>
          <a:cs typeface="Arial"/>
        </a:defRPr>
      </a:lvl2pPr>
      <a:lvl3pPr marL="1142706" indent="-228541" algn="l" rtl="0" eaLnBrk="0" fontAlgn="base" hangingPunct="0">
        <a:spcBef>
          <a:spcPct val="20000"/>
        </a:spcBef>
        <a:spcAft>
          <a:spcPct val="0"/>
        </a:spcAft>
        <a:buClr>
          <a:schemeClr val="accent2"/>
        </a:buClr>
        <a:buChar char="•"/>
        <a:defRPr kumimoji="1"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Char char="•"/>
        <a:defRPr kumimoji="1"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accent2"/>
        </a:buClr>
        <a:buChar char="•"/>
        <a:defRPr kumimoji="1"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630077" indent="-172993" algn="l" rtl="0" eaLnBrk="0" fontAlgn="base" hangingPunct="0">
        <a:spcBef>
          <a:spcPct val="20000"/>
        </a:spcBef>
        <a:spcAft>
          <a:spcPct val="0"/>
        </a:spcAft>
        <a:buClr>
          <a:schemeClr val="accent1"/>
        </a:buClr>
        <a:buChar char="•"/>
        <a:defRPr sz="2800">
          <a:solidFill>
            <a:schemeClr val="tx1"/>
          </a:solidFill>
          <a:latin typeface="Arial"/>
          <a:ea typeface="+mn-ea"/>
          <a:cs typeface="Arial"/>
        </a:defRPr>
      </a:lvl2pPr>
      <a:lvl3pPr marL="1080811" indent="-166645" algn="l" rtl="0" eaLnBrk="0" fontAlgn="base" hangingPunct="0">
        <a:spcBef>
          <a:spcPct val="20000"/>
        </a:spcBef>
        <a:spcAft>
          <a:spcPct val="0"/>
        </a:spcAft>
        <a:buClr>
          <a:schemeClr val="folHlink"/>
        </a:buClr>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vl1pPr>
          </a:lstStyle>
          <a:p>
            <a:pPr eaLnBrk="0" hangingPunct="0"/>
            <a:fld id="{AAC67D26-C96F-9949-AF24-D449B9EA077B}" type="slidenum">
              <a:rPr lang="en-US" b="0" smtClean="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i="0">
          <a:solidFill>
            <a:schemeClr val="tx2"/>
          </a:solidFill>
          <a:effectLst>
            <a:outerShdw blurRad="38100" dist="38100" dir="2700000" algn="tl">
              <a:srgbClr val="000000">
                <a:alpha val="43137"/>
              </a:srgbClr>
            </a:outerShdw>
          </a:effectLst>
          <a:latin typeface="Arial"/>
          <a:ea typeface="+mj-ea"/>
          <a:cs typeface="Arial"/>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i="0">
          <a:solidFill>
            <a:schemeClr val="tx1"/>
          </a:solidFill>
          <a:effectLst>
            <a:outerShdw blurRad="38100" dist="38100" dir="2700000" algn="tl">
              <a:srgbClr val="000000">
                <a:alpha val="43137"/>
              </a:srgbClr>
            </a:outerShdw>
          </a:effectLst>
          <a:latin typeface="Arial"/>
          <a:ea typeface="+mn-ea"/>
          <a:cs typeface="Arial"/>
        </a:defRPr>
      </a:lvl1pPr>
      <a:lvl2pPr marL="742760" indent="-285677" algn="l" rtl="0" fontAlgn="base">
        <a:spcBef>
          <a:spcPct val="20000"/>
        </a:spcBef>
        <a:spcAft>
          <a:spcPct val="0"/>
        </a:spcAft>
        <a:buFont typeface="Wingdings" charset="0"/>
        <a:buChar char=""/>
        <a:defRPr sz="2800" i="0">
          <a:solidFill>
            <a:schemeClr val="tx1"/>
          </a:solidFill>
          <a:effectLst>
            <a:outerShdw blurRad="38100" dist="38100" dir="2700000" algn="tl">
              <a:srgbClr val="000000">
                <a:alpha val="43137"/>
              </a:srgbClr>
            </a:outerShdw>
          </a:effectLst>
          <a:latin typeface="Arial"/>
          <a:ea typeface="+mn-ea"/>
          <a:cs typeface="Arial"/>
        </a:defRPr>
      </a:lvl2pPr>
      <a:lvl3pPr marL="1142706" indent="-228541" algn="l" rtl="0" fontAlgn="base">
        <a:spcBef>
          <a:spcPct val="20000"/>
        </a:spcBef>
        <a:spcAft>
          <a:spcPct val="0"/>
        </a:spcAft>
        <a:buFont typeface="Wingdings" charset="0"/>
        <a:buChar char=""/>
        <a:defRPr sz="2400" i="0">
          <a:solidFill>
            <a:schemeClr val="tx1"/>
          </a:solidFill>
          <a:effectLst>
            <a:outerShdw blurRad="38100" dist="38100" dir="2700000" algn="tl">
              <a:srgbClr val="000000">
                <a:alpha val="43137"/>
              </a:srgbClr>
            </a:outerShdw>
          </a:effectLst>
          <a:latin typeface="Arial"/>
          <a:ea typeface="+mn-ea"/>
          <a:cs typeface="Arial"/>
        </a:defRPr>
      </a:lvl3pPr>
      <a:lvl4pPr marL="1599790"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4pPr>
      <a:lvl5pPr marL="2056875"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9166F88A-B281-3544-B767-7C8C4CBF3BCB}" type="datetime1">
              <a:rPr lang="en-US"/>
              <a:pPr/>
              <a:t>3/5/26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FD05BA76-7E38-B84F-BAA9-FB5F6892E703}" type="slidenum">
              <a:rPr lang="en-US"/>
              <a:pPr/>
              <a:t>‹#›</a:t>
            </a:fld>
            <a:endParaRPr lang="en-US"/>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35227749"/>
      </p:ext>
    </p:extLst>
  </p:cSld>
  <p:clrMap bg1="dk2" tx1="lt1" bg2="dk1"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nvGrpSpPr>
            <p:cNvPr id="13318"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grpSp>
        <p:grpSp>
          <p:nvGrpSpPr>
            <p:cNvPr id="13319"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900">
                <a:solidFill>
                  <a:srgbClr val="FFFFFF"/>
                </a:solidFill>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3360521333"/>
      </p:ext>
    </p:extLst>
  </p:cSld>
  <p:clrMap bg1="dk2" tx1="lt1" bg2="dk1" tx2="lt2" accent1="accent1" accent2="accent2" accent3="accent3" accent4="accent4" accent5="accent5" accent6="accent6" hlink="hlink" folHlink="folHlink"/>
  <p:sldLayoutIdLst>
    <p:sldLayoutId id="2147485890" r:id="rId1"/>
    <p:sldLayoutId id="2147485891" r:id="rId2"/>
    <p:sldLayoutId id="2147485892" r:id="rId3"/>
    <p:sldLayoutId id="2147485893" r:id="rId4"/>
    <p:sldLayoutId id="2147485894" r:id="rId5"/>
    <p:sldLayoutId id="2147485895" r:id="rId6"/>
    <p:sldLayoutId id="2147485896" r:id="rId7"/>
    <p:sldLayoutId id="2147485897" r:id="rId8"/>
    <p:sldLayoutId id="2147485898" r:id="rId9"/>
    <p:sldLayoutId id="2147485899" r:id="rId10"/>
    <p:sldLayoutId id="214748590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654851814"/>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 id="2147485910" r:id="rId9"/>
    <p:sldLayoutId id="2147485911" r:id="rId10"/>
    <p:sldLayoutId id="21474859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cs typeface="+mn-cs"/>
              </a:defRPr>
            </a:lvl1pPr>
          </a:lstStyle>
          <a:p>
            <a:pPr eaLnBrk="0" hangingPunct="0">
              <a:defRPr/>
            </a:pPr>
            <a:fld id="{35B1C1F3-C43B-B94D-896E-C0AFD63C1318}" type="slidenum">
              <a:rPr lang="en-US" b="0">
                <a:solidFill>
                  <a:srgbClr val="000000"/>
                </a:solidFill>
                <a:latin typeface="Arial"/>
                <a:cs typeface="Geneva"/>
              </a:rPr>
              <a:pPr eaLnBrk="0" hangingPunct="0">
                <a:defRPr/>
              </a:pPr>
              <a:t>‹#›</a:t>
            </a:fld>
            <a:endParaRPr lang="en-US" b="0">
              <a:solidFill>
                <a:srgbClr val="000000"/>
              </a:solidFill>
              <a:latin typeface="Arial"/>
              <a:cs typeface="Geneva"/>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Geneva"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Geneva"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59875" cy="6870700"/>
            <a:chOff x="0" y="0"/>
            <a:chExt cx="5770" cy="4328"/>
          </a:xfrm>
        </p:grpSpPr>
        <p:sp>
          <p:nvSpPr>
            <p:cNvPr id="141619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1035" name="Group 6"/>
            <p:cNvGrpSpPr>
              <a:grpSpLocks/>
            </p:cNvGrpSpPr>
            <p:nvPr/>
          </p:nvGrpSpPr>
          <p:grpSpPr bwMode="auto">
            <a:xfrm>
              <a:off x="4944" y="1"/>
              <a:ext cx="816" cy="3974"/>
              <a:chOff x="4944" y="1"/>
              <a:chExt cx="816" cy="3974"/>
            </a:xfrm>
          </p:grpSpPr>
          <p:grpSp>
            <p:nvGrpSpPr>
              <p:cNvPr id="1047" name="Group 7"/>
              <p:cNvGrpSpPr>
                <a:grpSpLocks/>
              </p:cNvGrpSpPr>
              <p:nvPr userDrawn="1"/>
            </p:nvGrpSpPr>
            <p:grpSpPr bwMode="auto">
              <a:xfrm>
                <a:off x="5280" y="1"/>
                <a:ext cx="480" cy="1430"/>
                <a:chOff x="5280" y="1"/>
                <a:chExt cx="480" cy="1430"/>
              </a:xfrm>
            </p:grpSpPr>
            <p:grpSp>
              <p:nvGrpSpPr>
                <p:cNvPr id="1068" name="Group 8"/>
                <p:cNvGrpSpPr>
                  <a:grpSpLocks/>
                </p:cNvGrpSpPr>
                <p:nvPr userDrawn="1"/>
              </p:nvGrpSpPr>
              <p:grpSpPr bwMode="auto">
                <a:xfrm rot="-5400000">
                  <a:off x="5484" y="0"/>
                  <a:ext cx="174" cy="176"/>
                  <a:chOff x="1657" y="323"/>
                  <a:chExt cx="1691" cy="2560"/>
                </a:xfrm>
              </p:grpSpPr>
              <p:grpSp>
                <p:nvGrpSpPr>
                  <p:cNvPr id="1077" name="Group 9"/>
                  <p:cNvGrpSpPr>
                    <a:grpSpLocks/>
                  </p:cNvGrpSpPr>
                  <p:nvPr/>
                </p:nvGrpSpPr>
                <p:grpSpPr bwMode="auto">
                  <a:xfrm>
                    <a:off x="1657" y="323"/>
                    <a:ext cx="1691" cy="2560"/>
                    <a:chOff x="1657" y="323"/>
                    <a:chExt cx="1691" cy="2560"/>
                  </a:xfrm>
                </p:grpSpPr>
                <p:sp>
                  <p:nvSpPr>
                    <p:cNvPr id="1416202"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3"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1416204"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5"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6"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7"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8"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9"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1416210"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1"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2"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3"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4"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5"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6"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7"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048" name="Group 26"/>
              <p:cNvGrpSpPr>
                <a:grpSpLocks/>
              </p:cNvGrpSpPr>
              <p:nvPr userDrawn="1"/>
            </p:nvGrpSpPr>
            <p:grpSpPr bwMode="auto">
              <a:xfrm>
                <a:off x="4944" y="1008"/>
                <a:ext cx="522" cy="2967"/>
                <a:chOff x="4944" y="1008"/>
                <a:chExt cx="522" cy="2967"/>
              </a:xfrm>
            </p:grpSpPr>
            <p:pic>
              <p:nvPicPr>
                <p:cNvPr id="1416219"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0"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1"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2"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3"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4"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5"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6"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7"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8"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9"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0"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1"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2"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3"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4"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5"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6"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7"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141623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39"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0"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5"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247"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8"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6249" name="Rectangle 57"/>
          <p:cNvSpPr>
            <a:spLocks noGrp="1" noChangeArrowheads="1"/>
          </p:cNvSpPr>
          <p:nvPr>
            <p:ph type="title"/>
          </p:nvPr>
        </p:nvSpPr>
        <p:spPr bwMode="auto">
          <a:xfrm>
            <a:off x="219075" y="227013"/>
            <a:ext cx="7477125"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16250" name="Rectangle 58"/>
          <p:cNvSpPr>
            <a:spLocks noGrp="1" noChangeArrowheads="1"/>
          </p:cNvSpPr>
          <p:nvPr>
            <p:ph type="body" idx="1"/>
          </p:nvPr>
        </p:nvSpPr>
        <p:spPr bwMode="auto">
          <a:xfrm>
            <a:off x="263525" y="1598613"/>
            <a:ext cx="7386638" cy="44973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6251" name="Rectangle 59"/>
          <p:cNvSpPr>
            <a:spLocks noGrp="1" noChangeArrowheads="1"/>
          </p:cNvSpPr>
          <p:nvPr>
            <p:ph type="dt" sz="half" idx="2"/>
          </p:nvPr>
        </p:nvSpPr>
        <p:spPr bwMode="auto">
          <a:xfrm>
            <a:off x="301625" y="6242050"/>
            <a:ext cx="1782763"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000">
                <a:latin typeface="+mn-lt"/>
                <a:cs typeface="+mn-cs"/>
              </a:defRPr>
            </a:lvl1pPr>
          </a:lstStyle>
          <a:p>
            <a:pPr>
              <a:defRPr/>
            </a:pPr>
            <a:endParaRPr lang="en-US" b="0">
              <a:solidFill>
                <a:srgbClr val="2F1311"/>
              </a:solidFill>
              <a:latin typeface="Arial"/>
            </a:endParaRPr>
          </a:p>
        </p:txBody>
      </p:sp>
      <p:sp>
        <p:nvSpPr>
          <p:cNvPr id="1416252"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a:latin typeface="+mn-lt"/>
                <a:cs typeface="+mn-cs"/>
              </a:defRPr>
            </a:lvl1pPr>
          </a:lstStyle>
          <a:p>
            <a:pPr>
              <a:defRPr/>
            </a:pPr>
            <a:endParaRPr lang="en-US" b="0">
              <a:solidFill>
                <a:srgbClr val="2F1311"/>
              </a:solidFill>
              <a:latin typeface="Arial"/>
            </a:endParaRPr>
          </a:p>
        </p:txBody>
      </p:sp>
      <p:sp>
        <p:nvSpPr>
          <p:cNvPr id="1416253"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a:latin typeface="+mn-lt"/>
                <a:cs typeface="+mn-cs"/>
              </a:defRPr>
            </a:lvl1pPr>
          </a:lstStyle>
          <a:p>
            <a:pPr>
              <a:defRPr/>
            </a:pPr>
            <a:fld id="{A2598A1B-2DCA-C047-B30A-CC06B5E0AC58}" type="slidenum">
              <a:rPr lang="en-US" b="0">
                <a:solidFill>
                  <a:srgbClr val="2F1311"/>
                </a:solidFill>
                <a:latin typeface="Arial"/>
              </a:rPr>
              <a:pPr>
                <a:defRPr/>
              </a:pPr>
              <a:t>‹#›</a:t>
            </a:fld>
            <a:endParaRPr lang="en-US" b="0">
              <a:solidFill>
                <a:srgbClr val="2F1311"/>
              </a:solidFill>
              <a:latin typeface="Arial"/>
            </a:endParaRPr>
          </a:p>
        </p:txBody>
      </p:sp>
    </p:spTree>
    <p:extLst>
      <p:ext uri="{BB962C8B-B14F-4D97-AF65-F5344CB8AC3E}">
        <p14:creationId xmlns:p14="http://schemas.microsoft.com/office/powerpoint/2010/main" val="235915817"/>
      </p:ext>
    </p:extLst>
  </p:cSld>
  <p:clrMap bg1="lt1" tx1="dk1" bg2="lt2" tx2="dk2" accent1="accent1" accent2="accent2" accent3="accent3" accent4="accent4" accent5="accent5" accent6="accent6" hlink="hlink" folHlink="folHlink"/>
  <p:sldLayoutIdLst>
    <p:sldLayoutId id="2147485986" r:id="rId1"/>
    <p:sldLayoutId id="2147485987" r:id="rId2"/>
    <p:sldLayoutId id="2147485988" r:id="rId3"/>
    <p:sldLayoutId id="2147485989" r:id="rId4"/>
    <p:sldLayoutId id="2147485990" r:id="rId5"/>
    <p:sldLayoutId id="2147485991" r:id="rId6"/>
    <p:sldLayoutId id="2147485992" r:id="rId7"/>
    <p:sldLayoutId id="2147485993" r:id="rId8"/>
    <p:sldLayoutId id="2147485994" r:id="rId9"/>
    <p:sldLayoutId id="2147485995" r:id="rId10"/>
    <p:sldLayoutId id="21474859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defRPr>
            </a:lvl1pPr>
          </a:lstStyle>
          <a:p>
            <a:fld id="{4C6DD95C-D560-8F42-932C-3AF805C02CC6}"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198425"/>
      </p:ext>
    </p:extLst>
  </p:cSld>
  <p:clrMap bg1="dk2" tx1="lt1" bg2="dk1" tx2="lt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smtClean="0"/>
            </a:lvl1pPr>
          </a:lstStyle>
          <a:p>
            <a:pPr algn="l" eaLnBrk="0" hangingPunct="0">
              <a:defRPr/>
            </a:pPr>
            <a:endParaRPr lang="en-US" b="0">
              <a:solidFill>
                <a:srgbClr val="FFFFFF"/>
              </a:solidFill>
            </a:endParaRPr>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smtClean="0"/>
            </a:lvl1pPr>
          </a:lstStyle>
          <a:p>
            <a:pPr eaLnBrk="0" hangingPunct="0">
              <a:defRPr/>
            </a:pPr>
            <a:endParaRPr lang="en-US" b="0">
              <a:solidFill>
                <a:srgbClr val="FFFFFF"/>
              </a:solidFill>
            </a:endParaRPr>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smtClean="0"/>
            </a:lvl1pPr>
          </a:lstStyle>
          <a:p>
            <a:pPr eaLnBrk="0" hangingPunct="0">
              <a:defRPr/>
            </a:pPr>
            <a:fld id="{2025B362-A7E2-0343-BAC5-988C93233A9A}"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3679230050"/>
      </p:ext>
    </p:extLst>
  </p:cSld>
  <p:clrMap bg1="dk2" tx1="lt1" bg2="dk1" tx2="lt2" accent1="accent1" accent2="accent2" accent3="accent3" accent4="accent4" accent5="accent5" accent6="accent6" hlink="hlink" folHlink="folHlink"/>
  <p:sldLayoutIdLst>
    <p:sldLayoutId id="2147486034" r:id="rId1"/>
    <p:sldLayoutId id="2147486035" r:id="rId2"/>
    <p:sldLayoutId id="2147486036" r:id="rId3"/>
    <p:sldLayoutId id="2147486037" r:id="rId4"/>
    <p:sldLayoutId id="2147486038" r:id="rId5"/>
    <p:sldLayoutId id="2147486039" r:id="rId6"/>
    <p:sldLayoutId id="2147486040" r:id="rId7"/>
    <p:sldLayoutId id="2147486041" r:id="rId8"/>
    <p:sldLayoutId id="2147486042" r:id="rId9"/>
    <p:sldLayoutId id="2147486043"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50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fld id="{17763C65-6BE7-7448-A69F-5067B6410A97}" type="datetime1">
              <a:rPr lang="en-US" b="0">
                <a:solidFill>
                  <a:srgbClr val="000000"/>
                </a:solidFill>
              </a:rPr>
              <a:pPr algn="l">
                <a:defRPr/>
              </a:pPr>
              <a:t>3/5/26</a:t>
            </a:fld>
            <a:endParaRPr lang="en-US" b="0">
              <a:solidFill>
                <a:srgbClr val="000000"/>
              </a:solidFill>
            </a:endParaRPr>
          </a:p>
        </p:txBody>
      </p:sp>
      <p:sp>
        <p:nvSpPr>
          <p:cNvPr id="2150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2150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9FC2B2B3-DF2C-4E49-8255-9CF33982ABF4}"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2375178796"/>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2946" name="Group 2"/>
          <p:cNvGrpSpPr>
            <a:grpSpLocks/>
          </p:cNvGrpSpPr>
          <p:nvPr/>
        </p:nvGrpSpPr>
        <p:grpSpPr bwMode="auto">
          <a:xfrm>
            <a:off x="3175" y="4267200"/>
            <a:ext cx="9140825" cy="2590800"/>
            <a:chOff x="2" y="2688"/>
            <a:chExt cx="5758" cy="1632"/>
          </a:xfrm>
        </p:grpSpPr>
        <p:sp>
          <p:nvSpPr>
            <p:cNvPr id="8295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82953" name="Group 4"/>
            <p:cNvGrpSpPr>
              <a:grpSpLocks/>
            </p:cNvGrpSpPr>
            <p:nvPr/>
          </p:nvGrpSpPr>
          <p:grpSpPr bwMode="auto">
            <a:xfrm>
              <a:off x="1776" y="3024"/>
              <a:ext cx="3929" cy="1290"/>
              <a:chOff x="1776" y="3024"/>
              <a:chExt cx="3929" cy="1290"/>
            </a:xfrm>
          </p:grpSpPr>
          <p:grpSp>
            <p:nvGrpSpPr>
              <p:cNvPr id="8295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7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8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8299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82996" name="Group 61"/>
              <p:cNvGrpSpPr>
                <a:grpSpLocks/>
              </p:cNvGrpSpPr>
              <p:nvPr userDrawn="1"/>
            </p:nvGrpSpPr>
            <p:grpSpPr bwMode="auto">
              <a:xfrm>
                <a:off x="5381" y="3085"/>
                <a:ext cx="227" cy="132"/>
                <a:chOff x="5381" y="3085"/>
                <a:chExt cx="227" cy="132"/>
              </a:xfrm>
            </p:grpSpPr>
            <p:sp>
              <p:nvSpPr>
                <p:cNvPr id="8299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300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solidFill>
                  <a:srgbClr val="FFFFFF"/>
                </a:solidFill>
                <a:effectLst>
                  <a:outerShdw blurRad="38100" dist="38100" dir="2700000" algn="tl">
                    <a:srgbClr val="000000"/>
                  </a:outerShdw>
                </a:effectLst>
              </a:defRPr>
            </a:lvl1pPr>
          </a:lstStyle>
          <a:p>
            <a:pPr algn="l">
              <a:defRPr/>
            </a:pPr>
            <a:endParaRPr lang="en-US" b="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solidFill>
                  <a:srgbClr val="FFFFFF"/>
                </a:solidFill>
                <a:effectLst>
                  <a:outerShdw blurRad="38100" dist="38100" dir="2700000" algn="tl">
                    <a:srgbClr val="000000"/>
                  </a:outerShdw>
                </a:effectLst>
              </a:defRPr>
            </a:lvl1pPr>
          </a:lstStyle>
          <a:p>
            <a:pPr>
              <a:defRPr/>
            </a:pPr>
            <a:endParaRPr lang="en-US" b="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solidFill>
                  <a:srgbClr val="FFFFFF"/>
                </a:solidFill>
                <a:effectLst>
                  <a:outerShdw blurRad="38100" dist="38100" dir="2700000" algn="tl">
                    <a:srgbClr val="000000"/>
                  </a:outerShdw>
                </a:effectLst>
              </a:defRPr>
            </a:lvl1pPr>
          </a:lstStyle>
          <a:p>
            <a:pPr>
              <a:defRPr/>
            </a:pPr>
            <a:fld id="{F963F944-F649-D44A-B2EE-6B808125A658}" type="slidenum">
              <a:rPr lang="en-US" b="0"/>
              <a:pPr>
                <a:defRPr/>
              </a:pPr>
              <a:t>‹#›</a:t>
            </a:fld>
            <a:endParaRPr lang="en-US" b="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2884084"/>
      </p:ext>
    </p:extLst>
  </p:cSld>
  <p:clrMap bg1="dk2" tx1="lt1" bg2="dk1" tx2="lt2" accent1="accent1" accent2="accent2" accent3="accent3" accent4="accent4" accent5="accent5" accent6="accent6" hlink="hlink" folHlink="folHlink"/>
  <p:sldLayoutIdLst>
    <p:sldLayoutId id="2147486111" r:id="rId1"/>
    <p:sldLayoutId id="2147486112" r:id="rId2"/>
    <p:sldLayoutId id="2147486113" r:id="rId3"/>
    <p:sldLayoutId id="2147486114" r:id="rId4"/>
    <p:sldLayoutId id="2147486115" r:id="rId5"/>
    <p:sldLayoutId id="2147486116" r:id="rId6"/>
    <p:sldLayoutId id="2147486117" r:id="rId7"/>
    <p:sldLayoutId id="2147486118" r:id="rId8"/>
    <p:sldLayoutId id="2147486119" r:id="rId9"/>
    <p:sldLayoutId id="2147486120" r:id="rId10"/>
    <p:sldLayoutId id="2147486121" r:id="rId11"/>
    <p:sldLayoutId id="2147486122" r:id="rId12"/>
    <p:sldLayoutId id="2147486123" r:id="rId13"/>
    <p:sldLayoutId id="2147486124"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39E2B727-7A18-E945-9670-72ECE8A6C95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fld id="{3FD290F3-3EC4-F241-821F-03E1F2E0105E}" type="datetime1">
              <a:rPr lang="en-US" b="0">
                <a:solidFill>
                  <a:srgbClr val="FFFFFF"/>
                </a:solidFill>
              </a:rPr>
              <a:pPr algn="l">
                <a:defRPr/>
              </a:pPr>
              <a:t>3/5/26</a:t>
            </a:fld>
            <a:endParaRPr lang="en-US" b="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4EBBD041-F591-A54D-A48F-779F3425D10B}" type="slidenum">
              <a:rPr lang="en-US" b="0">
                <a:solidFill>
                  <a:srgbClr val="FFFFFF"/>
                </a:solidFill>
              </a:rPr>
              <a:pPr>
                <a:defRPr/>
              </a:pPr>
              <a:t>‹#›</a:t>
            </a:fld>
            <a:endParaRPr lang="en-US" b="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3/5/26</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7168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sp>
        <p:nvSpPr>
          <p:cNvPr id="71683" name="Rectangle 5"/>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684" name="Rectangle 6"/>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Tahoma" charset="0"/>
              </a:defRPr>
            </a:lvl1pPr>
          </a:lstStyle>
          <a:p>
            <a:pPr algn="l">
              <a:defRPr/>
            </a:pPr>
            <a:endParaRPr lang="en-US" b="0">
              <a:solidFill>
                <a:srgbClr val="FFFFFF"/>
              </a:solidFill>
            </a:endParaRPr>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Tahoma" charset="0"/>
              </a:defRPr>
            </a:lvl1pPr>
          </a:lstStyle>
          <a:p>
            <a:pPr>
              <a:defRPr/>
            </a:pPr>
            <a:endParaRPr lang="en-US" b="0">
              <a:solidFill>
                <a:srgbClr val="FFFFFF"/>
              </a:solidFill>
            </a:endParaRPr>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Tahoma" charset="0"/>
              </a:defRPr>
            </a:lvl1pPr>
          </a:lstStyle>
          <a:p>
            <a:pPr>
              <a:defRPr/>
            </a:pPr>
            <a:fld id="{EB09A375-EF9A-F345-BD07-A138A0444FDD}"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3847623434"/>
      </p:ext>
    </p:extLst>
  </p:cSld>
  <p:clrMap bg1="dk2" tx1="lt1" bg2="dk1" tx2="lt2" accent1="accent1" accent2="accent2" accent3="accent3" accent4="accent4" accent5="accent5" accent6="accent6" hlink="hlink" folHlink="folHlink"/>
  <p:sldLayoutIdLst>
    <p:sldLayoutId id="2147486228" r:id="rId1"/>
    <p:sldLayoutId id="2147486229" r:id="rId2"/>
    <p:sldLayoutId id="2147486230" r:id="rId3"/>
    <p:sldLayoutId id="2147486231" r:id="rId4"/>
    <p:sldLayoutId id="2147486232" r:id="rId5"/>
    <p:sldLayoutId id="2147486233" r:id="rId6"/>
    <p:sldLayoutId id="2147486234" r:id="rId7"/>
    <p:sldLayoutId id="2147486235" r:id="rId8"/>
    <p:sldLayoutId id="2147486236" r:id="rId9"/>
    <p:sldLayoutId id="2147486237" r:id="rId10"/>
    <p:sldLayoutId id="214748623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797D2CFE-D664-D747-9FA9-7091F31203CF}"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9316"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FFFFFF"/>
                </a:solidFill>
                <a:latin typeface="Trebuchet MS" charset="0"/>
              </a:defRPr>
            </a:lvl1pPr>
          </a:lstStyle>
          <a:p>
            <a:pPr algn="l" eaLnBrk="0" hangingPunct="0">
              <a:defRPr/>
            </a:pPr>
            <a:endParaRPr lang="en-US" b="0"/>
          </a:p>
        </p:txBody>
      </p:sp>
      <p:sp>
        <p:nvSpPr>
          <p:cNvPr id="269317"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rebuchet MS" charset="0"/>
              </a:defRPr>
            </a:lvl1pPr>
          </a:lstStyle>
          <a:p>
            <a:pPr eaLnBrk="0" hangingPunct="0">
              <a:defRPr/>
            </a:pPr>
            <a:endParaRPr lang="en-US" b="0">
              <a:solidFill>
                <a:srgbClr val="000000"/>
              </a:solidFill>
            </a:endParaRPr>
          </a:p>
        </p:txBody>
      </p:sp>
      <p:sp>
        <p:nvSpPr>
          <p:cNvPr id="269318"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rebuchet MS" charset="0"/>
              </a:defRPr>
            </a:lvl1pPr>
          </a:lstStyle>
          <a:p>
            <a:pPr eaLnBrk="0" hangingPunct="0">
              <a:defRPr/>
            </a:pPr>
            <a:fld id="{6D1A4C35-2A1B-A049-BA6B-23CD314A8DBE}"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854742753"/>
      </p:ext>
    </p:extLst>
  </p:cSld>
  <p:clrMap bg1="lt1" tx1="dk1" bg2="lt2" tx2="dk2" accent1="accent1" accent2="accent2" accent3="accent3" accent4="accent4" accent5="accent5" accent6="accent6" hlink="hlink" folHlink="folHlink"/>
  <p:sldLayoutIdLst>
    <p:sldLayoutId id="2147486287" r:id="rId1"/>
    <p:sldLayoutId id="2147486288" r:id="rId2"/>
    <p:sldLayoutId id="2147486289" r:id="rId3"/>
    <p:sldLayoutId id="2147486290" r:id="rId4"/>
    <p:sldLayoutId id="2147486291" r:id="rId5"/>
    <p:sldLayoutId id="2147486292" r:id="rId6"/>
    <p:sldLayoutId id="2147486293" r:id="rId7"/>
    <p:sldLayoutId id="2147486294" r:id="rId8"/>
    <p:sldLayoutId id="2147486295" r:id="rId9"/>
    <p:sldLayoutId id="2147486296" r:id="rId10"/>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2pPr>
      <a:lvl3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3pPr>
      <a:lvl4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4pPr>
      <a:lvl5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5pPr>
      <a:lvl6pPr marL="4572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6pPr>
      <a:lvl7pPr marL="9144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7pPr>
      <a:lvl8pPr marL="13716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8pPr>
      <a:lvl9pPr marL="18288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44000" cy="6856413"/>
            <a:chOff x="0" y="0"/>
            <a:chExt cx="5760" cy="4319"/>
          </a:xfrm>
        </p:grpSpPr>
        <p:sp>
          <p:nvSpPr>
            <p:cNvPr id="32870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0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0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3"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13325"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6"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8"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30"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2"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2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32872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3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3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4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grpSp>
          <p:nvGrpSpPr>
            <p:cNvPr id="13356" name="Group 39"/>
            <p:cNvGrpSpPr>
              <a:grpSpLocks/>
            </p:cNvGrpSpPr>
            <p:nvPr userDrawn="1"/>
          </p:nvGrpSpPr>
          <p:grpSpPr bwMode="auto">
            <a:xfrm>
              <a:off x="0" y="1632"/>
              <a:ext cx="5758" cy="1858"/>
              <a:chOff x="0" y="1632"/>
              <a:chExt cx="5758" cy="1858"/>
            </a:xfrm>
          </p:grpSpPr>
          <p:sp>
            <p:nvSpPr>
              <p:cNvPr id="32874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4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grpSp>
      </p:grpSp>
      <p:sp>
        <p:nvSpPr>
          <p:cNvPr id="32874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2874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874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ea typeface="宋体" charset="0"/>
                <a:cs typeface="宋体" charset="0"/>
              </a:defRPr>
            </a:lvl1pPr>
          </a:lstStyle>
          <a:p>
            <a:pPr algn="l">
              <a:defRPr/>
            </a:pPr>
            <a:endParaRPr lang="en-US" altLang="zh-CN" b="0">
              <a:solidFill>
                <a:srgbClr val="FFFFFF"/>
              </a:solidFill>
            </a:endParaRPr>
          </a:p>
        </p:txBody>
      </p:sp>
      <p:sp>
        <p:nvSpPr>
          <p:cNvPr id="32874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ea typeface="宋体" charset="0"/>
                <a:cs typeface="宋体" charset="0"/>
              </a:defRPr>
            </a:lvl1pPr>
          </a:lstStyle>
          <a:p>
            <a:pPr>
              <a:defRPr/>
            </a:pPr>
            <a:endParaRPr lang="en-US" altLang="zh-CN" b="0">
              <a:solidFill>
                <a:srgbClr val="FFFFFF"/>
              </a:solidFill>
            </a:endParaRPr>
          </a:p>
        </p:txBody>
      </p:sp>
      <p:sp>
        <p:nvSpPr>
          <p:cNvPr id="32875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ea typeface="宋体" charset="0"/>
                <a:cs typeface="宋体" charset="0"/>
              </a:defRPr>
            </a:lvl1pPr>
          </a:lstStyle>
          <a:p>
            <a:pPr>
              <a:defRPr/>
            </a:pPr>
            <a:fld id="{598CABF1-8264-F041-8B02-6493178F9A8F}" type="slidenum">
              <a:rPr lang="en-US" altLang="zh-CN" b="0">
                <a:solidFill>
                  <a:srgbClr val="FFFFFF"/>
                </a:solidFill>
              </a:rPr>
              <a:pPr>
                <a:defRPr/>
              </a:pPr>
              <a:t>‹#›</a:t>
            </a:fld>
            <a:endParaRPr lang="en-US" altLang="zh-CN" b="0">
              <a:solidFill>
                <a:srgbClr val="FFFFFF"/>
              </a:solidFill>
            </a:endParaRPr>
          </a:p>
        </p:txBody>
      </p:sp>
    </p:spTree>
    <p:extLst>
      <p:ext uri="{BB962C8B-B14F-4D97-AF65-F5344CB8AC3E}">
        <p14:creationId xmlns:p14="http://schemas.microsoft.com/office/powerpoint/2010/main" val="1164644907"/>
      </p:ext>
    </p:extLst>
  </p:cSld>
  <p:clrMap bg1="dk2" tx1="lt1" bg2="dk1" tx2="lt2" accent1="accent1" accent2="accent2" accent3="accent3" accent4="accent4" accent5="accent5" accent6="accent6" hlink="hlink" folHlink="folHlink"/>
  <p:sldLayoutIdLst>
    <p:sldLayoutId id="2147486298" r:id="rId1"/>
    <p:sldLayoutId id="2147486299" r:id="rId2"/>
    <p:sldLayoutId id="2147486300" r:id="rId3"/>
    <p:sldLayoutId id="2147486301" r:id="rId4"/>
    <p:sldLayoutId id="2147486302" r:id="rId5"/>
    <p:sldLayoutId id="2147486303" r:id="rId6"/>
    <p:sldLayoutId id="2147486304" r:id="rId7"/>
    <p:sldLayoutId id="2147486305" r:id="rId8"/>
    <p:sldLayoutId id="2147486306" r:id="rId9"/>
    <p:sldLayoutId id="2147486307"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lgn="l">
              <a:defRPr/>
            </a:pPr>
            <a:endParaRPr lang="en-US" b="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b="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2A419F11-3D62-C64B-AFE4-6931D49AB351}" type="slidenum">
              <a:rPr lang="en-US" b="0"/>
              <a:pPr>
                <a:defRPr/>
              </a:pPr>
              <a:t>‹#›</a:t>
            </a:fld>
            <a:endParaRPr lang="en-US" b="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3/5/26</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latin typeface="Arial" pitchFamily="-105" charset="0"/>
                <a:ea typeface="+mn-ea"/>
                <a:cs typeface="+mn-cs"/>
              </a:defRPr>
            </a:lvl1pPr>
          </a:lstStyle>
          <a:p>
            <a:pPr algn="l">
              <a:defRPr/>
            </a:pPr>
            <a:endParaRPr lang="en-US" b="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latin typeface="Arial" pitchFamily="-105" charset="0"/>
                <a:ea typeface="+mn-ea"/>
                <a:cs typeface="+mn-cs"/>
              </a:defRPr>
            </a:lvl1pPr>
          </a:lstStyle>
          <a:p>
            <a:pPr>
              <a:defRPr/>
            </a:pPr>
            <a:endParaRPr lang="en-US" b="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latin typeface="Arial" charset="0"/>
                <a:ea typeface="Osaka" charset="0"/>
                <a:cs typeface="Osaka" charset="0"/>
              </a:defRPr>
            </a:lvl1pPr>
          </a:lstStyle>
          <a:p>
            <a:pPr>
              <a:defRPr/>
            </a:pPr>
            <a:fld id="{AFD1A53E-E01C-564C-9072-5808AD2902AD}" type="slidenum">
              <a:rPr lang="en-US" b="0"/>
              <a:pPr>
                <a:defRPr/>
              </a:pPr>
              <a:t>‹#›</a:t>
            </a:fld>
            <a:endParaRPr lang="en-US" b="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464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2519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AECBF5AE-CC8B-8948-A7C9-35366EA8B138}" type="slidenum">
              <a:rPr lang="en-US"/>
              <a:pPr/>
              <a:t>‹#›</a:t>
            </a:fld>
            <a:endParaRPr lang="en-US"/>
          </a:p>
        </p:txBody>
      </p:sp>
      <p:pic>
        <p:nvPicPr>
          <p:cNvPr id="1464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4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46" r:id="rId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08" charset="0"/>
        </a:defRPr>
      </a:lvl6pPr>
      <a:lvl7pPr marL="914165" algn="l" rtl="0" fontAlgn="base">
        <a:spcBef>
          <a:spcPct val="0"/>
        </a:spcBef>
        <a:spcAft>
          <a:spcPct val="0"/>
        </a:spcAft>
        <a:defRPr sz="4400">
          <a:solidFill>
            <a:schemeClr val="tx2"/>
          </a:solidFill>
          <a:latin typeface="Times New Roman" pitchFamily="-108" charset="0"/>
        </a:defRPr>
      </a:lvl7pPr>
      <a:lvl8pPr marL="1371250" algn="l" rtl="0" fontAlgn="base">
        <a:spcBef>
          <a:spcPct val="0"/>
        </a:spcBef>
        <a:spcAft>
          <a:spcPct val="0"/>
        </a:spcAft>
        <a:defRPr sz="4400">
          <a:solidFill>
            <a:schemeClr val="tx2"/>
          </a:solidFill>
          <a:latin typeface="Times New Roman" pitchFamily="-108" charset="0"/>
        </a:defRPr>
      </a:lvl8pPr>
      <a:lvl9pPr marL="1828332" algn="l"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Arial"/>
          <a:ea typeface="ＭＳ Ｐゴシック" pitchFamily="-108"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5pPr>
      <a:lvl6pPr marL="2513959"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5/3/26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0">
                <a:solidFill>
                  <a:schemeClr val="tx1"/>
                </a:solidFill>
                <a:effectLst>
                  <a:outerShdw blurRad="38100" dist="38100" dir="2700000" algn="tl">
                    <a:srgbClr val="000000"/>
                  </a:outerShdw>
                </a:effectLst>
                <a:latin typeface="Arial" charset="0"/>
              </a:defRPr>
            </a:lvl1pPr>
          </a:lstStyle>
          <a:p>
            <a:pPr>
              <a:defRPr/>
            </a:pPr>
            <a:fld id="{F755D6FC-4DB3-C742-9B53-79BAF4920C48}" type="slidenum">
              <a:rPr lang="en-US"/>
              <a:pPr>
                <a:defRPr/>
              </a:pPr>
              <a:t>‹#›</a:t>
            </a:fld>
            <a:endParaRPr 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latin typeface="Arial" charset="0"/>
              </a:rPr>
              <a:pPr/>
              <a:t>‹#›</a:t>
            </a:fld>
            <a:endParaRPr lang="en-US">
              <a:solidFill>
                <a:srgbClr val="482400"/>
              </a:solidFill>
              <a:latin typeface="Arial"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7540184"/>
      </p:ext>
    </p:extLst>
  </p:cSld>
  <p:clrMap bg1="lt1" tx1="dk1" bg2="lt2" tx2="dk2" accent1="accent1" accent2="accent2" accent3="accent3" accent4="accent4" accent5="accent5" accent6="accent6" hlink="hlink" folHlink="folHlink"/>
  <p:sldLayoutIdLst>
    <p:sldLayoutId id="2147486435" r:id="rId1"/>
    <p:sldLayoutId id="2147486436" r:id="rId2"/>
    <p:sldLayoutId id="2147486437" r:id="rId3"/>
    <p:sldLayoutId id="2147486438" r:id="rId4"/>
    <p:sldLayoutId id="2147486439" r:id="rId5"/>
    <p:sldLayoutId id="2147486440" r:id="rId6"/>
    <p:sldLayoutId id="2147486441" r:id="rId7"/>
    <p:sldLayoutId id="2147486442" r:id="rId8"/>
    <p:sldLayoutId id="2147486443" r:id="rId9"/>
    <p:sldLayoutId id="2147486444" r:id="rId10"/>
    <p:sldLayoutId id="2147486445"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0">
                <a:solidFill>
                  <a:srgbClr val="FFFFFF"/>
                </a:solidFill>
                <a:effectLst>
                  <a:outerShdw blurRad="38100" dist="38100" dir="2700000" algn="tl">
                    <a:srgbClr val="000000"/>
                  </a:outerShdw>
                </a:effectLst>
                <a:latin typeface="Arial" charset="0"/>
              </a:defRPr>
            </a:lvl1pPr>
          </a:lstStyle>
          <a:p>
            <a:pPr>
              <a:defRPr/>
            </a:pPr>
            <a:fld id="{307A381D-DE8E-AF49-BD0D-9B1FF1F0B169}" type="slidenum">
              <a:rPr lang="en-US"/>
              <a:pPr>
                <a:defRPr/>
              </a:pPr>
              <a:t>‹#›</a:t>
            </a:fld>
            <a:endParaRPr lang="en-US"/>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D60DE23-C63A-C94F-A540-BD2BDC26D7BE}" type="slidenum">
              <a:rPr lang="en-US"/>
              <a:pPr>
                <a:defRPr/>
              </a:pPr>
              <a:t>‹#›</a:t>
            </a:fld>
            <a:endParaRPr lang="en-US"/>
          </a:p>
        </p:txBody>
      </p:sp>
    </p:spTree>
    <p:extLst>
      <p:ext uri="{BB962C8B-B14F-4D97-AF65-F5344CB8AC3E}">
        <p14:creationId xmlns:p14="http://schemas.microsoft.com/office/powerpoint/2010/main" val="2853079451"/>
      </p:ext>
    </p:extLst>
  </p:cSld>
  <p:clrMap bg1="lt1" tx1="dk1" bg2="lt2" tx2="dk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E1E740A1-9A2F-154C-BC5E-63A77EC45A38}"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2669294"/>
      </p:ext>
    </p:extLst>
  </p:cSld>
  <p:clrMap bg1="dk2" tx1="lt1" bg2="dk1" tx2="lt2" accent1="accent1" accent2="accent2" accent3="accent3" accent4="accent4" accent5="accent5" accent6="accent6" hlink="hlink" folHlink="folHlink"/>
  <p:sldLayoutIdLst>
    <p:sldLayoutId id="2147486479" r:id="rId1"/>
    <p:sldLayoutId id="214748648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E1466DEE-4876-5441-A724-1FC581A6FB8F}" type="slidenum">
              <a:rPr lang="en-US"/>
              <a:pPr>
                <a:defRPr/>
              </a:pPr>
              <a:t>‹#›</a:t>
            </a:fld>
            <a:endParaRPr lang="en-US"/>
          </a:p>
        </p:txBody>
      </p:sp>
    </p:spTree>
    <p:extLst>
      <p:ext uri="{BB962C8B-B14F-4D97-AF65-F5344CB8AC3E}">
        <p14:creationId xmlns:p14="http://schemas.microsoft.com/office/powerpoint/2010/main" val="183305952"/>
      </p:ext>
    </p:extLst>
  </p:cSld>
  <p:clrMap bg1="lt1" tx1="dk1" bg2="lt2" tx2="dk2" accent1="accent1" accent2="accent2" accent3="accent3" accent4="accent4" accent5="accent5" accent6="accent6" hlink="hlink" folHlink="folHlink"/>
  <p:sldLayoutIdLst>
    <p:sldLayoutId id="2147486482"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fld id="{578E7FE5-6CF7-FB48-A5BE-85E9901BD34D}" type="slidenum">
              <a:rPr lang="en-US"/>
              <a:pPr>
                <a:defRPr/>
              </a:pPr>
              <a:t>‹#›</a:t>
            </a:fld>
            <a:endParaRPr lang="en-US"/>
          </a:p>
        </p:txBody>
      </p:sp>
    </p:spTree>
    <p:extLst>
      <p:ext uri="{BB962C8B-B14F-4D97-AF65-F5344CB8AC3E}">
        <p14:creationId xmlns:p14="http://schemas.microsoft.com/office/powerpoint/2010/main" val="1263345911"/>
      </p:ext>
    </p:extLst>
  </p:cSld>
  <p:clrMap bg1="dk2" tx1="lt1" bg2="dk1" tx2="lt2" accent1="accent1" accent2="accent2" accent3="accent3" accent4="accent4" accent5="accent5" accent6="accent6" hlink="hlink" folHlink="folHlink"/>
  <p:sldLayoutIdLst>
    <p:sldLayoutId id="2147486484" r:id="rId1"/>
    <p:sldLayoutId id="2147486485" r:id="rId2"/>
    <p:sldLayoutId id="2147486486" r:id="rId3"/>
    <p:sldLayoutId id="2147486487" r:id="rId4"/>
    <p:sldLayoutId id="2147486488" r:id="rId5"/>
    <p:sldLayoutId id="2147486489" r:id="rId6"/>
    <p:sldLayoutId id="2147486490" r:id="rId7"/>
    <p:sldLayoutId id="2147486491" r:id="rId8"/>
    <p:sldLayoutId id="2147486492" r:id="rId9"/>
    <p:sldLayoutId id="2147486493" r:id="rId10"/>
    <p:sldLayoutId id="2147486494" r:id="rId11"/>
    <p:sldLayoutId id="2147486495" r:id="rId12"/>
    <p:sldLayoutId id="214748649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0"/>
        </a:defRPr>
      </a:lvl5pPr>
      <a:lvl6pPr marL="25146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CC385DC9-05F0-1F4E-A4A4-30B2429CDB75}" type="slidenum">
              <a:rPr lang="en-US"/>
              <a:pPr>
                <a:defRPr/>
              </a:pPr>
              <a:t>‹#›</a:t>
            </a:fld>
            <a:endParaRPr lang="en-US"/>
          </a:p>
        </p:txBody>
      </p:sp>
    </p:spTree>
    <p:extLst>
      <p:ext uri="{BB962C8B-B14F-4D97-AF65-F5344CB8AC3E}">
        <p14:creationId xmlns:p14="http://schemas.microsoft.com/office/powerpoint/2010/main" val="1956099714"/>
      </p:ext>
    </p:extLst>
  </p:cSld>
  <p:clrMap bg1="lt1" tx1="dk1" bg2="lt2" tx2="dk2" accent1="accent1" accent2="accent2" accent3="accent3" accent4="accent4" accent5="accent5" accent6="accent6" hlink="hlink" folHlink="folHlink"/>
  <p:sldLayoutIdLst>
    <p:sldLayoutId id="2147486498" r:id="rId1"/>
    <p:sldLayoutId id="2147486499"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297CCCF-9933-2A47-8A75-4202EB732F38}" type="slidenum">
              <a:rPr lang="en-US"/>
              <a:pPr>
                <a:defRPr/>
              </a:pPr>
              <a:t>‹#›</a:t>
            </a:fld>
            <a:endParaRPr lang="en-US"/>
          </a:p>
        </p:txBody>
      </p:sp>
    </p:spTree>
    <p:extLst>
      <p:ext uri="{BB962C8B-B14F-4D97-AF65-F5344CB8AC3E}">
        <p14:creationId xmlns:p14="http://schemas.microsoft.com/office/powerpoint/2010/main" val="3823499759"/>
      </p:ext>
    </p:extLst>
  </p:cSld>
  <p:clrMap bg1="dk2" tx1="lt1" bg2="dk1" tx2="lt2" accent1="accent1" accent2="accent2" accent3="accent3" accent4="accent4" accent5="accent5" accent6="accent6" hlink="hlink" folHlink="folHlink"/>
  <p:sldLayoutIdLst>
    <p:sldLayoutId id="21474865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233363745"/>
      </p:ext>
    </p:extLst>
  </p:cSld>
  <p:clrMap bg1="dk2" tx1="lt1" bg2="dk1" tx2="lt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812611939"/>
      </p:ext>
    </p:extLst>
  </p:cSld>
  <p:clrMap bg1="dk2" tx1="lt1" bg2="dk1" tx2="lt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BAC142C6-281E-484E-BADF-DD5466C56E09}" type="slidenum">
              <a:rPr lang="en-US"/>
              <a:pPr>
                <a:defRPr/>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8635182"/>
      </p:ext>
    </p:extLst>
  </p:cSld>
  <p:clrMap bg1="lt1" tx1="dk1" bg2="lt2" tx2="dk2" accent1="accent1" accent2="accent2" accent3="accent3" accent4="accent4" accent5="accent5" accent6="accent6" hlink="hlink" folHlink="folHlink"/>
  <p:sldLayoutIdLst>
    <p:sldLayoutId id="2147486527" r:id="rId1"/>
    <p:sldLayoutId id="2147486528" r:id="rId2"/>
    <p:sldLayoutId id="2147486529" r:id="rId3"/>
    <p:sldLayoutId id="2147486530" r:id="rId4"/>
    <p:sldLayoutId id="2147486531" r:id="rId5"/>
    <p:sldLayoutId id="2147486532" r:id="rId6"/>
    <p:sldLayoutId id="2147486533" r:id="rId7"/>
    <p:sldLayoutId id="2147486534" r:id="rId8"/>
    <p:sldLayoutId id="2147486535" r:id="rId9"/>
    <p:sldLayoutId id="2147486536" r:id="rId10"/>
    <p:sldLayoutId id="2147486537" r:id="rId11"/>
    <p:sldLayoutId id="2147486538" r:id="rId12"/>
  </p:sldLayoutIdLst>
  <p:txStyles>
    <p:titleStyle>
      <a:lvl1pPr algn="l" rtl="0" eaLnBrk="0" fontAlgn="base" hangingPunct="0">
        <a:spcBef>
          <a:spcPct val="0"/>
        </a:spcBef>
        <a:spcAft>
          <a:spcPct val="0"/>
        </a:spcAft>
        <a:defRPr sz="4400" b="1">
          <a:solidFill>
            <a:schemeClr val="tx2"/>
          </a:solidFill>
          <a:latin typeface="Arial"/>
          <a:ea typeface="ＭＳ Ｐゴシック" charset="0"/>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Osaka"/>
                <a:cs typeface="Osaka"/>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Osaka"/>
                <a:cs typeface="Osaka"/>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latin typeface="Arial" charset="0"/>
                <a:ea typeface="Osaka" charset="0"/>
                <a:cs typeface="Osaka" charset="0"/>
              </a:defRPr>
            </a:lvl1pPr>
          </a:lstStyle>
          <a:p>
            <a:pPr>
              <a:defRPr/>
            </a:pPr>
            <a:fld id="{2249D0EC-50ED-104C-8007-2BF551D11A23}" type="slidenum">
              <a:rPr lang="en-US"/>
              <a:pPr>
                <a:defRPr/>
              </a:pPr>
              <a:t>‹#›</a:t>
            </a:fld>
            <a:endParaRPr lang="en-US"/>
          </a:p>
        </p:txBody>
      </p:sp>
    </p:spTree>
    <p:extLst>
      <p:ext uri="{BB962C8B-B14F-4D97-AF65-F5344CB8AC3E}">
        <p14:creationId xmlns:p14="http://schemas.microsoft.com/office/powerpoint/2010/main" val="1435405971"/>
      </p:ext>
    </p:extLst>
  </p:cSld>
  <p:clrMap bg1="lt1" tx1="dk1" bg2="lt2" tx2="dk2" accent1="accent1" accent2="accent2" accent3="accent3" accent4="accent4" accent5="accent5" accent6="accent6" hlink="hlink" folHlink="folHlink"/>
  <p:sldLayoutIdLst>
    <p:sldLayoutId id="2147486540" r:id="rId1"/>
    <p:sldLayoutId id="2147486541" r:id="rId2"/>
    <p:sldLayoutId id="2147486542" r:id="rId3"/>
    <p:sldLayoutId id="2147486543" r:id="rId4"/>
    <p:sldLayoutId id="2147486544" r:id="rId5"/>
    <p:sldLayoutId id="2147486545" r:id="rId6"/>
    <p:sldLayoutId id="2147486546" r:id="rId7"/>
    <p:sldLayoutId id="2147486547" r:id="rId8"/>
    <p:sldLayoutId id="2147486548" r:id="rId9"/>
    <p:sldLayoutId id="2147486549" r:id="rId10"/>
    <p:sldLayoutId id="21474865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F8D51334-D305-B347-8C0F-14B153EDDA9F}" type="slidenum">
              <a:rPr lang="en-US"/>
              <a:pPr>
                <a:defRPr/>
              </a:pPr>
              <a:t>‹#›</a:t>
            </a:fld>
            <a:endParaRPr lang="en-US"/>
          </a:p>
        </p:txBody>
      </p:sp>
    </p:spTree>
    <p:extLst>
      <p:ext uri="{BB962C8B-B14F-4D97-AF65-F5344CB8AC3E}">
        <p14:creationId xmlns:p14="http://schemas.microsoft.com/office/powerpoint/2010/main" val="1487276277"/>
      </p:ext>
    </p:extLst>
  </p:cSld>
  <p:clrMap bg1="lt1" tx1="dk1" bg2="lt2" tx2="dk2" accent1="accent1" accent2="accent2" accent3="accent3" accent4="accent4" accent5="accent5" accent6="accent6" hlink="hlink" folHlink="folHlink"/>
  <p:sldLayoutIdLst>
    <p:sldLayoutId id="2147486552" r:id="rId1"/>
    <p:sldLayoutId id="2147486553" r:id="rId2"/>
    <p:sldLayoutId id="2147486554" r:id="rId3"/>
    <p:sldLayoutId id="2147486555" r:id="rId4"/>
    <p:sldLayoutId id="2147486556" r:id="rId5"/>
    <p:sldLayoutId id="2147486557" r:id="rId6"/>
    <p:sldLayoutId id="2147486558" r:id="rId7"/>
    <p:sldLayoutId id="2147486559" r:id="rId8"/>
    <p:sldLayoutId id="2147486560" r:id="rId9"/>
    <p:sldLayoutId id="2147486561" r:id="rId10"/>
    <p:sldLayoutId id="214748656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227636866"/>
      </p:ext>
    </p:extLst>
  </p:cSld>
  <p:clrMap bg1="dk2" tx1="lt1" bg2="dk1" tx2="lt2" accent1="accent1" accent2="accent2" accent3="accent3" accent4="accent4" accent5="accent5" accent6="accent6" hlink="hlink" folHlink="folHlink"/>
  <p:sldLayoutIdLst>
    <p:sldLayoutId id="2147486564" r:id="rId1"/>
    <p:sldLayoutId id="2147486565" r:id="rId2"/>
    <p:sldLayoutId id="2147486566" r:id="rId3"/>
    <p:sldLayoutId id="2147486567" r:id="rId4"/>
    <p:sldLayoutId id="2147486568" r:id="rId5"/>
    <p:sldLayoutId id="2147486569" r:id="rId6"/>
    <p:sldLayoutId id="2147486570" r:id="rId7"/>
    <p:sldLayoutId id="2147486571" r:id="rId8"/>
    <p:sldLayoutId id="2147486572" r:id="rId9"/>
    <p:sldLayoutId id="2147486573" r:id="rId10"/>
    <p:sldLayoutId id="2147486574"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smtClean="0">
                <a:solidFill>
                  <a:schemeClr val="tx2"/>
                </a:solidFill>
              </a:defRPr>
            </a:lvl1pPr>
          </a:lstStyle>
          <a:p>
            <a:pPr>
              <a:defRPr/>
            </a:pPr>
            <a:fld id="{CFE5E613-A67E-E74F-B3F5-BE199BF4244A}" type="slidenum">
              <a:rPr lang="en-US"/>
              <a:pPr>
                <a:defRPr/>
              </a:pPr>
              <a:t>‹#›</a:t>
            </a:fld>
            <a:endParaRPr lang="en-US"/>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497231"/>
      </p:ext>
    </p:extLst>
  </p:cSld>
  <p:clrMap bg1="lt1" tx1="dk1" bg2="lt2" tx2="dk2" accent1="accent1" accent2="accent2" accent3="accent3" accent4="accent4" accent5="accent5" accent6="accent6" hlink="hlink" folHlink="folHlink"/>
  <p:sldLayoutIdLst>
    <p:sldLayoutId id="2147486576" r:id="rId1"/>
    <p:sldLayoutId id="2147486577" r:id="rId2"/>
    <p:sldLayoutId id="2147486578" r:id="rId3"/>
    <p:sldLayoutId id="2147486579" r:id="rId4"/>
    <p:sldLayoutId id="2147486580" r:id="rId5"/>
    <p:sldLayoutId id="2147486581" r:id="rId6"/>
    <p:sldLayoutId id="2147486582" r:id="rId7"/>
    <p:sldLayoutId id="2147486583" r:id="rId8"/>
    <p:sldLayoutId id="2147486584" r:id="rId9"/>
    <p:sldLayoutId id="2147486585" r:id="rId10"/>
    <p:sldLayoutId id="214748658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98842962"/>
      </p:ext>
    </p:extLst>
  </p:cSld>
  <p:clrMap bg1="lt1" tx1="dk1" bg2="lt2" tx2="dk2" accent1="accent1" accent2="accent2" accent3="accent3" accent4="accent4" accent5="accent5" accent6="accent6" hlink="hlink" folHlink="folHlink"/>
  <p:sldLayoutIdLst>
    <p:sldLayoutId id="2147486588" r:id="rId1"/>
    <p:sldLayoutId id="2147486589" r:id="rId2"/>
    <p:sldLayoutId id="2147486590" r:id="rId3"/>
    <p:sldLayoutId id="2147486591" r:id="rId4"/>
    <p:sldLayoutId id="2147486592" r:id="rId5"/>
    <p:sldLayoutId id="2147486593" r:id="rId6"/>
    <p:sldLayoutId id="2147486594" r:id="rId7"/>
    <p:sldLayoutId id="2147486595" r:id="rId8"/>
    <p:sldLayoutId id="2147486596" r:id="rId9"/>
    <p:sldLayoutId id="2147486597" r:id="rId10"/>
    <p:sldLayoutId id="2147486598"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5/3/26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2177139266"/>
      </p:ext>
    </p:extLst>
  </p:cSld>
  <p:clrMap bg1="lt1" tx1="dk1" bg2="lt2" tx2="dk2" accent1="accent1" accent2="accent2" accent3="accent3" accent4="accent4" accent5="accent5" accent6="accent6" hlink="hlink" folHlink="folHlink"/>
  <p:sldLayoutIdLst>
    <p:sldLayoutId id="2147486600" r:id="rId1"/>
    <p:sldLayoutId id="2147486601" r:id="rId2"/>
    <p:sldLayoutId id="2147486602" r:id="rId3"/>
    <p:sldLayoutId id="2147486603" r:id="rId4"/>
    <p:sldLayoutId id="2147486604" r:id="rId5"/>
    <p:sldLayoutId id="2147486605" r:id="rId6"/>
    <p:sldLayoutId id="2147486606" r:id="rId7"/>
    <p:sldLayoutId id="2147486607" r:id="rId8"/>
    <p:sldLayoutId id="2147486608" r:id="rId9"/>
    <p:sldLayoutId id="2147486609" r:id="rId10"/>
    <p:sldLayoutId id="2147486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 y="0"/>
            <a:ext cx="9159875" cy="6858000"/>
            <a:chOff x="0" y="0"/>
            <a:chExt cx="5770" cy="4320"/>
          </a:xfrm>
        </p:grpSpPr>
        <p:sp>
          <p:nvSpPr>
            <p:cNvPr id="10035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3"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0036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0"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1"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7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10037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0376"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a:t>Click to edit Master title style</a:t>
            </a:r>
          </a:p>
        </p:txBody>
      </p:sp>
      <p:sp>
        <p:nvSpPr>
          <p:cNvPr id="100377" name="Rectangle 25"/>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78"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100379"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000">
                <a:effectLst>
                  <a:outerShdw blurRad="38100" dist="38100" dir="2700000" algn="tl">
                    <a:srgbClr val="000000"/>
                  </a:outerShdw>
                </a:effectLst>
                <a:latin typeface="Tahoma" charset="0"/>
              </a:defRPr>
            </a:lvl1pPr>
          </a:lstStyle>
          <a:p>
            <a:fld id="{FB2A717D-9819-B34B-B0DB-59E0CEBC3DF0}" type="slidenum">
              <a:rPr lang="en-US"/>
              <a:pPr/>
              <a:t>‹#›</a:t>
            </a:fld>
            <a:endParaRPr lang="en-US"/>
          </a:p>
        </p:txBody>
      </p:sp>
      <p:sp>
        <p:nvSpPr>
          <p:cNvPr id="10038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1819178222"/>
      </p:ext>
    </p:extLst>
  </p:cSld>
  <p:clrMap bg1="dk2" tx1="lt1" bg2="dk1" tx2="lt2" accent1="accent1" accent2="accent2" accent3="accent3" accent4="accent4" accent5="accent5" accent6="accent6" hlink="hlink" folHlink="folHlink"/>
  <p:sldLayoutIdLst>
    <p:sldLayoutId id="2147486612" r:id="rId1"/>
    <p:sldLayoutId id="2147486613" r:id="rId2"/>
    <p:sldLayoutId id="2147486614" r:id="rId3"/>
    <p:sldLayoutId id="2147486615" r:id="rId4"/>
    <p:sldLayoutId id="2147486616" r:id="rId5"/>
    <p:sldLayoutId id="2147486617" r:id="rId6"/>
    <p:sldLayoutId id="2147486618" r:id="rId7"/>
    <p:sldLayoutId id="2147486619" r:id="rId8"/>
    <p:sldLayoutId id="2147486620" r:id="rId9"/>
    <p:sldLayoutId id="2147486621" r:id="rId10"/>
    <p:sldLayoutId id="2147486622"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7" name="Rectangle 3"/>
          <p:cNvSpPr>
            <a:spLocks noGrp="1" noChangeArrowheads="1"/>
          </p:cNvSpPr>
          <p:nvPr>
            <p:ph type="title"/>
          </p:nvPr>
        </p:nvSpPr>
        <p:spPr bwMode="auto">
          <a:xfrm>
            <a:off x="1066800" y="3810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1" compatLnSpc="1">
            <a:prstTxWarp prst="textNoShape">
              <a:avLst/>
            </a:prstTxWarp>
          </a:bodyPr>
          <a:lstStyle>
            <a:lvl1pPr algn="l">
              <a:defRPr sz="1400" b="0" smtClean="0">
                <a:solidFill>
                  <a:schemeClr val="tx2"/>
                </a:solidFill>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1" compatLnSpc="1">
            <a:prstTxWarp prst="textNoShape">
              <a:avLst/>
            </a:prstTxWarp>
          </a:bodyPr>
          <a:lstStyle>
            <a:lvl1pPr>
              <a:defRPr sz="1400" b="0" smtClean="0">
                <a:solidFill>
                  <a:schemeClr val="tx2"/>
                </a:solidFill>
                <a:cs typeface="+mn-cs"/>
              </a:defRPr>
            </a:lvl1pPr>
          </a:lstStyle>
          <a:p>
            <a:pP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1" compatLnSpc="1">
            <a:prstTxWarp prst="textNoShape">
              <a:avLst/>
            </a:prstTxWarp>
          </a:bodyPr>
          <a:lstStyle>
            <a:lvl1pPr algn="r">
              <a:defRPr sz="1400" b="0" smtClean="0">
                <a:solidFill>
                  <a:schemeClr val="tx2"/>
                </a:solidFill>
                <a:cs typeface="+mn-cs"/>
              </a:defRPr>
            </a:lvl1pPr>
          </a:lstStyle>
          <a:p>
            <a:pPr>
              <a:defRPr/>
            </a:pPr>
            <a:fld id="{21E9DFFD-206C-3843-B223-47A70CF33980}" type="slidenum">
              <a:rPr lang="en-US">
                <a:solidFill>
                  <a:srgbClr val="482400"/>
                </a:solidFill>
              </a:rPr>
              <a:pPr>
                <a:defRPr/>
              </a:pPr>
              <a:t>‹#›</a:t>
            </a:fld>
            <a:endParaRPr lang="en-US">
              <a:solidFill>
                <a:srgbClr val="482400"/>
              </a:solidFill>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2" name="Rectangle 8"/>
          <p:cNvSpPr>
            <a:spLocks noGrp="1" noChangeArrowheads="1"/>
          </p:cNvSpPr>
          <p:nvPr>
            <p:ph type="body" idx="1"/>
          </p:nvPr>
        </p:nvSpPr>
        <p:spPr bwMode="auto">
          <a:xfrm>
            <a:off x="1062038" y="1766888"/>
            <a:ext cx="7769225" cy="4113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6019785"/>
      </p:ext>
    </p:extLst>
  </p:cSld>
  <p:clrMap bg1="lt1" tx1="dk1" bg2="lt2" tx2="dk2" accent1="accent1" accent2="accent2" accent3="accent3" accent4="accent4" accent5="accent5" accent6="accent6" hlink="hlink" folHlink="folHlink"/>
  <p:sldLayoutIdLst>
    <p:sldLayoutId id="2147486636" r:id="rId1"/>
    <p:sldLayoutId id="2147486637" r:id="rId2"/>
    <p:sldLayoutId id="2147486638" r:id="rId3"/>
    <p:sldLayoutId id="2147486639" r:id="rId4"/>
    <p:sldLayoutId id="2147486640" r:id="rId5"/>
    <p:sldLayoutId id="2147486641" r:id="rId6"/>
    <p:sldLayoutId id="2147486642" r:id="rId7"/>
    <p:sldLayoutId id="2147486643" r:id="rId8"/>
    <p:sldLayoutId id="2147486644" r:id="rId9"/>
    <p:sldLayoutId id="2147486645" r:id="rId10"/>
    <p:sldLayoutId id="2147486646"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5pPr>
      <a:lvl6pPr marL="25146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6pPr>
      <a:lvl7pPr marL="29718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7pPr>
      <a:lvl8pPr marL="34290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8pPr>
      <a:lvl9pPr marL="38862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10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6.xml"/><Relationship Id="rId1" Type="http://schemas.openxmlformats.org/officeDocument/2006/relationships/slideLayout" Target="../slideLayouts/slideLayout533.xml"/></Relationships>
</file>

<file path=ppt/slides/_rels/slide101.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97.xml"/><Relationship Id="rId1" Type="http://schemas.openxmlformats.org/officeDocument/2006/relationships/slideLayout" Target="../slideLayouts/slideLayout533.xml"/></Relationships>
</file>

<file path=ppt/slides/_rels/slide10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8.xml"/><Relationship Id="rId1" Type="http://schemas.openxmlformats.org/officeDocument/2006/relationships/slideLayout" Target="../slideLayouts/slideLayout533.xml"/></Relationships>
</file>

<file path=ppt/slides/_rels/slide10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533.xml"/></Relationships>
</file>

<file path=ppt/slides/_rels/slide104.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00.xml"/><Relationship Id="rId1" Type="http://schemas.openxmlformats.org/officeDocument/2006/relationships/slideLayout" Target="../slideLayouts/slideLayout533.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s>
</file>

<file path=ppt/slides/_rels/slide10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01.xml"/><Relationship Id="rId1" Type="http://schemas.openxmlformats.org/officeDocument/2006/relationships/slideLayout" Target="../slideLayouts/slideLayout533.xml"/></Relationships>
</file>

<file path=ppt/slides/_rels/slide10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2.xml"/><Relationship Id="rId1" Type="http://schemas.openxmlformats.org/officeDocument/2006/relationships/slideLayout" Target="../slideLayouts/slideLayout533.xml"/></Relationships>
</file>

<file path=ppt/slides/_rels/slide10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03.xml"/><Relationship Id="rId1" Type="http://schemas.openxmlformats.org/officeDocument/2006/relationships/slideLayout" Target="../slideLayouts/slideLayout533.xml"/></Relationships>
</file>

<file path=ppt/slides/_rels/slide10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4.xml"/><Relationship Id="rId1" Type="http://schemas.openxmlformats.org/officeDocument/2006/relationships/slideLayout" Target="../slideLayouts/slideLayout513.xml"/><Relationship Id="rId4" Type="http://schemas.openxmlformats.org/officeDocument/2006/relationships/image" Target="../media/image143.jpeg"/></Relationships>
</file>

<file path=ppt/slides/_rels/slide10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05.xml"/><Relationship Id="rId1" Type="http://schemas.openxmlformats.org/officeDocument/2006/relationships/slideLayout" Target="../slideLayouts/slideLayout538.xml"/></Relationships>
</file>

<file path=ppt/slides/_rels/slide1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06.xml"/><Relationship Id="rId1" Type="http://schemas.openxmlformats.org/officeDocument/2006/relationships/slideLayout" Target="../slideLayouts/slideLayout538.xml"/></Relationships>
</file>

<file path=ppt/slides/_rels/slide111.xml.rels><?xml version="1.0" encoding="UTF-8" standalone="yes"?>
<Relationships xmlns="http://schemas.openxmlformats.org/package/2006/relationships"><Relationship Id="rId3" Type="http://schemas.openxmlformats.org/officeDocument/2006/relationships/image" Target="../media/image146.jpeg"/><Relationship Id="rId7" Type="http://schemas.openxmlformats.org/officeDocument/2006/relationships/image" Target="../media/image150.jpeg"/><Relationship Id="rId2" Type="http://schemas.openxmlformats.org/officeDocument/2006/relationships/notesSlide" Target="../notesSlides/notesSlide107.xml"/><Relationship Id="rId1" Type="http://schemas.openxmlformats.org/officeDocument/2006/relationships/slideLayout" Target="../slideLayouts/slideLayout538.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png"/></Relationships>
</file>

<file path=ppt/slides/_rels/slide112.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08.xml"/><Relationship Id="rId1" Type="http://schemas.openxmlformats.org/officeDocument/2006/relationships/slideLayout" Target="../slideLayouts/slideLayout558.xml"/></Relationships>
</file>

<file path=ppt/slides/_rels/slide113.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09.xml"/><Relationship Id="rId1" Type="http://schemas.openxmlformats.org/officeDocument/2006/relationships/slideLayout" Target="../slideLayouts/slideLayout558.xml"/></Relationships>
</file>

<file path=ppt/slides/_rels/slide114.xml.rels><?xml version="1.0" encoding="UTF-8" standalone="yes"?>
<Relationships xmlns="http://schemas.openxmlformats.org/package/2006/relationships"><Relationship Id="rId2" Type="http://schemas.openxmlformats.org/officeDocument/2006/relationships/image" Target="../media/image153.gif"/><Relationship Id="rId1" Type="http://schemas.openxmlformats.org/officeDocument/2006/relationships/slideLayout" Target="../slideLayouts/slideLayout70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8.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7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1.xml"/><Relationship Id="rId1" Type="http://schemas.openxmlformats.org/officeDocument/2006/relationships/slideLayout" Target="../slideLayouts/slideLayout236.xml"/></Relationships>
</file>

<file path=ppt/slides/_rels/slide120.xml.rels><?xml version="1.0" encoding="UTF-8" standalone="yes"?>
<Relationships xmlns="http://schemas.openxmlformats.org/package/2006/relationships"><Relationship Id="rId2" Type="http://schemas.openxmlformats.org/officeDocument/2006/relationships/image" Target="../media/image155.emf"/><Relationship Id="rId1" Type="http://schemas.openxmlformats.org/officeDocument/2006/relationships/slideLayout" Target="../slideLayouts/slideLayout71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22.xml.rels><?xml version="1.0" encoding="UTF-8" standalone="yes"?>
<Relationships xmlns="http://schemas.openxmlformats.org/package/2006/relationships"><Relationship Id="rId2" Type="http://schemas.openxmlformats.org/officeDocument/2006/relationships/image" Target="../media/image156.gif"/><Relationship Id="rId1" Type="http://schemas.openxmlformats.org/officeDocument/2006/relationships/slideLayout" Target="../slideLayouts/slideLayout718.xml"/></Relationships>
</file>

<file path=ppt/slides/_rels/slide12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10.xml"/><Relationship Id="rId1" Type="http://schemas.openxmlformats.org/officeDocument/2006/relationships/slideLayout" Target="../slideLayouts/slideLayout73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25.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720.xml"/></Relationships>
</file>

<file path=ppt/slides/_rels/slide12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1.xml"/><Relationship Id="rId1" Type="http://schemas.openxmlformats.org/officeDocument/2006/relationships/slideLayout" Target="../slideLayouts/slideLayout723.xml"/></Relationships>
</file>

<file path=ppt/slides/_rels/slide127.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721.xml"/></Relationships>
</file>

<file path=ppt/slides/_rels/slide128.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720.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2.xml"/><Relationship Id="rId1" Type="http://schemas.openxmlformats.org/officeDocument/2006/relationships/slideLayout" Target="../slideLayouts/slideLayout24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4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4.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721.xml"/></Relationships>
</file>

<file path=ppt/slides/_rels/slide135.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736.xml"/></Relationships>
</file>

<file path=ppt/slides/_rels/slide13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3.xml"/><Relationship Id="rId1" Type="http://schemas.openxmlformats.org/officeDocument/2006/relationships/slideLayout" Target="../slideLayouts/slideLayout753.xml"/><Relationship Id="rId4" Type="http://schemas.openxmlformats.org/officeDocument/2006/relationships/image" Target="../media/image120.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xml"/><Relationship Id="rId1" Type="http://schemas.openxmlformats.org/officeDocument/2006/relationships/slideLayout" Target="../slideLayouts/slideLayout253.xml"/></Relationships>
</file>

<file path=ppt/slides/_rels/slide140.xml.rels><?xml version="1.0" encoding="UTF-8" standalone="yes"?>
<Relationships xmlns="http://schemas.openxmlformats.org/package/2006/relationships"><Relationship Id="rId2" Type="http://schemas.openxmlformats.org/officeDocument/2006/relationships/audio" Target="../media/audio1.bin"/><Relationship Id="rId1" Type="http://schemas.openxmlformats.org/officeDocument/2006/relationships/slideLayout" Target="../slideLayouts/slideLayout707.xml"/></Relationships>
</file>

<file path=ppt/slides/_rels/slide141.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14.xml"/><Relationship Id="rId1" Type="http://schemas.openxmlformats.org/officeDocument/2006/relationships/slideLayout" Target="../slideLayouts/slideLayout569.xml"/></Relationships>
</file>

<file path=ppt/slides/_rels/slide14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15.xml"/><Relationship Id="rId1" Type="http://schemas.openxmlformats.org/officeDocument/2006/relationships/slideLayout" Target="../slideLayouts/slideLayout575.xml"/></Relationships>
</file>

<file path=ppt/slides/_rels/slide14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16.xml"/><Relationship Id="rId1" Type="http://schemas.openxmlformats.org/officeDocument/2006/relationships/slideLayout" Target="../slideLayouts/slideLayout591.xml"/></Relationships>
</file>

<file path=ppt/slides/_rels/slide14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17.xml"/><Relationship Id="rId1" Type="http://schemas.openxmlformats.org/officeDocument/2006/relationships/slideLayout" Target="../slideLayouts/slideLayout591.xml"/></Relationships>
</file>

<file path=ppt/slides/_rels/slide14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18.xml"/><Relationship Id="rId1" Type="http://schemas.openxmlformats.org/officeDocument/2006/relationships/slideLayout" Target="../slideLayouts/slideLayout600.xml"/><Relationship Id="rId4" Type="http://schemas.openxmlformats.org/officeDocument/2006/relationships/image" Target="../media/image166.jpeg"/></Relationships>
</file>

<file path=ppt/slides/_rels/slide146.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19.xml"/><Relationship Id="rId1" Type="http://schemas.openxmlformats.org/officeDocument/2006/relationships/slideLayout" Target="../slideLayouts/slideLayout612.xml"/></Relationships>
</file>

<file path=ppt/slides/_rels/slide14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0.xml"/><Relationship Id="rId1" Type="http://schemas.openxmlformats.org/officeDocument/2006/relationships/slideLayout" Target="../slideLayouts/slideLayout591.xml"/><Relationship Id="rId4" Type="http://schemas.openxmlformats.org/officeDocument/2006/relationships/image" Target="../media/image169.png"/></Relationships>
</file>

<file path=ppt/slides/_rels/slide14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1.xml"/><Relationship Id="rId1" Type="http://schemas.openxmlformats.org/officeDocument/2006/relationships/slideLayout" Target="../slideLayouts/slideLayout591.xml"/><Relationship Id="rId4" Type="http://schemas.openxmlformats.org/officeDocument/2006/relationships/image" Target="../media/image170.png"/></Relationships>
</file>

<file path=ppt/slides/_rels/slide14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22.xml"/><Relationship Id="rId1" Type="http://schemas.openxmlformats.org/officeDocument/2006/relationships/slideLayout" Target="../slideLayouts/slideLayout596.xml"/></Relationships>
</file>

<file path=ppt/slides/_rels/slide1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253.xml"/><Relationship Id="rId4" Type="http://schemas.openxmlformats.org/officeDocument/2006/relationships/image" Target="../media/image59.jpeg"/></Relationships>
</file>

<file path=ppt/slides/_rels/slide15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23.xml"/><Relationship Id="rId1" Type="http://schemas.openxmlformats.org/officeDocument/2006/relationships/slideLayout" Target="../slideLayouts/slideLayout623.xml"/></Relationships>
</file>

<file path=ppt/slides/_rels/slide15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24.xml"/><Relationship Id="rId1" Type="http://schemas.openxmlformats.org/officeDocument/2006/relationships/slideLayout" Target="../slideLayouts/slideLayout575.xml"/></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25.xml"/><Relationship Id="rId1" Type="http://schemas.openxmlformats.org/officeDocument/2006/relationships/slideLayout" Target="../slideLayouts/slideLayout575.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28.xml"/></Relationships>
</file>

<file path=ppt/slides/_rels/slide15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7.xml"/><Relationship Id="rId1" Type="http://schemas.openxmlformats.org/officeDocument/2006/relationships/slideLayout" Target="../slideLayouts/slideLayout612.xml"/></Relationships>
</file>

<file path=ppt/slides/_rels/slide15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8.xml"/><Relationship Id="rId1" Type="http://schemas.openxmlformats.org/officeDocument/2006/relationships/slideLayout" Target="../slideLayouts/slideLayout612.xml"/></Relationships>
</file>

<file path=ppt/slides/_rels/slide156.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29.xml"/><Relationship Id="rId1" Type="http://schemas.openxmlformats.org/officeDocument/2006/relationships/slideLayout" Target="../slideLayouts/slideLayout591.xml"/></Relationships>
</file>

<file path=ppt/slides/_rels/slide15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0.xml"/><Relationship Id="rId1" Type="http://schemas.openxmlformats.org/officeDocument/2006/relationships/slideLayout" Target="../slideLayouts/slideLayout579.xml"/><Relationship Id="rId4" Type="http://schemas.openxmlformats.org/officeDocument/2006/relationships/image" Target="../media/image174.jpeg"/></Relationships>
</file>

<file path=ppt/slides/_rels/slide15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1.xml"/><Relationship Id="rId1" Type="http://schemas.openxmlformats.org/officeDocument/2006/relationships/slideLayout" Target="../slideLayouts/slideLayout596.xml"/><Relationship Id="rId4" Type="http://schemas.openxmlformats.org/officeDocument/2006/relationships/image" Target="../media/image176.emf"/></Relationships>
</file>

<file path=ppt/slides/_rels/slide159.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notesSlide" Target="../notesSlides/notesSlide132.xml"/><Relationship Id="rId1" Type="http://schemas.openxmlformats.org/officeDocument/2006/relationships/slideLayout" Target="../slideLayouts/slideLayout596.xml"/></Relationships>
</file>

<file path=ppt/slides/_rels/slide1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5.xml"/><Relationship Id="rId1" Type="http://schemas.openxmlformats.org/officeDocument/2006/relationships/slideLayout" Target="../slideLayouts/slideLayout253.xml"/></Relationships>
</file>

<file path=ppt/slides/_rels/slide16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3.xml"/><Relationship Id="rId1" Type="http://schemas.openxmlformats.org/officeDocument/2006/relationships/slideLayout" Target="../slideLayouts/slideLayout596.xml"/><Relationship Id="rId4" Type="http://schemas.openxmlformats.org/officeDocument/2006/relationships/image" Target="../media/image179.jpeg"/></Relationships>
</file>

<file path=ppt/slides/_rels/slide161.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notesSlide" Target="../notesSlides/notesSlide134.xml"/><Relationship Id="rId1" Type="http://schemas.openxmlformats.org/officeDocument/2006/relationships/slideLayout" Target="../slideLayouts/slideLayout596.xml"/></Relationships>
</file>

<file path=ppt/slides/_rels/slide16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35.xml"/><Relationship Id="rId1" Type="http://schemas.openxmlformats.org/officeDocument/2006/relationships/slideLayout" Target="../slideLayouts/slideLayout591.xml"/></Relationships>
</file>

<file path=ppt/slides/_rels/slide16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36.xml"/><Relationship Id="rId1" Type="http://schemas.openxmlformats.org/officeDocument/2006/relationships/slideLayout" Target="../slideLayouts/slideLayout596.xml"/><Relationship Id="rId4" Type="http://schemas.openxmlformats.org/officeDocument/2006/relationships/image" Target="../media/image176.emf"/></Relationships>
</file>

<file path=ppt/slides/_rels/slide164.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notesSlide" Target="../notesSlides/notesSlide137.xml"/><Relationship Id="rId1" Type="http://schemas.openxmlformats.org/officeDocument/2006/relationships/slideLayout" Target="../slideLayouts/slideLayout596.xml"/></Relationships>
</file>

<file path=ppt/slides/_rels/slide16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38.xml"/><Relationship Id="rId1" Type="http://schemas.openxmlformats.org/officeDocument/2006/relationships/slideLayout" Target="../slideLayouts/slideLayout580.xml"/></Relationships>
</file>

<file path=ppt/slides/_rels/slide166.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39.xml"/><Relationship Id="rId1" Type="http://schemas.openxmlformats.org/officeDocument/2006/relationships/slideLayout" Target="../slideLayouts/slideLayout591.xml"/></Relationships>
</file>

<file path=ppt/slides/_rels/slide167.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0.xml"/><Relationship Id="rId1" Type="http://schemas.openxmlformats.org/officeDocument/2006/relationships/slideLayout" Target="../slideLayouts/slideLayout612.xml"/></Relationships>
</file>

<file path=ppt/slides/_rels/slide16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1.xml"/><Relationship Id="rId1" Type="http://schemas.openxmlformats.org/officeDocument/2006/relationships/slideLayout" Target="../slideLayouts/slideLayout612.xml"/></Relationships>
</file>

<file path=ppt/slides/_rels/slide169.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2.xml"/><Relationship Id="rId1" Type="http://schemas.openxmlformats.org/officeDocument/2006/relationships/slideLayout" Target="../slideLayouts/slideLayout591.xml"/></Relationships>
</file>

<file path=ppt/slides/_rels/slide1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6.xml"/><Relationship Id="rId1" Type="http://schemas.openxmlformats.org/officeDocument/2006/relationships/slideLayout" Target="../slideLayouts/slideLayout253.xml"/></Relationships>
</file>

<file path=ppt/slides/_rels/slide170.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notesSlide" Target="../notesSlides/notesSlide143.xml"/><Relationship Id="rId1" Type="http://schemas.openxmlformats.org/officeDocument/2006/relationships/slideLayout" Target="../slideLayouts/slideLayout596.xml"/></Relationships>
</file>

<file path=ppt/slides/_rels/slide171.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44.xml"/><Relationship Id="rId1" Type="http://schemas.openxmlformats.org/officeDocument/2006/relationships/slideLayout" Target="../slideLayouts/slideLayout575.xml"/></Relationships>
</file>

<file path=ppt/slides/_rels/slide17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5.xml"/><Relationship Id="rId1" Type="http://schemas.openxmlformats.org/officeDocument/2006/relationships/slideLayout" Target="../slideLayouts/slideLayout612.xml"/></Relationships>
</file>

<file path=ppt/slides/_rels/slide17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6.xml"/><Relationship Id="rId1" Type="http://schemas.openxmlformats.org/officeDocument/2006/relationships/slideLayout" Target="../slideLayouts/slideLayout612.xml"/></Relationships>
</file>

<file path=ppt/slides/_rels/slide174.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7.xml"/><Relationship Id="rId1" Type="http://schemas.openxmlformats.org/officeDocument/2006/relationships/slideLayout" Target="../slideLayouts/slideLayout591.xml"/></Relationships>
</file>

<file path=ppt/slides/_rels/slide17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8.xml"/><Relationship Id="rId1" Type="http://schemas.openxmlformats.org/officeDocument/2006/relationships/slideLayout" Target="../slideLayouts/slideLayout591.xml"/></Relationships>
</file>

<file path=ppt/slides/_rels/slide176.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9.xml"/><Relationship Id="rId1" Type="http://schemas.openxmlformats.org/officeDocument/2006/relationships/slideLayout" Target="../slideLayouts/slideLayout591.xml"/></Relationships>
</file>

<file path=ppt/slides/_rels/slide177.xml.rels><?xml version="1.0" encoding="UTF-8" standalone="yes"?>
<Relationships xmlns="http://schemas.openxmlformats.org/package/2006/relationships"><Relationship Id="rId8" Type="http://schemas.openxmlformats.org/officeDocument/2006/relationships/image" Target="../media/image186.jpeg"/><Relationship Id="rId3"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7" Type="http://schemas.openxmlformats.org/officeDocument/2006/relationships/hyperlink" Target="http://www.foodsubs.com/Photos/yeast-breadmachine.jpg" TargetMode="External"/><Relationship Id="rId2" Type="http://schemas.openxmlformats.org/officeDocument/2006/relationships/notesSlide" Target="../notesSlides/notesSlide150.xml"/><Relationship Id="rId1" Type="http://schemas.openxmlformats.org/officeDocument/2006/relationships/slideLayout" Target="../slideLayouts/slideLayout575.xml"/><Relationship Id="rId6" Type="http://schemas.openxmlformats.org/officeDocument/2006/relationships/image" Target="../media/image185.png"/><Relationship Id="rId5" Type="http://schemas.openxmlformats.org/officeDocument/2006/relationships/hyperlink" Target="http://www.globalgourmet.com/food/foodday/fd0397/art/bdyeast.gif" TargetMode="External"/><Relationship Id="rId10" Type="http://schemas.openxmlformats.org/officeDocument/2006/relationships/image" Target="../media/image187.jpeg"/><Relationship Id="rId4" Type="http://schemas.openxmlformats.org/officeDocument/2006/relationships/image" Target="../media/image184.jpeg"/><Relationship Id="rId9"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s>
</file>

<file path=ppt/slides/_rels/slide178.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1.xml"/><Relationship Id="rId1" Type="http://schemas.openxmlformats.org/officeDocument/2006/relationships/slideLayout" Target="../slideLayouts/slideLayout575.xml"/></Relationships>
</file>

<file path=ppt/slides/_rels/slide17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2.xml"/><Relationship Id="rId1" Type="http://schemas.openxmlformats.org/officeDocument/2006/relationships/slideLayout" Target="../slideLayouts/slideLayout642.xml"/></Relationships>
</file>

<file path=ppt/slides/_rels/slide1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7.xml"/><Relationship Id="rId1" Type="http://schemas.openxmlformats.org/officeDocument/2006/relationships/slideLayout" Target="../slideLayouts/slideLayout253.xml"/></Relationships>
</file>

<file path=ppt/slides/_rels/slide180.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53.xml"/><Relationship Id="rId1" Type="http://schemas.openxmlformats.org/officeDocument/2006/relationships/slideLayout" Target="../slideLayouts/slideLayout591.xml"/></Relationships>
</file>

<file path=ppt/slides/_rels/slide18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54.xml"/><Relationship Id="rId1" Type="http://schemas.openxmlformats.org/officeDocument/2006/relationships/slideLayout" Target="../slideLayouts/slideLayout612.xml"/></Relationships>
</file>

<file path=ppt/slides/_rels/slide182.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notesSlide" Target="../notesSlides/notesSlide155.xml"/><Relationship Id="rId1" Type="http://schemas.openxmlformats.org/officeDocument/2006/relationships/slideLayout" Target="../slideLayouts/slideLayout596.xml"/></Relationships>
</file>

<file path=ppt/slides/_rels/slide18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56.xml"/><Relationship Id="rId1" Type="http://schemas.openxmlformats.org/officeDocument/2006/relationships/slideLayout" Target="../slideLayouts/slideLayout612.xml"/></Relationships>
</file>

<file path=ppt/slides/_rels/slide184.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57.xml"/><Relationship Id="rId1" Type="http://schemas.openxmlformats.org/officeDocument/2006/relationships/slideLayout" Target="../slideLayouts/slideLayout612.xml"/></Relationships>
</file>

<file path=ppt/slides/_rels/slide18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58.xml"/><Relationship Id="rId1" Type="http://schemas.openxmlformats.org/officeDocument/2006/relationships/slideLayout" Target="../slideLayouts/slideLayout61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59.xml"/><Relationship Id="rId1" Type="http://schemas.openxmlformats.org/officeDocument/2006/relationships/slideLayout" Target="../slideLayouts/slideLayout43.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60.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0.xml"/></Relationships>
</file>

<file path=ppt/slides/_rels/slide1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8.xml"/><Relationship Id="rId1" Type="http://schemas.openxmlformats.org/officeDocument/2006/relationships/slideLayout" Target="../slideLayouts/slideLayout24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5.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63.xml"/><Relationship Id="rId1" Type="http://schemas.openxmlformats.org/officeDocument/2006/relationships/slideLayout" Target="../slideLayouts/slideLayout49.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5.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0.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0.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0.xml"/></Relationships>
</file>

<file path=ppt/slides/_rels/slide199.xml.rels><?xml version="1.0" encoding="UTF-8" standalone="yes"?>
<Relationships xmlns="http://schemas.openxmlformats.org/package/2006/relationships"><Relationship Id="rId8" Type="http://schemas.openxmlformats.org/officeDocument/2006/relationships/image" Target="../media/image199.jpg"/><Relationship Id="rId3" Type="http://schemas.openxmlformats.org/officeDocument/2006/relationships/image" Target="../media/image194.jpeg"/><Relationship Id="rId7" Type="http://schemas.openxmlformats.org/officeDocument/2006/relationships/image" Target="../media/image198.png"/><Relationship Id="rId2" Type="http://schemas.openxmlformats.org/officeDocument/2006/relationships/notesSlide" Target="../notesSlides/notesSlide169.xml"/><Relationship Id="rId1" Type="http://schemas.openxmlformats.org/officeDocument/2006/relationships/slideLayout" Target="../slideLayouts/slideLayout850.xml"/><Relationship Id="rId6" Type="http://schemas.openxmlformats.org/officeDocument/2006/relationships/image" Target="../media/image197.png"/><Relationship Id="rId5" Type="http://schemas.openxmlformats.org/officeDocument/2006/relationships/image" Target="../media/image196.png"/><Relationship Id="rId4" Type="http://schemas.openxmlformats.org/officeDocument/2006/relationships/image" Target="../media/image195.png"/></Relationships>
</file>

<file path=ppt/slides/_rels/slide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9.xml"/><Relationship Id="rId1" Type="http://schemas.openxmlformats.org/officeDocument/2006/relationships/slideLayout" Target="../slideLayouts/slideLayout253.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0.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0.xml"/></Relationships>
</file>

<file path=ppt/slides/_rels/slide202.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2.xml"/><Relationship Id="rId1" Type="http://schemas.openxmlformats.org/officeDocument/2006/relationships/slideLayout" Target="../slideLayouts/slideLayout850.xml"/><Relationship Id="rId5" Type="http://schemas.openxmlformats.org/officeDocument/2006/relationships/image" Target="../media/image200.jpg"/><Relationship Id="rId4" Type="http://schemas.openxmlformats.org/officeDocument/2006/relationships/image" Target="../media/image198.pn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0.xml"/></Relationships>
</file>

<file path=ppt/slides/_rels/slide20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4.xml"/><Relationship Id="rId1" Type="http://schemas.openxmlformats.org/officeDocument/2006/relationships/slideLayout" Target="../slideLayouts/slideLayout850.xml"/><Relationship Id="rId5" Type="http://schemas.openxmlformats.org/officeDocument/2006/relationships/image" Target="../media/image201.jpg"/><Relationship Id="rId4" Type="http://schemas.openxmlformats.org/officeDocument/2006/relationships/image" Target="../media/image198.png"/></Relationships>
</file>

<file path=ppt/slides/_rels/slide205.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75.xml"/><Relationship Id="rId1" Type="http://schemas.openxmlformats.org/officeDocument/2006/relationships/slideLayout" Target="../slideLayouts/slideLayout44.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0.xml"/></Relationships>
</file>

<file path=ppt/slides/_rels/slide20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77.xml"/><Relationship Id="rId1" Type="http://schemas.openxmlformats.org/officeDocument/2006/relationships/slideLayout" Target="../slideLayouts/slideLayout82.xml"/></Relationships>
</file>

<file path=ppt/slides/_rels/slide20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8.xml"/><Relationship Id="rId1" Type="http://schemas.openxmlformats.org/officeDocument/2006/relationships/slideLayout" Target="../slideLayouts/slideLayout82.xml"/><Relationship Id="rId4" Type="http://schemas.openxmlformats.org/officeDocument/2006/relationships/image" Target="../media/image205.jpeg"/></Relationships>
</file>

<file path=ppt/slides/_rels/slide209.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79.xml"/><Relationship Id="rId1" Type="http://schemas.openxmlformats.org/officeDocument/2006/relationships/slideLayout" Target="../slideLayouts/slideLayout76.xml"/></Relationships>
</file>

<file path=ppt/slides/_rels/slide2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0.xml"/><Relationship Id="rId1" Type="http://schemas.openxmlformats.org/officeDocument/2006/relationships/slideLayout" Target="../slideLayouts/slideLayout236.xml"/></Relationships>
</file>

<file path=ppt/slides/_rels/slide210.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0.xml"/><Relationship Id="rId1" Type="http://schemas.openxmlformats.org/officeDocument/2006/relationships/slideLayout" Target="../slideLayouts/slideLayout7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1.xml"/><Relationship Id="rId1" Type="http://schemas.openxmlformats.org/officeDocument/2006/relationships/slideLayout" Target="../slideLayouts/slideLayout76.xml"/></Relationships>
</file>

<file path=ppt/slides/_rels/slide212.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2.xml"/><Relationship Id="rId1" Type="http://schemas.openxmlformats.org/officeDocument/2006/relationships/slideLayout" Target="../slideLayouts/slideLayout76.xml"/></Relationships>
</file>

<file path=ppt/slides/_rels/slide21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83.xml"/><Relationship Id="rId1" Type="http://schemas.openxmlformats.org/officeDocument/2006/relationships/slideLayout" Target="../slideLayouts/slideLayout93.xml"/></Relationships>
</file>

<file path=ppt/slides/_rels/slide214.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84.xml"/><Relationship Id="rId1" Type="http://schemas.openxmlformats.org/officeDocument/2006/relationships/slideLayout" Target="../slideLayouts/slideLayout93.xml"/></Relationships>
</file>

<file path=ppt/slides/_rels/slide215.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85.xml"/><Relationship Id="rId1" Type="http://schemas.openxmlformats.org/officeDocument/2006/relationships/slideLayout" Target="../slideLayouts/slideLayout104.xml"/></Relationships>
</file>

<file path=ppt/slides/_rels/slide216.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86.xml"/><Relationship Id="rId1" Type="http://schemas.openxmlformats.org/officeDocument/2006/relationships/slideLayout" Target="../slideLayouts/slideLayout115.xml"/></Relationships>
</file>

<file path=ppt/slides/_rels/slide217.xml.rels><?xml version="1.0" encoding="UTF-8" standalone="yes"?>
<Relationships xmlns="http://schemas.openxmlformats.org/package/2006/relationships"><Relationship Id="rId3" Type="http://schemas.openxmlformats.org/officeDocument/2006/relationships/image" Target="../media/image211.emf"/><Relationship Id="rId2" Type="http://schemas.openxmlformats.org/officeDocument/2006/relationships/notesSlide" Target="../notesSlides/notesSlide187.xml"/><Relationship Id="rId1" Type="http://schemas.openxmlformats.org/officeDocument/2006/relationships/slideLayout" Target="../slideLayouts/slideLayout12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188.xml"/><Relationship Id="rId1" Type="http://schemas.openxmlformats.org/officeDocument/2006/relationships/slideLayout" Target="../slideLayouts/slideLayout104.xml"/><Relationship Id="rId5" Type="http://schemas.openxmlformats.org/officeDocument/2006/relationships/image" Target="../media/image214.png"/><Relationship Id="rId4" Type="http://schemas.openxmlformats.org/officeDocument/2006/relationships/image" Target="../media/image213.jpeg"/></Relationships>
</file>

<file path=ppt/slides/_rels/slide21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9.xml"/><Relationship Id="rId1" Type="http://schemas.openxmlformats.org/officeDocument/2006/relationships/slideLayout" Target="../slideLayouts/slideLayout137.xml"/></Relationships>
</file>

<file path=ppt/slides/_rels/slide2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1.xml"/><Relationship Id="rId1" Type="http://schemas.openxmlformats.org/officeDocument/2006/relationships/slideLayout" Target="../slideLayouts/slideLayout236.xml"/></Relationships>
</file>

<file path=ppt/slides/_rels/slide220.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90.xml"/><Relationship Id="rId1" Type="http://schemas.openxmlformats.org/officeDocument/2006/relationships/slideLayout" Target="../slideLayouts/slideLayout137.xml"/></Relationships>
</file>

<file path=ppt/slides/_rels/slide221.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91.xml"/><Relationship Id="rId1" Type="http://schemas.openxmlformats.org/officeDocument/2006/relationships/slideLayout" Target="../slideLayouts/slideLayout13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83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4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0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69.xml"/></Relationships>
</file>

<file path=ppt/slides/_rels/slide23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00.xml"/><Relationship Id="rId1" Type="http://schemas.openxmlformats.org/officeDocument/2006/relationships/slideLayout" Target="../slideLayouts/slideLayout104.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04.xml"/></Relationships>
</file>

<file path=ppt/slides/_rels/slide232.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219.jpeg"/><Relationship Id="rId1" Type="http://schemas.openxmlformats.org/officeDocument/2006/relationships/slideLayout" Target="../slideLayouts/slideLayout104.xml"/><Relationship Id="rId6" Type="http://schemas.openxmlformats.org/officeDocument/2006/relationships/image" Target="../media/image223.jpeg"/><Relationship Id="rId5" Type="http://schemas.openxmlformats.org/officeDocument/2006/relationships/image" Target="../media/image222.jpeg"/><Relationship Id="rId4" Type="http://schemas.openxmlformats.org/officeDocument/2006/relationships/image" Target="../media/image221.jpeg"/></Relationships>
</file>

<file path=ppt/slides/_rels/slide233.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159.xml"/></Relationships>
</file>

<file path=ppt/slides/_rels/slide234.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02.xml"/><Relationship Id="rId1" Type="http://schemas.openxmlformats.org/officeDocument/2006/relationships/slideLayout" Target="../slideLayouts/slideLayout104.xml"/><Relationship Id="rId4" Type="http://schemas.openxmlformats.org/officeDocument/2006/relationships/image" Target="../media/image226.png"/></Relationships>
</file>

<file path=ppt/slides/_rels/slide235.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image" Target="../media/image227.jpeg"/><Relationship Id="rId1" Type="http://schemas.openxmlformats.org/officeDocument/2006/relationships/slideLayout" Target="../slideLayouts/slideLayout170.xml"/><Relationship Id="rId6" Type="http://schemas.openxmlformats.org/officeDocument/2006/relationships/image" Target="../media/image220.png"/><Relationship Id="rId5" Type="http://schemas.openxmlformats.org/officeDocument/2006/relationships/image" Target="../media/image223.jpeg"/><Relationship Id="rId4" Type="http://schemas.openxmlformats.org/officeDocument/2006/relationships/image" Target="../media/image229.jpeg"/></Relationships>
</file>

<file path=ppt/slides/_rels/slide236.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3.xml"/><Relationship Id="rId1" Type="http://schemas.openxmlformats.org/officeDocument/2006/relationships/slideLayout" Target="../slideLayouts/slideLayout159.xml"/></Relationships>
</file>

<file path=ppt/slides/_rels/slide237.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4.xml"/><Relationship Id="rId1" Type="http://schemas.openxmlformats.org/officeDocument/2006/relationships/slideLayout" Target="../slideLayouts/slideLayout159.xml"/></Relationships>
</file>

<file path=ppt/slides/_rels/slide238.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5.xml"/><Relationship Id="rId1" Type="http://schemas.openxmlformats.org/officeDocument/2006/relationships/slideLayout" Target="../slideLayouts/slideLayout159.xml"/></Relationships>
</file>

<file path=ppt/slides/_rels/slide239.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6.xml"/><Relationship Id="rId1" Type="http://schemas.openxmlformats.org/officeDocument/2006/relationships/slideLayout" Target="../slideLayouts/slideLayout15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04.xml"/></Relationships>
</file>

<file path=ppt/slides/_rels/slide240.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7.xml"/><Relationship Id="rId1" Type="http://schemas.openxmlformats.org/officeDocument/2006/relationships/slideLayout" Target="../slideLayouts/slideLayout159.xml"/></Relationships>
</file>

<file path=ppt/slides/_rels/slide241.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208.xml"/><Relationship Id="rId1" Type="http://schemas.openxmlformats.org/officeDocument/2006/relationships/slideLayout" Target="../slideLayouts/slideLayout159.xml"/></Relationships>
</file>

<file path=ppt/slides/_rels/slide24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09.xml"/><Relationship Id="rId1" Type="http://schemas.openxmlformats.org/officeDocument/2006/relationships/slideLayout" Target="../slideLayouts/slideLayout104.xml"/></Relationships>
</file>

<file path=ppt/slides/_rels/slide243.xml.rels><?xml version="1.0" encoding="UTF-8" standalone="yes"?>
<Relationships xmlns="http://schemas.openxmlformats.org/package/2006/relationships"><Relationship Id="rId3" Type="http://schemas.openxmlformats.org/officeDocument/2006/relationships/image" Target="../media/image232.gif"/><Relationship Id="rId2" Type="http://schemas.openxmlformats.org/officeDocument/2006/relationships/notesSlide" Target="../notesSlides/notesSlide210.xml"/><Relationship Id="rId1" Type="http://schemas.openxmlformats.org/officeDocument/2006/relationships/slideLayout" Target="../slideLayouts/slideLayout181.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81.xml"/></Relationships>
</file>

<file path=ppt/slides/_rels/slide245.xml.rels><?xml version="1.0" encoding="UTF-8" standalone="yes"?>
<Relationships xmlns="http://schemas.openxmlformats.org/package/2006/relationships"><Relationship Id="rId3" Type="http://schemas.openxmlformats.org/officeDocument/2006/relationships/image" Target="../media/image233.emf"/><Relationship Id="rId2" Type="http://schemas.openxmlformats.org/officeDocument/2006/relationships/notesSlide" Target="../notesSlides/notesSlide212.xml"/><Relationship Id="rId1" Type="http://schemas.openxmlformats.org/officeDocument/2006/relationships/slideLayout" Target="../slideLayouts/slideLayout181.xml"/><Relationship Id="rId4" Type="http://schemas.openxmlformats.org/officeDocument/2006/relationships/image" Target="../media/image234.emf"/></Relationships>
</file>

<file path=ppt/slides/_rels/slide246.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13.xml"/><Relationship Id="rId1" Type="http://schemas.openxmlformats.org/officeDocument/2006/relationships/slideLayout" Target="../slideLayouts/slideLayout104.xml"/></Relationships>
</file>

<file path=ppt/slides/_rels/slide247.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14.xml"/><Relationship Id="rId1" Type="http://schemas.openxmlformats.org/officeDocument/2006/relationships/slideLayout" Target="../slideLayouts/slideLayout104.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15.xml"/><Relationship Id="rId1" Type="http://schemas.openxmlformats.org/officeDocument/2006/relationships/slideLayout" Target="../slideLayouts/slideLayout833.xml"/></Relationships>
</file>

<file path=ppt/slides/_rels/slide2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4.xml"/><Relationship Id="rId1" Type="http://schemas.openxmlformats.org/officeDocument/2006/relationships/slideLayout" Target="../slideLayouts/slideLayout280.xml"/></Relationships>
</file>

<file path=ppt/slides/_rels/slide250.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16.xml"/><Relationship Id="rId1" Type="http://schemas.openxmlformats.org/officeDocument/2006/relationships/slideLayout" Target="../slideLayouts/slideLayout187.xml"/></Relationships>
</file>

<file path=ppt/slides/_rels/slide251.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17.xml"/><Relationship Id="rId1" Type="http://schemas.openxmlformats.org/officeDocument/2006/relationships/slideLayout" Target="../slideLayouts/slideLayout186.xml"/></Relationships>
</file>

<file path=ppt/slides/_rels/slide252.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18.xml"/><Relationship Id="rId1" Type="http://schemas.openxmlformats.org/officeDocument/2006/relationships/slideLayout" Target="../slideLayouts/slideLayout186.xml"/></Relationships>
</file>

<file path=ppt/slides/_rels/slide253.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19.xml"/><Relationship Id="rId1" Type="http://schemas.openxmlformats.org/officeDocument/2006/relationships/slideLayout" Target="../slideLayouts/slideLayout186.xml"/></Relationships>
</file>

<file path=ppt/slides/_rels/slide25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20.xml"/><Relationship Id="rId1" Type="http://schemas.openxmlformats.org/officeDocument/2006/relationships/slideLayout" Target="../slideLayouts/slideLayout187.xml"/></Relationships>
</file>

<file path=ppt/slides/_rels/slide255.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1.xml"/><Relationship Id="rId1" Type="http://schemas.openxmlformats.org/officeDocument/2006/relationships/slideLayout" Target="../slideLayouts/slideLayout18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2.xml"/><Relationship Id="rId1" Type="http://schemas.openxmlformats.org/officeDocument/2006/relationships/slideLayout" Target="../slideLayouts/slideLayout187.xml"/></Relationships>
</file>

<file path=ppt/slides/_rels/slide257.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23.xml"/><Relationship Id="rId1" Type="http://schemas.openxmlformats.org/officeDocument/2006/relationships/slideLayout" Target="../slideLayouts/slideLayout187.xml"/></Relationships>
</file>

<file path=ppt/slides/_rels/slide258.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24.xml"/><Relationship Id="rId1" Type="http://schemas.openxmlformats.org/officeDocument/2006/relationships/slideLayout" Target="../slideLayouts/slideLayout186.xml"/></Relationships>
</file>

<file path=ppt/slides/_rels/slide25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25.xml"/><Relationship Id="rId1" Type="http://schemas.openxmlformats.org/officeDocument/2006/relationships/slideLayout" Target="../slideLayouts/slideLayout186.xml"/></Relationships>
</file>

<file path=ppt/slides/_rels/slide2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5.xml"/><Relationship Id="rId1" Type="http://schemas.openxmlformats.org/officeDocument/2006/relationships/slideLayout" Target="../slideLayouts/slideLayout291.xml"/></Relationships>
</file>

<file path=ppt/slides/_rels/slide26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26.xml"/><Relationship Id="rId1" Type="http://schemas.openxmlformats.org/officeDocument/2006/relationships/slideLayout" Target="../slideLayouts/slideLayout225.xml"/></Relationships>
</file>

<file path=ppt/slides/_rels/slide26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27.xml"/><Relationship Id="rId1" Type="http://schemas.openxmlformats.org/officeDocument/2006/relationships/slideLayout" Target="../slideLayouts/slideLayout225.xml"/></Relationships>
</file>

<file path=ppt/slides/_rels/slide262.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225.xml"/><Relationship Id="rId1" Type="http://schemas.openxmlformats.org/officeDocument/2006/relationships/themeOverride" Target="../theme/themeOverride2.xml"/><Relationship Id="rId4" Type="http://schemas.openxmlformats.org/officeDocument/2006/relationships/image" Target="../media/image248.jpeg"/></Relationships>
</file>

<file path=ppt/slides/_rels/slide263.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29.xml"/><Relationship Id="rId1" Type="http://schemas.openxmlformats.org/officeDocument/2006/relationships/slideLayout" Target="../slideLayouts/slideLayout225.xml"/></Relationships>
</file>

<file path=ppt/slides/_rels/slide26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30.xml"/><Relationship Id="rId1" Type="http://schemas.openxmlformats.org/officeDocument/2006/relationships/slideLayout" Target="../slideLayouts/slideLayout187.xml"/></Relationships>
</file>

<file path=ppt/slides/_rels/slide265.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1.xml"/><Relationship Id="rId1" Type="http://schemas.openxmlformats.org/officeDocument/2006/relationships/slideLayout" Target="../slideLayouts/slideLayout187.xml"/></Relationships>
</file>

<file path=ppt/slides/_rels/slide26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32.xml"/><Relationship Id="rId1" Type="http://schemas.openxmlformats.org/officeDocument/2006/relationships/slideLayout" Target="../slideLayouts/slideLayout203.xml"/></Relationships>
</file>

<file path=ppt/slides/_rels/slide26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3.xml"/><Relationship Id="rId1" Type="http://schemas.openxmlformats.org/officeDocument/2006/relationships/slideLayout" Target="../slideLayouts/slideLayout187.xml"/></Relationships>
</file>

<file path=ppt/slides/_rels/slide26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34.xml"/><Relationship Id="rId1" Type="http://schemas.openxmlformats.org/officeDocument/2006/relationships/slideLayout" Target="../slideLayouts/slideLayout186.xml"/></Relationships>
</file>

<file path=ppt/slides/_rels/slide269.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5.xml"/><Relationship Id="rId1" Type="http://schemas.openxmlformats.org/officeDocument/2006/relationships/slideLayout" Target="../slideLayouts/slideLayout187.xml"/></Relationships>
</file>

<file path=ppt/slides/_rels/slide2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6.xml"/><Relationship Id="rId1" Type="http://schemas.openxmlformats.org/officeDocument/2006/relationships/slideLayout" Target="../slideLayouts/slideLayout291.xml"/></Relationships>
</file>

<file path=ppt/slides/_rels/slide270.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36.xml"/><Relationship Id="rId1" Type="http://schemas.openxmlformats.org/officeDocument/2006/relationships/slideLayout" Target="../slideLayouts/slideLayout186.xml"/></Relationships>
</file>

<file path=ppt/slides/_rels/slide27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7.xml"/><Relationship Id="rId1" Type="http://schemas.openxmlformats.org/officeDocument/2006/relationships/slideLayout" Target="../slideLayouts/slideLayout187.xml"/></Relationships>
</file>

<file path=ppt/slides/_rels/slide27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38.xml"/><Relationship Id="rId1" Type="http://schemas.openxmlformats.org/officeDocument/2006/relationships/slideLayout" Target="../slideLayouts/slideLayout187.xml"/></Relationships>
</file>

<file path=ppt/slides/_rels/slide273.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39.xml"/><Relationship Id="rId1" Type="http://schemas.openxmlformats.org/officeDocument/2006/relationships/slideLayout" Target="../slideLayouts/slideLayout187.xml"/><Relationship Id="rId6" Type="http://schemas.openxmlformats.org/officeDocument/2006/relationships/image" Target="../media/image259.jpeg"/><Relationship Id="rId5" Type="http://schemas.openxmlformats.org/officeDocument/2006/relationships/image" Target="../media/image258.jpeg"/><Relationship Id="rId4" Type="http://schemas.openxmlformats.org/officeDocument/2006/relationships/image" Target="../media/image257.jpeg"/></Relationships>
</file>

<file path=ppt/slides/_rels/slide27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40.xml"/><Relationship Id="rId1" Type="http://schemas.openxmlformats.org/officeDocument/2006/relationships/slideLayout" Target="../slideLayouts/slideLayout18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856.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856.xml"/></Relationships>
</file>

<file path=ppt/slides/_rels/slide277.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43.xml"/><Relationship Id="rId1" Type="http://schemas.openxmlformats.org/officeDocument/2006/relationships/slideLayout" Target="../slideLayouts/slideLayout208.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87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872.xml"/></Relationships>
</file>

<file path=ppt/slides/_rels/slide2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7.xml"/><Relationship Id="rId1" Type="http://schemas.openxmlformats.org/officeDocument/2006/relationships/slideLayout" Target="../slideLayouts/slideLayout76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872.xml"/></Relationships>
</file>

<file path=ppt/slides/_rels/slide28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47.xml"/><Relationship Id="rId1" Type="http://schemas.openxmlformats.org/officeDocument/2006/relationships/slideLayout" Target="../slideLayouts/slideLayout883.xml"/></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248.xml"/><Relationship Id="rId2" Type="http://schemas.openxmlformats.org/officeDocument/2006/relationships/slideLayout" Target="../slideLayouts/slideLayout209.xml"/><Relationship Id="rId1" Type="http://schemas.openxmlformats.org/officeDocument/2006/relationships/themeOverride" Target="../theme/themeOverride3.xml"/><Relationship Id="rId5" Type="http://schemas.openxmlformats.org/officeDocument/2006/relationships/image" Target="../media/image262.jpeg"/><Relationship Id="rId4" Type="http://schemas.openxmlformats.org/officeDocument/2006/relationships/image" Target="../media/image16.jpeg"/></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09.xml"/></Relationships>
</file>

<file path=ppt/slides/_rels/slide28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51.xml"/><Relationship Id="rId1" Type="http://schemas.openxmlformats.org/officeDocument/2006/relationships/slideLayout" Target="../slideLayouts/slideLayout198.xml"/></Relationships>
</file>

<file path=ppt/slides/_rels/slide28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2.xml"/><Relationship Id="rId1" Type="http://schemas.openxmlformats.org/officeDocument/2006/relationships/slideLayout" Target="../slideLayouts/slideLayout197.xml"/><Relationship Id="rId4" Type="http://schemas.openxmlformats.org/officeDocument/2006/relationships/image" Target="../media/image265.png"/></Relationships>
</file>

<file path=ppt/slides/_rels/slide287.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3.xml"/><Relationship Id="rId1" Type="http://schemas.openxmlformats.org/officeDocument/2006/relationships/slideLayout" Target="../slideLayouts/slideLayout203.xml"/></Relationships>
</file>

<file path=ppt/slides/_rels/slide288.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54.xml"/><Relationship Id="rId1" Type="http://schemas.openxmlformats.org/officeDocument/2006/relationships/slideLayout" Target="../slideLayouts/slideLayout203.xml"/></Relationships>
</file>

<file path=ppt/slides/_rels/slide28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5.xml"/><Relationship Id="rId1" Type="http://schemas.openxmlformats.org/officeDocument/2006/relationships/slideLayout" Target="../slideLayouts/slideLayout192.xml"/></Relationships>
</file>

<file path=ppt/slides/_rels/slide2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8.xml"/><Relationship Id="rId1" Type="http://schemas.openxmlformats.org/officeDocument/2006/relationships/slideLayout" Target="../slideLayouts/slideLayout764.xml"/><Relationship Id="rId4" Type="http://schemas.openxmlformats.org/officeDocument/2006/relationships/image" Target="../media/image68.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56.xml"/><Relationship Id="rId1" Type="http://schemas.openxmlformats.org/officeDocument/2006/relationships/slideLayout" Target="../slideLayouts/slideLayout654.xml"/></Relationships>
</file>

<file path=ppt/slides/_rels/slide292.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57.xml"/><Relationship Id="rId1" Type="http://schemas.openxmlformats.org/officeDocument/2006/relationships/slideLayout" Target="../slideLayouts/slideLayout654.xml"/></Relationships>
</file>

<file path=ppt/slides/_rels/slide293.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58.xml"/><Relationship Id="rId1" Type="http://schemas.openxmlformats.org/officeDocument/2006/relationships/slideLayout" Target="../slideLayouts/slideLayout660.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61.xml"/><Relationship Id="rId1" Type="http://schemas.openxmlformats.org/officeDocument/2006/relationships/slideLayout" Target="../slideLayouts/slideLayout654.xml"/></Relationships>
</file>

<file path=ppt/slides/_rels/slide29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62.xml"/><Relationship Id="rId1" Type="http://schemas.openxmlformats.org/officeDocument/2006/relationships/slideLayout" Target="../slideLayouts/slideLayout654.xml"/></Relationships>
</file>

<file path=ppt/slides/_rels/slide29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63.xml"/><Relationship Id="rId1" Type="http://schemas.openxmlformats.org/officeDocument/2006/relationships/slideLayout" Target="../slideLayouts/slideLayout654.xml"/></Relationships>
</file>

<file path=ppt/slides/_rels/slide29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64.xml"/><Relationship Id="rId1" Type="http://schemas.openxmlformats.org/officeDocument/2006/relationships/slideLayout" Target="../slideLayouts/slideLayout654.xml"/><Relationship Id="rId4" Type="http://schemas.openxmlformats.org/officeDocument/2006/relationships/image" Target="../media/image275.jpeg"/></Relationships>
</file>

<file path=ppt/slides/_rels/slide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xml"/><Relationship Id="rId1" Type="http://schemas.openxmlformats.org/officeDocument/2006/relationships/slideLayout" Target="../slideLayouts/slideLayout22.xml"/><Relationship Id="rId4" Type="http://schemas.openxmlformats.org/officeDocument/2006/relationships/image" Target="../media/image41.jpeg"/></Relationships>
</file>

<file path=ppt/slides/_rels/slide3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9.xml"/><Relationship Id="rId1" Type="http://schemas.openxmlformats.org/officeDocument/2006/relationships/slideLayout" Target="../slideLayouts/slideLayout296.xml"/></Relationships>
</file>

<file path=ppt/slides/_rels/slide300.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65.xml"/><Relationship Id="rId1" Type="http://schemas.openxmlformats.org/officeDocument/2006/relationships/slideLayout" Target="../slideLayouts/slideLayout654.xml"/></Relationships>
</file>

<file path=ppt/slides/_rels/slide301.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66.xml"/><Relationship Id="rId1" Type="http://schemas.openxmlformats.org/officeDocument/2006/relationships/slideLayout" Target="../slideLayouts/slideLayout654.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671.xml"/></Relationships>
</file>

<file path=ppt/slides/_rels/slide303.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68.xml"/><Relationship Id="rId1" Type="http://schemas.openxmlformats.org/officeDocument/2006/relationships/slideLayout" Target="../slideLayouts/slideLayout688.xml"/></Relationships>
</file>

<file path=ppt/slides/_rels/slide304.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69.xml"/><Relationship Id="rId1" Type="http://schemas.openxmlformats.org/officeDocument/2006/relationships/slideLayout" Target="../slideLayouts/slideLayout654.xml"/><Relationship Id="rId5" Type="http://schemas.openxmlformats.org/officeDocument/2006/relationships/image" Target="../media/image281.jpeg"/><Relationship Id="rId4" Type="http://schemas.openxmlformats.org/officeDocument/2006/relationships/image" Target="../media/image280.jpeg"/></Relationships>
</file>

<file path=ppt/slides/_rels/slide305.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66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13.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0.xml"/><Relationship Id="rId1" Type="http://schemas.openxmlformats.org/officeDocument/2006/relationships/slideLayout" Target="../slideLayouts/slideLayout313.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13.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6.xml"/><Relationship Id="rId1" Type="http://schemas.openxmlformats.org/officeDocument/2006/relationships/slideLayout" Target="../slideLayouts/slideLayout769.xml"/></Relationships>
</file>

<file path=ppt/slides/_rels/slide314.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77.xml"/><Relationship Id="rId1" Type="http://schemas.openxmlformats.org/officeDocument/2006/relationships/slideLayout" Target="../slideLayouts/slideLayout770.xml"/></Relationships>
</file>

<file path=ppt/slides/_rels/slide31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78.xml"/><Relationship Id="rId1" Type="http://schemas.openxmlformats.org/officeDocument/2006/relationships/slideLayout" Target="../slideLayouts/slideLayout770.xml"/></Relationships>
</file>

<file path=ppt/slides/_rels/slide31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9.xml"/><Relationship Id="rId1" Type="http://schemas.openxmlformats.org/officeDocument/2006/relationships/slideLayout" Target="../slideLayouts/slideLayout770.xml"/></Relationships>
</file>

<file path=ppt/slides/_rels/slide317.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0.xml"/><Relationship Id="rId1" Type="http://schemas.openxmlformats.org/officeDocument/2006/relationships/slideLayout" Target="../slideLayouts/slideLayout770.xml"/></Relationships>
</file>

<file path=ppt/slides/_rels/slide318.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81.xml"/><Relationship Id="rId1" Type="http://schemas.openxmlformats.org/officeDocument/2006/relationships/slideLayout" Target="../slideLayouts/slideLayout770.xml"/><Relationship Id="rId4" Type="http://schemas.openxmlformats.org/officeDocument/2006/relationships/image" Target="../media/image289.jpeg"/></Relationships>
</file>

<file path=ppt/slides/_rels/slide319.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82.xml"/><Relationship Id="rId1" Type="http://schemas.openxmlformats.org/officeDocument/2006/relationships/slideLayout" Target="../slideLayouts/slideLayout770.xml"/><Relationship Id="rId4" Type="http://schemas.openxmlformats.org/officeDocument/2006/relationships/image" Target="../media/image289.jpeg"/></Relationships>
</file>

<file path=ppt/slides/_rels/slide3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1.xml"/><Relationship Id="rId1" Type="http://schemas.openxmlformats.org/officeDocument/2006/relationships/slideLayout" Target="../slideLayouts/slideLayout297.xml"/><Relationship Id="rId5" Type="http://schemas.openxmlformats.org/officeDocument/2006/relationships/image" Target="../media/image72.jpeg"/><Relationship Id="rId4" Type="http://schemas.openxmlformats.org/officeDocument/2006/relationships/image" Target="../media/image71.png"/></Relationships>
</file>

<file path=ppt/slides/_rels/slide320.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83.xml"/><Relationship Id="rId1" Type="http://schemas.openxmlformats.org/officeDocument/2006/relationships/slideLayout" Target="../slideLayouts/slideLayout770.xml"/><Relationship Id="rId6" Type="http://schemas.openxmlformats.org/officeDocument/2006/relationships/image" Target="../media/image293.png"/><Relationship Id="rId5" Type="http://schemas.openxmlformats.org/officeDocument/2006/relationships/image" Target="../media/image292.png"/><Relationship Id="rId4" Type="http://schemas.openxmlformats.org/officeDocument/2006/relationships/image" Target="../media/image291.png"/></Relationships>
</file>

<file path=ppt/slides/_rels/slide321.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84.xml"/><Relationship Id="rId1" Type="http://schemas.openxmlformats.org/officeDocument/2006/relationships/slideLayout" Target="../slideLayouts/slideLayout770.xml"/></Relationships>
</file>

<file path=ppt/slides/_rels/slide322.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85.xml"/><Relationship Id="rId1" Type="http://schemas.openxmlformats.org/officeDocument/2006/relationships/slideLayout" Target="../slideLayouts/slideLayout770.xml"/></Relationships>
</file>

<file path=ppt/slides/_rels/slide323.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86.xml"/><Relationship Id="rId1" Type="http://schemas.openxmlformats.org/officeDocument/2006/relationships/slideLayout" Target="../slideLayouts/slideLayout770.xml"/></Relationships>
</file>

<file path=ppt/slides/_rels/slide324.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87.xml"/><Relationship Id="rId1" Type="http://schemas.openxmlformats.org/officeDocument/2006/relationships/slideLayout" Target="../slideLayouts/slideLayout770.xml"/></Relationships>
</file>

<file path=ppt/slides/_rels/slide325.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88.xml"/><Relationship Id="rId1" Type="http://schemas.openxmlformats.org/officeDocument/2006/relationships/slideLayout" Target="../slideLayouts/slideLayout805.xml"/></Relationships>
</file>

<file path=ppt/slides/_rels/slide326.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89.xml"/><Relationship Id="rId1" Type="http://schemas.openxmlformats.org/officeDocument/2006/relationships/slideLayout" Target="../slideLayouts/slideLayout805.xml"/></Relationships>
</file>

<file path=ppt/slides/_rels/slide327.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90.xml"/><Relationship Id="rId1" Type="http://schemas.openxmlformats.org/officeDocument/2006/relationships/slideLayout" Target="../slideLayouts/slideLayout780.xml"/><Relationship Id="rId5" Type="http://schemas.openxmlformats.org/officeDocument/2006/relationships/image" Target="../media/image302.jpeg"/><Relationship Id="rId4" Type="http://schemas.openxmlformats.org/officeDocument/2006/relationships/image" Target="../media/image301.jpeg"/></Relationships>
</file>

<file path=ppt/slides/_rels/slide328.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91.xml"/><Relationship Id="rId1" Type="http://schemas.openxmlformats.org/officeDocument/2006/relationships/slideLayout" Target="../slideLayouts/slideLayout781.xml"/></Relationships>
</file>

<file path=ppt/slides/_rels/slide32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92.xml"/><Relationship Id="rId1" Type="http://schemas.openxmlformats.org/officeDocument/2006/relationships/slideLayout" Target="../slideLayouts/slideLayout781.xml"/></Relationships>
</file>

<file path=ppt/slides/_rels/slide3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2.xml"/><Relationship Id="rId1" Type="http://schemas.openxmlformats.org/officeDocument/2006/relationships/slideLayout" Target="../slideLayouts/slideLayout297.xml"/></Relationships>
</file>

<file path=ppt/slides/_rels/slide330.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93.xml"/><Relationship Id="rId1" Type="http://schemas.openxmlformats.org/officeDocument/2006/relationships/slideLayout" Target="../slideLayouts/slideLayout770.xml"/></Relationships>
</file>

<file path=ppt/slides/_rels/slide331.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94.xml"/><Relationship Id="rId1" Type="http://schemas.openxmlformats.org/officeDocument/2006/relationships/slideLayout" Target="../slideLayouts/slideLayout770.xml"/></Relationships>
</file>

<file path=ppt/slides/_rels/slide332.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07.jpeg"/><Relationship Id="rId7" Type="http://schemas.openxmlformats.org/officeDocument/2006/relationships/diagramQuickStyle" Target="../diagrams/quickStyle1.xml"/><Relationship Id="rId2" Type="http://schemas.openxmlformats.org/officeDocument/2006/relationships/notesSlide" Target="../notesSlides/notesSlide295.xml"/><Relationship Id="rId1" Type="http://schemas.openxmlformats.org/officeDocument/2006/relationships/slideLayout" Target="../slideLayouts/slideLayout77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08.jpeg"/><Relationship Id="rId9" Type="http://schemas.microsoft.com/office/2007/relationships/diagramDrawing" Target="../diagrams/drawing1.xml"/></Relationships>
</file>

<file path=ppt/slides/_rels/slide333.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09.jpeg"/><Relationship Id="rId7" Type="http://schemas.openxmlformats.org/officeDocument/2006/relationships/diagramColors" Target="../diagrams/colors2.xml"/><Relationship Id="rId2" Type="http://schemas.openxmlformats.org/officeDocument/2006/relationships/notesSlide" Target="../notesSlides/notesSlide296.xml"/><Relationship Id="rId1" Type="http://schemas.openxmlformats.org/officeDocument/2006/relationships/slideLayout" Target="../slideLayouts/slideLayout76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10.jpeg"/></Relationships>
</file>

<file path=ppt/slides/_rels/slide334.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09.jpeg"/><Relationship Id="rId7" Type="http://schemas.openxmlformats.org/officeDocument/2006/relationships/diagramColors" Target="../diagrams/colors3.xml"/><Relationship Id="rId2" Type="http://schemas.openxmlformats.org/officeDocument/2006/relationships/notesSlide" Target="../notesSlides/notesSlide297.xml"/><Relationship Id="rId1" Type="http://schemas.openxmlformats.org/officeDocument/2006/relationships/slideLayout" Target="../slideLayouts/slideLayout76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5.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98.xml"/><Relationship Id="rId1" Type="http://schemas.openxmlformats.org/officeDocument/2006/relationships/slideLayout" Target="../slideLayouts/slideLayout770.xml"/></Relationships>
</file>

<file path=ppt/slides/_rels/slide336.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99.xml"/><Relationship Id="rId1" Type="http://schemas.openxmlformats.org/officeDocument/2006/relationships/slideLayout" Target="../slideLayouts/slideLayout781.xml"/></Relationships>
</file>

<file path=ppt/slides/_rels/slide337.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00.xml"/><Relationship Id="rId1" Type="http://schemas.openxmlformats.org/officeDocument/2006/relationships/slideLayout" Target="../slideLayouts/slideLayout769.xml"/></Relationships>
</file>

<file path=ppt/slides/_rels/slide338.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01.xml"/><Relationship Id="rId1" Type="http://schemas.openxmlformats.org/officeDocument/2006/relationships/slideLayout" Target="../slideLayouts/slideLayout775.xml"/></Relationships>
</file>

<file path=ppt/slides/_rels/slide339.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02.xml"/><Relationship Id="rId1" Type="http://schemas.openxmlformats.org/officeDocument/2006/relationships/slideLayout" Target="../slideLayouts/slideLayout775.xml"/><Relationship Id="rId4" Type="http://schemas.openxmlformats.org/officeDocument/2006/relationships/image" Target="../media/image314.jpeg"/></Relationships>
</file>

<file path=ppt/slides/_rels/slide3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3.xml"/><Relationship Id="rId1" Type="http://schemas.openxmlformats.org/officeDocument/2006/relationships/slideLayout" Target="../slideLayouts/slideLayout297.xml"/></Relationships>
</file>

<file path=ppt/slides/_rels/slide340.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303.xml"/><Relationship Id="rId1" Type="http://schemas.openxmlformats.org/officeDocument/2006/relationships/slideLayout" Target="../slideLayouts/slideLayout770.xml"/><Relationship Id="rId4" Type="http://schemas.openxmlformats.org/officeDocument/2006/relationships/image" Target="../media/image316.png"/></Relationships>
</file>

<file path=ppt/slides/_rels/slide341.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04.xml"/><Relationship Id="rId1" Type="http://schemas.openxmlformats.org/officeDocument/2006/relationships/slideLayout" Target="../slideLayouts/slideLayout775.xml"/><Relationship Id="rId4" Type="http://schemas.openxmlformats.org/officeDocument/2006/relationships/image" Target="../media/image314.jpeg"/></Relationships>
</file>

<file path=ppt/slides/_rels/slide342.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05.xml"/><Relationship Id="rId1" Type="http://schemas.openxmlformats.org/officeDocument/2006/relationships/slideLayout" Target="../slideLayouts/slideLayout782.xml"/></Relationships>
</file>

<file path=ppt/slides/_rels/slide343.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06.xml"/><Relationship Id="rId1" Type="http://schemas.openxmlformats.org/officeDocument/2006/relationships/slideLayout" Target="../slideLayouts/slideLayout770.xml"/></Relationships>
</file>

<file path=ppt/slides/_rels/slide344.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07.xml"/><Relationship Id="rId1" Type="http://schemas.openxmlformats.org/officeDocument/2006/relationships/slideLayout" Target="../slideLayouts/slideLayout770.xml"/></Relationships>
</file>

<file path=ppt/slides/_rels/slide345.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8.xml"/><Relationship Id="rId1" Type="http://schemas.openxmlformats.org/officeDocument/2006/relationships/slideLayout" Target="../slideLayouts/slideLayout786.xml"/><Relationship Id="rId6" Type="http://schemas.openxmlformats.org/officeDocument/2006/relationships/image" Target="../media/image322.jpeg"/><Relationship Id="rId5" Type="http://schemas.openxmlformats.org/officeDocument/2006/relationships/image" Target="../media/image321.jpeg"/><Relationship Id="rId4" Type="http://schemas.openxmlformats.org/officeDocument/2006/relationships/image" Target="../media/image320.jpeg"/></Relationships>
</file>

<file path=ppt/slides/_rels/slide346.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09.xml"/><Relationship Id="rId1" Type="http://schemas.openxmlformats.org/officeDocument/2006/relationships/slideLayout" Target="../slideLayouts/slideLayout788.xml"/></Relationships>
</file>

<file path=ppt/slides/_rels/slide347.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10.xml"/><Relationship Id="rId1" Type="http://schemas.openxmlformats.org/officeDocument/2006/relationships/slideLayout" Target="../slideLayouts/slideLayout796.xml"/></Relationships>
</file>

<file path=ppt/slides/_rels/slide348.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11.xml"/><Relationship Id="rId1" Type="http://schemas.openxmlformats.org/officeDocument/2006/relationships/slideLayout" Target="../slideLayouts/slideLayout796.xml"/></Relationships>
</file>

<file path=ppt/slides/_rels/slide349.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12.xml"/><Relationship Id="rId1" Type="http://schemas.openxmlformats.org/officeDocument/2006/relationships/slideLayout" Target="../slideLayouts/slideLayout798.xml"/></Relationships>
</file>

<file path=ppt/slides/_rels/slide3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4.xml"/><Relationship Id="rId1" Type="http://schemas.openxmlformats.org/officeDocument/2006/relationships/slideLayout" Target="../slideLayouts/slideLayout313.xml"/></Relationships>
</file>

<file path=ppt/slides/_rels/slide350.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13.xml"/><Relationship Id="rId1" Type="http://schemas.openxmlformats.org/officeDocument/2006/relationships/slideLayout" Target="../slideLayouts/slideLayout770.xml"/><Relationship Id="rId4" Type="http://schemas.openxmlformats.org/officeDocument/2006/relationships/image" Target="../media/image328.jpeg"/></Relationships>
</file>

<file path=ppt/slides/_rels/slide351.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14.xml"/><Relationship Id="rId1" Type="http://schemas.openxmlformats.org/officeDocument/2006/relationships/slideLayout" Target="../slideLayouts/slideLayout770.xml"/><Relationship Id="rId6" Type="http://schemas.openxmlformats.org/officeDocument/2006/relationships/image" Target="../media/image332.jpeg"/><Relationship Id="rId5" Type="http://schemas.openxmlformats.org/officeDocument/2006/relationships/image" Target="../media/image331.jpeg"/><Relationship Id="rId4" Type="http://schemas.openxmlformats.org/officeDocument/2006/relationships/image" Target="../media/image330.jpeg"/></Relationships>
</file>

<file path=ppt/slides/_rels/slide352.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15.xml"/><Relationship Id="rId1" Type="http://schemas.openxmlformats.org/officeDocument/2006/relationships/slideLayout" Target="../slideLayouts/slideLayout770.xml"/></Relationships>
</file>

<file path=ppt/slides/_rels/slide353.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16.xml"/><Relationship Id="rId1" Type="http://schemas.openxmlformats.org/officeDocument/2006/relationships/slideLayout" Target="../slideLayouts/slideLayout770.xml"/></Relationships>
</file>

<file path=ppt/slides/_rels/slide354.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17.xml"/><Relationship Id="rId1" Type="http://schemas.openxmlformats.org/officeDocument/2006/relationships/slideLayout" Target="../slideLayouts/slideLayout770.xml"/></Relationships>
</file>

<file path=ppt/slides/_rels/slide35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8.xml"/><Relationship Id="rId1" Type="http://schemas.openxmlformats.org/officeDocument/2006/relationships/slideLayout" Target="../slideLayouts/slideLayout770.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811.xml"/></Relationships>
</file>

<file path=ppt/slides/_rels/slide357.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19.xml"/><Relationship Id="rId1" Type="http://schemas.openxmlformats.org/officeDocument/2006/relationships/slideLayout" Target="../slideLayouts/slideLayout770.xml"/></Relationships>
</file>

<file path=ppt/slides/_rels/slide358.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20.xml"/><Relationship Id="rId1" Type="http://schemas.openxmlformats.org/officeDocument/2006/relationships/slideLayout" Target="../slideLayouts/slideLayout770.xml"/></Relationships>
</file>

<file path=ppt/slides/_rels/slide359.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321.xml"/><Relationship Id="rId1" Type="http://schemas.openxmlformats.org/officeDocument/2006/relationships/slideLayout" Target="../slideLayouts/slideLayout770.xml"/><Relationship Id="rId5" Type="http://schemas.openxmlformats.org/officeDocument/2006/relationships/image" Target="../media/image341.png"/><Relationship Id="rId4" Type="http://schemas.openxmlformats.org/officeDocument/2006/relationships/image" Target="../media/image340.png"/></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5.xml"/><Relationship Id="rId1" Type="http://schemas.openxmlformats.org/officeDocument/2006/relationships/slideLayout" Target="../slideLayouts/slideLayout296.xml"/></Relationships>
</file>

<file path=ppt/slides/_rels/slide360.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322.xml"/><Relationship Id="rId1" Type="http://schemas.openxmlformats.org/officeDocument/2006/relationships/slideLayout" Target="../slideLayouts/slideLayout770.xml"/><Relationship Id="rId6" Type="http://schemas.openxmlformats.org/officeDocument/2006/relationships/image" Target="../media/image345.png"/><Relationship Id="rId5" Type="http://schemas.openxmlformats.org/officeDocument/2006/relationships/image" Target="../media/image344.png"/><Relationship Id="rId4" Type="http://schemas.openxmlformats.org/officeDocument/2006/relationships/image" Target="../media/image343.png"/></Relationships>
</file>

<file path=ppt/slides/_rels/slide361.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323.xml"/><Relationship Id="rId1" Type="http://schemas.openxmlformats.org/officeDocument/2006/relationships/slideLayout" Target="../slideLayouts/slideLayout770.xml"/><Relationship Id="rId4" Type="http://schemas.openxmlformats.org/officeDocument/2006/relationships/image" Target="../media/image347.png"/></Relationships>
</file>

<file path=ppt/slides/_rels/slide362.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24.xml"/><Relationship Id="rId1" Type="http://schemas.openxmlformats.org/officeDocument/2006/relationships/slideLayout" Target="../slideLayouts/slideLayout770.xml"/></Relationships>
</file>

<file path=ppt/slides/_rels/slide363.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325.xml"/><Relationship Id="rId1" Type="http://schemas.openxmlformats.org/officeDocument/2006/relationships/slideLayout" Target="../slideLayouts/slideLayout770.xml"/></Relationships>
</file>

<file path=ppt/slides/_rels/slide364.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326.xml"/><Relationship Id="rId1" Type="http://schemas.openxmlformats.org/officeDocument/2006/relationships/slideLayout" Target="../slideLayouts/slideLayout770.xml"/><Relationship Id="rId5" Type="http://schemas.openxmlformats.org/officeDocument/2006/relationships/image" Target="../media/image352.png"/><Relationship Id="rId4" Type="http://schemas.openxmlformats.org/officeDocument/2006/relationships/image" Target="../media/image351.png"/></Relationships>
</file>

<file path=ppt/slides/_rels/slide365.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27.xml"/><Relationship Id="rId1" Type="http://schemas.openxmlformats.org/officeDocument/2006/relationships/slideLayout" Target="../slideLayouts/slideLayout796.xml"/></Relationships>
</file>

<file path=ppt/slides/_rels/slide366.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28.xml"/><Relationship Id="rId1" Type="http://schemas.openxmlformats.org/officeDocument/2006/relationships/slideLayout" Target="../slideLayouts/slideLayout797.xml"/></Relationships>
</file>

<file path=ppt/slides/_rels/slide367.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29.xml"/><Relationship Id="rId1" Type="http://schemas.openxmlformats.org/officeDocument/2006/relationships/slideLayout" Target="../slideLayouts/slideLayout797.xml"/></Relationships>
</file>

<file path=ppt/slides/_rels/slide368.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30.xml"/><Relationship Id="rId1" Type="http://schemas.openxmlformats.org/officeDocument/2006/relationships/slideLayout" Target="../slideLayouts/slideLayout797.xml"/></Relationships>
</file>

<file path=ppt/slides/_rels/slide369.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31.xml"/><Relationship Id="rId1" Type="http://schemas.openxmlformats.org/officeDocument/2006/relationships/slideLayout" Target="../slideLayouts/slideLayout770.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6.xml"/><Relationship Id="rId1" Type="http://schemas.openxmlformats.org/officeDocument/2006/relationships/slideLayout" Target="../slideLayouts/slideLayout319.xml"/><Relationship Id="rId6" Type="http://schemas.openxmlformats.org/officeDocument/2006/relationships/image" Target="../media/image79.jpeg"/><Relationship Id="rId5" Type="http://schemas.openxmlformats.org/officeDocument/2006/relationships/image" Target="../media/image78.jpeg"/><Relationship Id="rId4" Type="http://schemas.openxmlformats.org/officeDocument/2006/relationships/image" Target="../media/image77.jpeg"/></Relationships>
</file>

<file path=ppt/slides/_rels/slide370.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2.xml"/><Relationship Id="rId1" Type="http://schemas.openxmlformats.org/officeDocument/2006/relationships/slideLayout" Target="../slideLayouts/slideLayout769.xml"/></Relationships>
</file>

<file path=ppt/slides/_rels/slide371.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333.xml"/><Relationship Id="rId1" Type="http://schemas.openxmlformats.org/officeDocument/2006/relationships/slideLayout" Target="../slideLayouts/slideLayout770.xml"/></Relationships>
</file>

<file path=ppt/slides/_rels/slide372.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34.xml"/><Relationship Id="rId1" Type="http://schemas.openxmlformats.org/officeDocument/2006/relationships/slideLayout" Target="../slideLayouts/slideLayout770.xml"/></Relationships>
</file>

<file path=ppt/slides/_rels/slide373.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335.xml"/><Relationship Id="rId1" Type="http://schemas.openxmlformats.org/officeDocument/2006/relationships/slideLayout" Target="../slideLayouts/slideLayout769.xml"/></Relationships>
</file>

<file path=ppt/slides/_rels/slide374.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336.xml"/><Relationship Id="rId1" Type="http://schemas.openxmlformats.org/officeDocument/2006/relationships/slideLayout" Target="../slideLayouts/slideLayout770.xml"/><Relationship Id="rId4" Type="http://schemas.openxmlformats.org/officeDocument/2006/relationships/image" Target="../media/image362.png"/></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337.xml"/><Relationship Id="rId1" Type="http://schemas.openxmlformats.org/officeDocument/2006/relationships/slideLayout" Target="../slideLayouts/slideLayout14.xml"/></Relationships>
</file>

<file path=ppt/slides/_rels/slide377.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38.xml"/><Relationship Id="rId1" Type="http://schemas.openxmlformats.org/officeDocument/2006/relationships/slideLayout" Target="../slideLayouts/slideLayout17.xml"/><Relationship Id="rId4" Type="http://schemas.openxmlformats.org/officeDocument/2006/relationships/image" Target="../media/image365.jpeg"/></Relationships>
</file>

<file path=ppt/slides/_rels/slide378.xml.rels><?xml version="1.0" encoding="UTF-8" standalone="yes"?>
<Relationships xmlns="http://schemas.openxmlformats.org/package/2006/relationships"><Relationship Id="rId2" Type="http://schemas.openxmlformats.org/officeDocument/2006/relationships/image" Target="../media/image366.jpeg"/><Relationship Id="rId1" Type="http://schemas.openxmlformats.org/officeDocument/2006/relationships/slideLayout" Target="../slideLayouts/slideLayout14.xml"/></Relationships>
</file>

<file path=ppt/slides/_rels/slide379.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39.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319.xml"/></Relationships>
</file>

<file path=ppt/slides/_rels/slide380.xml.rels><?xml version="1.0" encoding="UTF-8" standalone="yes"?>
<Relationships xmlns="http://schemas.openxmlformats.org/package/2006/relationships"><Relationship Id="rId3" Type="http://schemas.openxmlformats.org/officeDocument/2006/relationships/image" Target="../media/image368.jpeg"/><Relationship Id="rId2" Type="http://schemas.openxmlformats.org/officeDocument/2006/relationships/notesSlide" Target="../notesSlides/notesSlide340.xml"/><Relationship Id="rId1" Type="http://schemas.openxmlformats.org/officeDocument/2006/relationships/slideLayout" Target="../slideLayouts/slideLayout15.xml"/></Relationships>
</file>

<file path=ppt/slides/_rels/slide381.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41.xml"/><Relationship Id="rId1" Type="http://schemas.openxmlformats.org/officeDocument/2006/relationships/slideLayout" Target="../slideLayouts/slideLayout17.xml"/></Relationships>
</file>

<file path=ppt/slides/_rels/slide382.xml.rels><?xml version="1.0" encoding="UTF-8" standalone="yes"?>
<Relationships xmlns="http://schemas.openxmlformats.org/package/2006/relationships"><Relationship Id="rId2" Type="http://schemas.openxmlformats.org/officeDocument/2006/relationships/image" Target="../media/image370.png"/><Relationship Id="rId1" Type="http://schemas.openxmlformats.org/officeDocument/2006/relationships/slideLayout" Target="../slideLayouts/slideLayout20.xml"/></Relationships>
</file>

<file path=ppt/slides/_rels/slide383.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42.xml"/><Relationship Id="rId1" Type="http://schemas.openxmlformats.org/officeDocument/2006/relationships/slideLayout" Target="../slideLayouts/slideLayout17.xml"/></Relationships>
</file>

<file path=ppt/slides/_rels/slide384.xml.rels><?xml version="1.0" encoding="UTF-8" standalone="yes"?>
<Relationships xmlns="http://schemas.openxmlformats.org/package/2006/relationships"><Relationship Id="rId2" Type="http://schemas.openxmlformats.org/officeDocument/2006/relationships/image" Target="../media/image372.jpeg"/><Relationship Id="rId1" Type="http://schemas.openxmlformats.org/officeDocument/2006/relationships/slideLayout" Target="../slideLayouts/slideLayout17.xml"/></Relationships>
</file>

<file path=ppt/slides/_rels/slide385.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image" Target="../media/image373.jpeg"/><Relationship Id="rId1" Type="http://schemas.openxmlformats.org/officeDocument/2006/relationships/slideLayout" Target="../slideLayouts/slideLayout17.xml"/></Relationships>
</file>

<file path=ppt/slides/_rels/slide386.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slideLayout" Target="../slideLayouts/slideLayout17.xml"/><Relationship Id="rId1" Type="http://schemas.openxmlformats.org/officeDocument/2006/relationships/themeOverride" Target="../theme/themeOverride4.xml"/></Relationships>
</file>

<file path=ppt/slides/_rels/slide387.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43.xml"/><Relationship Id="rId1" Type="http://schemas.openxmlformats.org/officeDocument/2006/relationships/slideLayout" Target="../slideLayouts/slideLayout17.xml"/></Relationships>
</file>

<file path=ppt/slides/_rels/slide388.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notesSlide" Target="../notesSlides/notesSlide344.xml"/><Relationship Id="rId1" Type="http://schemas.openxmlformats.org/officeDocument/2006/relationships/slideLayout" Target="../slideLayouts/slideLayout17.xml"/></Relationships>
</file>

<file path=ppt/slides/_rels/slide389.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8.xml"/><Relationship Id="rId1" Type="http://schemas.openxmlformats.org/officeDocument/2006/relationships/slideLayout" Target="../slideLayouts/slideLayout319.xml"/></Relationships>
</file>

<file path=ppt/slides/_rels/slide390.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18.xml"/></Relationships>
</file>

<file path=ppt/slides/_rels/slide391.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image" Target="../media/image378.jpeg"/><Relationship Id="rId1" Type="http://schemas.openxmlformats.org/officeDocument/2006/relationships/slideLayout" Target="../slideLayouts/slideLayout18.xml"/></Relationships>
</file>

<file path=ppt/slides/_rels/slide392.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45.xml"/><Relationship Id="rId1" Type="http://schemas.openxmlformats.org/officeDocument/2006/relationships/slideLayout" Target="../slideLayouts/slideLayout693.xml"/></Relationships>
</file>

<file path=ppt/slides/_rels/slide393.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46.xml"/><Relationship Id="rId1" Type="http://schemas.openxmlformats.org/officeDocument/2006/relationships/slideLayout" Target="../slideLayouts/slideLayout693.xml"/></Relationships>
</file>

<file path=ppt/slides/_rels/slide394.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47.xml"/><Relationship Id="rId1" Type="http://schemas.openxmlformats.org/officeDocument/2006/relationships/slideLayout" Target="../slideLayouts/slideLayout693.xml"/></Relationships>
</file>

<file path=ppt/slides/_rels/slide395.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48.xml"/><Relationship Id="rId1" Type="http://schemas.openxmlformats.org/officeDocument/2006/relationships/slideLayout" Target="../slideLayouts/slideLayout693.xml"/></Relationships>
</file>

<file path=ppt/slides/_rels/slide396.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49.xml"/><Relationship Id="rId1" Type="http://schemas.openxmlformats.org/officeDocument/2006/relationships/slideLayout" Target="../slideLayouts/slideLayout693.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398.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350.xml"/><Relationship Id="rId1" Type="http://schemas.openxmlformats.org/officeDocument/2006/relationships/slideLayout" Target="../slideLayouts/slideLayout693.xml"/><Relationship Id="rId4" Type="http://schemas.openxmlformats.org/officeDocument/2006/relationships/image" Target="../media/image386.png"/></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9.xml"/><Relationship Id="rId1" Type="http://schemas.openxmlformats.org/officeDocument/2006/relationships/slideLayout" Target="../slideLayouts/slideLayout319.xml"/></Relationships>
</file>

<file path=ppt/slides/_rels/slide40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352.xml"/><Relationship Id="rId1" Type="http://schemas.openxmlformats.org/officeDocument/2006/relationships/slideLayout" Target="../slideLayouts/slideLayout16.xml"/><Relationship Id="rId4" Type="http://schemas.openxmlformats.org/officeDocument/2006/relationships/image" Target="../media/image386.png"/></Relationships>
</file>

<file path=ppt/slides/_rels/slide4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0.xml"/><Relationship Id="rId1" Type="http://schemas.openxmlformats.org/officeDocument/2006/relationships/slideLayout" Target="../slideLayouts/slideLayout318.xml"/></Relationships>
</file>

<file path=ppt/slides/_rels/slide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1.xml"/><Relationship Id="rId1" Type="http://schemas.openxmlformats.org/officeDocument/2006/relationships/slideLayout" Target="../slideLayouts/slideLayout318.xml"/></Relationships>
</file>

<file path=ppt/slides/_rels/slide4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2.xml"/><Relationship Id="rId1" Type="http://schemas.openxmlformats.org/officeDocument/2006/relationships/slideLayout" Target="../slideLayouts/slideLayout335.xml"/></Relationships>
</file>

<file path=ppt/slides/_rels/slide4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3.xml"/><Relationship Id="rId1" Type="http://schemas.openxmlformats.org/officeDocument/2006/relationships/slideLayout" Target="../slideLayouts/slideLayout335.xml"/></Relationships>
</file>

<file path=ppt/slides/_rels/slide4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4.xml"/><Relationship Id="rId1" Type="http://schemas.openxmlformats.org/officeDocument/2006/relationships/slideLayout" Target="../slideLayouts/slideLayout352.xml"/></Relationships>
</file>

<file path=ppt/slides/_rels/slide4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5.xml"/><Relationship Id="rId1" Type="http://schemas.openxmlformats.org/officeDocument/2006/relationships/slideLayout" Target="../slideLayouts/slideLayout346.xml"/></Relationships>
</file>

<file path=ppt/slides/_rels/slide4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6.xml"/><Relationship Id="rId1" Type="http://schemas.openxmlformats.org/officeDocument/2006/relationships/slideLayout" Target="../slideLayouts/slideLayout335.xml"/></Relationships>
</file>

<file path=ppt/slides/_rels/slide4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7.xml"/><Relationship Id="rId1" Type="http://schemas.openxmlformats.org/officeDocument/2006/relationships/slideLayout" Target="../slideLayouts/slideLayout21.xml"/></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8.xml"/><Relationship Id="rId1" Type="http://schemas.openxmlformats.org/officeDocument/2006/relationships/slideLayout" Target="../slideLayouts/slideLayout362.xml"/></Relationships>
</file>

<file path=ppt/slides/_rels/slide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8.xml"/></Relationships>
</file>

<file path=ppt/slides/_rels/slide5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0.xml"/><Relationship Id="rId1" Type="http://schemas.openxmlformats.org/officeDocument/2006/relationships/slideLayout" Target="../slideLayouts/slideLayout379.xml"/></Relationships>
</file>

<file path=ppt/slides/_rels/slide5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1.xml"/><Relationship Id="rId1" Type="http://schemas.openxmlformats.org/officeDocument/2006/relationships/slideLayout" Target="../slideLayouts/slideLayout379.xml"/></Relationships>
</file>

<file path=ppt/slides/_rels/slide5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2.xml"/><Relationship Id="rId1" Type="http://schemas.openxmlformats.org/officeDocument/2006/relationships/slideLayout" Target="../slideLayouts/slideLayout37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8.xml"/></Relationships>
</file>

<file path=ppt/slides/_rels/slide5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4.xml"/><Relationship Id="rId1" Type="http://schemas.openxmlformats.org/officeDocument/2006/relationships/slideLayout" Target="../slideLayouts/slideLayout37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20.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513.xml"/><Relationship Id="rId1" Type="http://schemas.openxmlformats.org/officeDocument/2006/relationships/themeOverride" Target="../theme/themeOverride1.xml"/><Relationship Id="rId4" Type="http://schemas.openxmlformats.org/officeDocument/2006/relationships/image" Target="../media/image89.jpe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notesSlide" Target="../notesSlides/notesSlide58.xml"/><Relationship Id="rId1" Type="http://schemas.openxmlformats.org/officeDocument/2006/relationships/slideLayout" Target="../slideLayouts/slideLayout390.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97.xml"/></Relationships>
</file>

<file path=ppt/slides/_rels/slide6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0.xml"/><Relationship Id="rId1" Type="http://schemas.openxmlformats.org/officeDocument/2006/relationships/slideLayout" Target="../slideLayouts/slideLayout411.xml"/><Relationship Id="rId6" Type="http://schemas.openxmlformats.org/officeDocument/2006/relationships/image" Target="../media/image98.jpeg"/><Relationship Id="rId5" Type="http://schemas.openxmlformats.org/officeDocument/2006/relationships/image" Target="../media/image97.png"/><Relationship Id="rId4" Type="http://schemas.openxmlformats.org/officeDocument/2006/relationships/image" Target="../media/image96.jpeg"/></Relationships>
</file>

<file path=ppt/slides/_rels/slide6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1.xml"/><Relationship Id="rId1" Type="http://schemas.openxmlformats.org/officeDocument/2006/relationships/slideLayout" Target="../slideLayouts/slideLayout384.xml"/></Relationships>
</file>

<file path=ppt/slides/_rels/slide6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2.xml"/><Relationship Id="rId1" Type="http://schemas.openxmlformats.org/officeDocument/2006/relationships/slideLayout" Target="../slideLayouts/slideLayout417.xml"/></Relationships>
</file>

<file path=ppt/slides/_rels/slide6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3.xml"/><Relationship Id="rId1" Type="http://schemas.openxmlformats.org/officeDocument/2006/relationships/slideLayout" Target="../slideLayouts/slideLayout419.xml"/></Relationships>
</file>

<file path=ppt/slides/_rels/slide6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4.xml"/><Relationship Id="rId1" Type="http://schemas.openxmlformats.org/officeDocument/2006/relationships/slideLayout" Target="../slideLayouts/slideLayout419.xml"/></Relationships>
</file>

<file path=ppt/slides/_rels/slide6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5.xml"/><Relationship Id="rId1" Type="http://schemas.openxmlformats.org/officeDocument/2006/relationships/slideLayout" Target="../slideLayouts/slideLayout417.xml"/><Relationship Id="rId6" Type="http://schemas.openxmlformats.org/officeDocument/2006/relationships/image" Target="../media/image106.jpeg"/><Relationship Id="rId5" Type="http://schemas.openxmlformats.org/officeDocument/2006/relationships/image" Target="../media/image105.jpeg"/><Relationship Id="rId4" Type="http://schemas.openxmlformats.org/officeDocument/2006/relationships/image" Target="../media/image104.jpeg"/></Relationships>
</file>

<file path=ppt/slides/_rels/slide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6.xml"/><Relationship Id="rId1" Type="http://schemas.openxmlformats.org/officeDocument/2006/relationships/slideLayout" Target="../slideLayouts/slideLayout390.xml"/></Relationships>
</file>

<file path=ppt/slides/_rels/slide6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7.xml"/><Relationship Id="rId1" Type="http://schemas.openxmlformats.org/officeDocument/2006/relationships/slideLayout" Target="../slideLayouts/slideLayout390.xml"/><Relationship Id="rId4" Type="http://schemas.openxmlformats.org/officeDocument/2006/relationships/image" Target="../media/image109.jpeg"/></Relationships>
</file>

<file path=ppt/slides/_rels/slide7.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5.jpeg"/><Relationship Id="rId7"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35.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png"/></Relationships>
</file>

<file path=ppt/slides/_rels/slide7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8.xml"/><Relationship Id="rId1" Type="http://schemas.openxmlformats.org/officeDocument/2006/relationships/slideLayout" Target="../slideLayouts/slideLayout422.xml"/><Relationship Id="rId6" Type="http://schemas.openxmlformats.org/officeDocument/2006/relationships/image" Target="../media/image106.jpeg"/><Relationship Id="rId5" Type="http://schemas.openxmlformats.org/officeDocument/2006/relationships/image" Target="../media/image105.jpeg"/><Relationship Id="rId4" Type="http://schemas.openxmlformats.org/officeDocument/2006/relationships/image" Target="../media/image104.jpeg"/></Relationships>
</file>

<file path=ppt/slides/_rels/slide7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9.xml"/><Relationship Id="rId1" Type="http://schemas.openxmlformats.org/officeDocument/2006/relationships/slideLayout" Target="../slideLayouts/slideLayout390.xml"/></Relationships>
</file>

<file path=ppt/slides/_rels/slide7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0.xml"/><Relationship Id="rId1" Type="http://schemas.openxmlformats.org/officeDocument/2006/relationships/slideLayout" Target="../slideLayouts/slideLayout384.xml"/></Relationships>
</file>

<file path=ppt/slides/_rels/slide7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1.xml"/><Relationship Id="rId1" Type="http://schemas.openxmlformats.org/officeDocument/2006/relationships/slideLayout" Target="../slideLayouts/slideLayout436.xml"/></Relationships>
</file>

<file path=ppt/slides/_rels/slide7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390.xml"/></Relationships>
</file>

<file path=ppt/slides/_rels/slide7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3.xml"/><Relationship Id="rId1" Type="http://schemas.openxmlformats.org/officeDocument/2006/relationships/slideLayout" Target="../slideLayouts/slideLayout390.xml"/></Relationships>
</file>

<file path=ppt/slides/_rels/slide7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4.xml"/><Relationship Id="rId1" Type="http://schemas.openxmlformats.org/officeDocument/2006/relationships/slideLayout" Target="../slideLayouts/slideLayout390.xml"/></Relationships>
</file>

<file path=ppt/slides/_rels/slide7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75.xml"/><Relationship Id="rId1" Type="http://schemas.openxmlformats.org/officeDocument/2006/relationships/slideLayout" Target="../slideLayouts/slideLayout390.xml"/></Relationships>
</file>

<file path=ppt/slides/_rels/slide7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6.xml"/><Relationship Id="rId1" Type="http://schemas.openxmlformats.org/officeDocument/2006/relationships/slideLayout" Target="../slideLayouts/slideLayout390.xml"/></Relationships>
</file>

<file path=ppt/slides/_rels/slide7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7.xml"/><Relationship Id="rId1" Type="http://schemas.openxmlformats.org/officeDocument/2006/relationships/slideLayout" Target="../slideLayouts/slideLayout390.xml"/></Relationships>
</file>

<file path=ppt/slides/_rels/slide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xml"/><Relationship Id="rId1" Type="http://schemas.openxmlformats.org/officeDocument/2006/relationships/slideLayout" Target="../slideLayouts/slideLayout916.xml"/><Relationship Id="rId4" Type="http://schemas.openxmlformats.org/officeDocument/2006/relationships/image" Target="../media/image52.png"/></Relationships>
</file>

<file path=ppt/slides/_rels/slide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8.xml"/><Relationship Id="rId1" Type="http://schemas.openxmlformats.org/officeDocument/2006/relationships/slideLayout" Target="../slideLayouts/slideLayout390.xml"/></Relationships>
</file>

<file path=ppt/slides/_rels/slide8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9.xml"/><Relationship Id="rId1" Type="http://schemas.openxmlformats.org/officeDocument/2006/relationships/slideLayout" Target="../slideLayouts/slideLayout447.xml"/></Relationships>
</file>

<file path=ppt/slides/_rels/slide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0.xml"/><Relationship Id="rId1" Type="http://schemas.openxmlformats.org/officeDocument/2006/relationships/slideLayout" Target="../slideLayouts/slideLayout453.xml"/><Relationship Id="rId4" Type="http://schemas.openxmlformats.org/officeDocument/2006/relationships/image" Target="../media/image120.jpeg"/></Relationships>
</file>

<file path=ppt/slides/_rels/slide8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1.xml"/><Relationship Id="rId1" Type="http://schemas.openxmlformats.org/officeDocument/2006/relationships/slideLayout" Target="../slideLayouts/slideLayout891.xml"/></Relationships>
</file>

<file path=ppt/slides/_rels/slide8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889.xml"/></Relationships>
</file>

<file path=ppt/slides/_rels/slide85.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3.jpeg"/><Relationship Id="rId1" Type="http://schemas.openxmlformats.org/officeDocument/2006/relationships/slideLayout" Target="../slideLayouts/slideLayout888.xml"/></Relationships>
</file>

<file path=ppt/slides/_rels/slide8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2.xml"/><Relationship Id="rId1" Type="http://schemas.openxmlformats.org/officeDocument/2006/relationships/slideLayout" Target="../slideLayouts/slideLayout447.xml"/></Relationships>
</file>

<file path=ppt/slides/_rels/slide8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83.xml"/><Relationship Id="rId1" Type="http://schemas.openxmlformats.org/officeDocument/2006/relationships/slideLayout" Target="../slideLayouts/slideLayout469.xml"/></Relationships>
</file>

<file path=ppt/slides/_rels/slide8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84.xml"/><Relationship Id="rId1" Type="http://schemas.openxmlformats.org/officeDocument/2006/relationships/slideLayout" Target="../slideLayouts/slideLayout486.xml"/></Relationships>
</file>

<file path=ppt/slides/_rels/slide89.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85.xml"/><Relationship Id="rId1" Type="http://schemas.openxmlformats.org/officeDocument/2006/relationships/slideLayout" Target="../slideLayouts/slideLayout45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10.xml"/></Relationships>
</file>

<file path=ppt/slides/_rels/slide9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6.xml"/><Relationship Id="rId1" Type="http://schemas.openxmlformats.org/officeDocument/2006/relationships/slideLayout" Target="../slideLayouts/slideLayout447.xml"/></Relationships>
</file>

<file path=ppt/slides/_rels/slide9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87.xml"/><Relationship Id="rId1" Type="http://schemas.openxmlformats.org/officeDocument/2006/relationships/slideLayout" Target="../slideLayouts/slideLayout497.xml"/></Relationships>
</file>

<file path=ppt/slides/_rels/slide9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8.xml"/><Relationship Id="rId1" Type="http://schemas.openxmlformats.org/officeDocument/2006/relationships/slideLayout" Target="../slideLayouts/slideLayout507.xml"/><Relationship Id="rId4" Type="http://schemas.openxmlformats.org/officeDocument/2006/relationships/image" Target="../media/image129.jpeg"/></Relationships>
</file>

<file path=ppt/slides/_rels/slide9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89.xml"/><Relationship Id="rId1" Type="http://schemas.openxmlformats.org/officeDocument/2006/relationships/slideLayout" Target="../slideLayouts/slideLayout447.xml"/><Relationship Id="rId5" Type="http://schemas.openxmlformats.org/officeDocument/2006/relationships/image" Target="../media/image132.jpeg"/><Relationship Id="rId4" Type="http://schemas.openxmlformats.org/officeDocument/2006/relationships/image" Target="../media/image131.jpeg"/></Relationships>
</file>

<file path=ppt/slides/_rels/slide9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0.xml"/><Relationship Id="rId1" Type="http://schemas.openxmlformats.org/officeDocument/2006/relationships/slideLayout" Target="../slideLayouts/slideLayout447.xml"/></Relationships>
</file>

<file path=ppt/slides/_rels/slide9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1.xml"/><Relationship Id="rId1" Type="http://schemas.openxmlformats.org/officeDocument/2006/relationships/slideLayout" Target="../slideLayouts/slideLayout447.xml"/></Relationships>
</file>

<file path=ppt/slides/_rels/slide96.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92.xml"/><Relationship Id="rId1" Type="http://schemas.openxmlformats.org/officeDocument/2006/relationships/slideLayout" Target="../slideLayouts/slideLayout447.xml"/></Relationships>
</file>

<file path=ppt/slides/_rels/slide9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3.xml"/><Relationship Id="rId1" Type="http://schemas.openxmlformats.org/officeDocument/2006/relationships/slideLayout" Target="../slideLayouts/slideLayout447.xml"/></Relationships>
</file>

<file path=ppt/slides/_rels/slide98.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4.xml"/><Relationship Id="rId1" Type="http://schemas.openxmlformats.org/officeDocument/2006/relationships/slideLayout" Target="../slideLayouts/slideLayout486.xml"/></Relationships>
</file>

<file path=ppt/slides/_rels/slide99.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5.xml"/><Relationship Id="rId1" Type="http://schemas.openxmlformats.org/officeDocument/2006/relationships/slideLayout" Target="../slideLayouts/slideLayout5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6291" name="Title 2"/>
          <p:cNvSpPr>
            <a:spLocks noGrp="1"/>
          </p:cNvSpPr>
          <p:nvPr>
            <p:ph type="title" idx="4294967295"/>
          </p:nvPr>
        </p:nvSpPr>
        <p:spPr>
          <a:xfrm>
            <a:off x="0" y="4124191"/>
            <a:ext cx="9144000" cy="1719064"/>
          </a:xfrm>
        </p:spPr>
        <p:txBody>
          <a:bodyPr/>
          <a:lstStyle/>
          <a:p>
            <a:pPr algn="ctr"/>
            <a:r>
              <a:rPr lang="en-US" sz="4800" b="1" i="1" dirty="0">
                <a:solidFill>
                  <a:schemeClr val="bg1"/>
                </a:solidFill>
                <a:latin typeface="Arial" charset="0"/>
                <a:ea typeface="ＭＳ Ｐゴシック" charset="0"/>
                <a:cs typeface="Arial" charset="0"/>
              </a:rPr>
              <a:t>Eat Meat or Not?</a:t>
            </a:r>
            <a:br>
              <a:rPr lang="en-US" sz="5400" b="1" dirty="0">
                <a:solidFill>
                  <a:schemeClr val="bg1"/>
                </a:solidFill>
                <a:latin typeface="Arial" charset="0"/>
                <a:ea typeface="ＭＳ Ｐゴシック" charset="0"/>
                <a:cs typeface="Arial" charset="0"/>
              </a:rPr>
            </a:br>
            <a:r>
              <a:rPr lang="en-US" sz="6000" b="1" dirty="0">
                <a:solidFill>
                  <a:schemeClr val="bg1"/>
                </a:solidFill>
                <a:latin typeface="Arial" charset="0"/>
                <a:ea typeface="ＭＳ Ｐゴシック" charset="0"/>
                <a:cs typeface="Arial" charset="0"/>
              </a:rPr>
              <a:t>1 Corinthians 10–16</a:t>
            </a:r>
            <a:endParaRPr lang="en-US" sz="5400" b="1" dirty="0">
              <a:solidFill>
                <a:schemeClr val="bg1"/>
              </a:solidFill>
              <a:latin typeface="Arial" charset="0"/>
              <a:ea typeface="ＭＳ Ｐゴシック" charset="0"/>
              <a:cs typeface="Arial" charset="0"/>
            </a:endParaRPr>
          </a:p>
        </p:txBody>
      </p:sp>
      <p:pic>
        <p:nvPicPr>
          <p:cNvPr id="2" name="Picture 1"/>
          <p:cNvPicPr>
            <a:picLocks noChangeAspect="1"/>
          </p:cNvPicPr>
          <p:nvPr/>
        </p:nvPicPr>
        <p:blipFill>
          <a:blip r:embed="rId3"/>
          <a:stretch>
            <a:fillRect/>
          </a:stretch>
        </p:blipFill>
        <p:spPr>
          <a:xfrm>
            <a:off x="1979712" y="80628"/>
            <a:ext cx="5328592" cy="3996444"/>
          </a:xfrm>
          <a:prstGeom prst="rect">
            <a:avLst/>
          </a:prstGeom>
        </p:spPr>
      </p:pic>
      <p:sp>
        <p:nvSpPr>
          <p:cNvPr id="6" name="Rectangle 5">
            <a:extLst>
              <a:ext uri="{FF2B5EF4-FFF2-40B4-BE49-F238E27FC236}">
                <a16:creationId xmlns:a16="http://schemas.microsoft.com/office/drawing/2014/main" id="{9C8615A3-1114-074F-A024-66948C1F86BB}"/>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a14="http://schemas.microsoft.com/office/drawing/2010/main" xmlns="">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622140" indent="-622140" algn="l"/>
            <a:r>
              <a:rPr lang="en-US" b="1" dirty="0">
                <a:effectLst>
                  <a:glow rad="279400">
                    <a:schemeClr val="bg1">
                      <a:alpha val="75000"/>
                    </a:schemeClr>
                  </a:glow>
                </a:effectLst>
                <a:latin typeface="Arial"/>
                <a:cs typeface="Arial"/>
              </a:rPr>
              <a:t>I.	Idolatry reaps God</a:t>
            </a:r>
            <a:r>
              <a:rPr lang="uk-UA" altLang="ja-JP" b="1" dirty="0">
                <a:effectLst>
                  <a:glow rad="279400">
                    <a:schemeClr val="bg1">
                      <a:alpha val="75000"/>
                    </a:schemeClr>
                  </a:glow>
                </a:effectLst>
                <a:latin typeface="Arial"/>
                <a:cs typeface="Arial"/>
              </a:rPr>
              <a:t>'</a:t>
            </a:r>
            <a:r>
              <a:rPr lang="en-US" b="1" dirty="0">
                <a:effectLst>
                  <a:glow rad="279400">
                    <a:schemeClr val="bg1">
                      <a:alpha val="75000"/>
                    </a:schemeClr>
                  </a:glow>
                </a:effectLst>
                <a:latin typeface="Arial"/>
                <a:cs typeface="Arial"/>
              </a:rPr>
              <a:t>s </a:t>
            </a:r>
            <a:r>
              <a:rPr lang="en-US" b="1" dirty="0">
                <a:solidFill>
                  <a:srgbClr val="FFF913"/>
                </a:solidFill>
                <a:effectLst>
                  <a:glow rad="279400">
                    <a:schemeClr val="bg1">
                      <a:alpha val="75000"/>
                    </a:schemeClr>
                  </a:glow>
                </a:effectLst>
                <a:latin typeface="Arial"/>
                <a:cs typeface="Arial"/>
              </a:rPr>
              <a:t>discipline</a:t>
            </a:r>
            <a:r>
              <a:rPr lang="en-US" b="1" dirty="0">
                <a:effectLst>
                  <a:glow rad="279400">
                    <a:schemeClr val="bg1">
                      <a:alpha val="75000"/>
                    </a:schemeClr>
                  </a:glow>
                </a:effectLst>
                <a:latin typeface="Arial"/>
                <a:cs typeface="Arial"/>
              </a:rPr>
              <a:t> (10:1-13).</a:t>
            </a:r>
            <a:endParaRPr lang="en-US" dirty="0">
              <a:effectLst>
                <a:glow rad="279400">
                  <a:schemeClr val="bg1">
                    <a:alpha val="75000"/>
                  </a:schemeClr>
                </a:glow>
              </a:effectLst>
              <a:latin typeface="Arial"/>
              <a:cs typeface="Arial"/>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en-US" altLang="zh-CN" sz="4800" dirty="0">
                <a:latin typeface="Arial"/>
                <a:cs typeface="Arial"/>
              </a:rPr>
              <a:t>SPANKING</a:t>
            </a:r>
            <a:br>
              <a:rPr lang="en-US" altLang="zh-CN" sz="4800" dirty="0">
                <a:latin typeface="Arial"/>
                <a:cs typeface="Arial"/>
              </a:rPr>
            </a:br>
            <a:r>
              <a:rPr lang="en-US" altLang="zh-CN" sz="3600" dirty="0">
                <a:latin typeface="Arial"/>
                <a:cs typeface="Arial"/>
              </a:rPr>
              <a:t>Sometimes nothing else will do the job</a:t>
            </a:r>
            <a:endParaRPr lang="zh-CN" altLang="en-US" sz="1600" dirty="0">
              <a:latin typeface="Arial"/>
              <a:cs typeface="Arial"/>
            </a:endParaRPr>
          </a:p>
        </p:txBody>
      </p:sp>
    </p:spTree>
    <p:extLst>
      <p:ext uri="{BB962C8B-B14F-4D97-AF65-F5344CB8AC3E}">
        <p14:creationId xmlns:p14="http://schemas.microsoft.com/office/powerpoint/2010/main" val="246106071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11:13</a:t>
            </a:r>
            <a:r>
              <a:rPr lang="en-US" sz="3200">
                <a:solidFill>
                  <a:schemeClr val="bg1"/>
                </a:solidFill>
                <a:latin typeface="Calibri" charset="0"/>
              </a:rPr>
              <a:t> NLT</a:t>
            </a:r>
          </a:p>
        </p:txBody>
      </p:sp>
      <p:sp>
        <p:nvSpPr>
          <p:cNvPr id="7" name="Rectangle 3"/>
          <p:cNvSpPr txBox="1">
            <a:spLocks/>
          </p:cNvSpPr>
          <p:nvPr/>
        </p:nvSpPr>
        <p:spPr bwMode="auto">
          <a:xfrm>
            <a:off x="2411413" y="1600200"/>
            <a:ext cx="6427787"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13</a:t>
            </a:r>
            <a:r>
              <a:rPr lang="en-US" sz="3600" dirty="0">
                <a:solidFill>
                  <a:srgbClr val="FFFFFF"/>
                </a:solidFill>
              </a:rPr>
              <a:t>Judge for yourselves. Is it right for a woman to pray to God in public without covering her head? </a:t>
            </a:r>
          </a:p>
        </p:txBody>
      </p:sp>
    </p:spTree>
    <p:extLst>
      <p:ext uri="{BB962C8B-B14F-4D97-AF65-F5344CB8AC3E}">
        <p14:creationId xmlns:p14="http://schemas.microsoft.com/office/powerpoint/2010/main" val="789430115"/>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en-US">
                <a:solidFill>
                  <a:srgbClr val="FFF815"/>
                </a:solidFill>
                <a:latin typeface="Calibri" charset="0"/>
              </a:rPr>
              <a:t>Prayer with head uncovered</a:t>
            </a:r>
          </a:p>
        </p:txBody>
      </p:sp>
    </p:spTree>
    <p:extLst>
      <p:ext uri="{BB962C8B-B14F-4D97-AF65-F5344CB8AC3E}">
        <p14:creationId xmlns:p14="http://schemas.microsoft.com/office/powerpoint/2010/main" val="352753539"/>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05826"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05827" name="Rectangle 3"/>
          <p:cNvSpPr>
            <a:spLocks/>
          </p:cNvSpPr>
          <p:nvPr/>
        </p:nvSpPr>
        <p:spPr bwMode="auto">
          <a:xfrm>
            <a:off x="3131839" y="2171700"/>
            <a:ext cx="5695731"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05828" name="Picture 6"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67" name="Rectangle 3"/>
          <p:cNvSpPr>
            <a:spLocks/>
          </p:cNvSpPr>
          <p:nvPr/>
        </p:nvSpPr>
        <p:spPr bwMode="auto">
          <a:xfrm>
            <a:off x="3131840" y="29337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Tree>
    <p:extLst>
      <p:ext uri="{BB962C8B-B14F-4D97-AF65-F5344CB8AC3E}">
        <p14:creationId xmlns:p14="http://schemas.microsoft.com/office/powerpoint/2010/main" val="42807787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457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11:14-15</a:t>
            </a:r>
            <a:r>
              <a:rPr lang="en-US" sz="3200">
                <a:solidFill>
                  <a:schemeClr val="bg1"/>
                </a:solidFill>
                <a:latin typeface="Calibri" charset="0"/>
              </a:rPr>
              <a:t> NLT</a:t>
            </a: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14</a:t>
            </a:r>
            <a:r>
              <a:rPr lang="en-US" sz="3600" dirty="0">
                <a:solidFill>
                  <a:srgbClr val="FFFFFF"/>
                </a:solidFill>
              </a:rPr>
              <a:t>Isn</a:t>
            </a:r>
            <a:r>
              <a:rPr lang="uk-UA" altLang="ja-JP" sz="3600" dirty="0">
                <a:solidFill>
                  <a:srgbClr val="FFFFFF"/>
                </a:solidFill>
              </a:rPr>
              <a:t>'</a:t>
            </a:r>
            <a:r>
              <a:rPr lang="en-US" sz="3600" dirty="0">
                <a:solidFill>
                  <a:srgbClr val="FFFFFF"/>
                </a:solidFill>
              </a:rPr>
              <a:t>t it obvious that it</a:t>
            </a:r>
            <a:r>
              <a:rPr lang="uk-UA" altLang="ja-JP" sz="3600" dirty="0">
                <a:solidFill>
                  <a:srgbClr val="FFFFFF"/>
                </a:solidFill>
              </a:rPr>
              <a:t>'</a:t>
            </a:r>
            <a:r>
              <a:rPr lang="en-US" sz="3600" dirty="0">
                <a:solidFill>
                  <a:srgbClr val="FFFFFF"/>
                </a:solidFill>
              </a:rPr>
              <a:t>s disgraceful for a man to have long hair? </a:t>
            </a:r>
            <a:r>
              <a:rPr lang="en-US" sz="3600" baseline="30000" dirty="0">
                <a:solidFill>
                  <a:srgbClr val="FFFFFF"/>
                </a:solidFill>
              </a:rPr>
              <a:t>15</a:t>
            </a:r>
            <a:r>
              <a:rPr lang="en-US" sz="3600" dirty="0">
                <a:solidFill>
                  <a:srgbClr val="FFFFFF"/>
                </a:solidFill>
              </a:rPr>
              <a:t>And isn</a:t>
            </a:r>
            <a:r>
              <a:rPr lang="uk-UA" altLang="ja-JP" sz="3600" dirty="0">
                <a:solidFill>
                  <a:srgbClr val="FFFFFF"/>
                </a:solidFill>
              </a:rPr>
              <a:t>'</a:t>
            </a:r>
            <a:r>
              <a:rPr lang="en-US" sz="3600" dirty="0">
                <a:solidFill>
                  <a:srgbClr val="FFFFFF"/>
                </a:solidFill>
              </a:rPr>
              <a:t>t long hair a woman</a:t>
            </a:r>
            <a:r>
              <a:rPr lang="uk-UA" altLang="ja-JP" sz="3600" dirty="0">
                <a:solidFill>
                  <a:srgbClr val="FFFFFF"/>
                </a:solidFill>
              </a:rPr>
              <a:t>'</a:t>
            </a:r>
            <a:r>
              <a:rPr lang="en-US" sz="3600" dirty="0">
                <a:solidFill>
                  <a:srgbClr val="FFFFFF"/>
                </a:solidFill>
              </a:rPr>
              <a:t>s pride and joy? For it has been given to her as a covering. </a:t>
            </a:r>
          </a:p>
        </p:txBody>
      </p:sp>
    </p:spTree>
    <p:extLst>
      <p:ext uri="{BB962C8B-B14F-4D97-AF65-F5344CB8AC3E}">
        <p14:creationId xmlns:p14="http://schemas.microsoft.com/office/powerpoint/2010/main" val="1274761370"/>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5400">
                <a:solidFill>
                  <a:srgbClr val="FFFFFF"/>
                </a:solidFill>
                <a:latin typeface="Calibri" charset="0"/>
              </a:rPr>
              <a:t>Mr. Norbert Lindner</a:t>
            </a: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5400">
                <a:solidFill>
                  <a:srgbClr val="FFFFFF"/>
                </a:solidFill>
                <a:latin typeface="Calibri" charset="0"/>
              </a:rPr>
              <a:t>Mr. Michaela Lindner</a:t>
            </a: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en-US" b="1">
                <a:solidFill>
                  <a:schemeClr val="tx1"/>
                </a:solidFill>
                <a:latin typeface="Calibri" charset="0"/>
              </a:rPr>
              <a:t>Look your part</a:t>
            </a:r>
            <a:endParaRPr lang="en-US" b="1">
              <a:latin typeface="Calibri"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14018"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14019" name="Rectangle 3"/>
          <p:cNvSpPr>
            <a:spLocks/>
          </p:cNvSpPr>
          <p:nvPr/>
        </p:nvSpPr>
        <p:spPr bwMode="auto">
          <a:xfrm>
            <a:off x="3131840" y="21336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14020"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21" name="Rectangle 3"/>
          <p:cNvSpPr>
            <a:spLocks/>
          </p:cNvSpPr>
          <p:nvPr/>
        </p:nvSpPr>
        <p:spPr bwMode="auto">
          <a:xfrm>
            <a:off x="3131840" y="299085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
        <p:nvSpPr>
          <p:cNvPr id="271367" name="Rectangle 3"/>
          <p:cNvSpPr>
            <a:spLocks/>
          </p:cNvSpPr>
          <p:nvPr/>
        </p:nvSpPr>
        <p:spPr bwMode="auto">
          <a:xfrm>
            <a:off x="3131840" y="38481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Churches</a:t>
            </a:r>
            <a:r>
              <a:rPr lang="en-US" sz="4800" dirty="0">
                <a:solidFill>
                  <a:srgbClr val="FFFFFF"/>
                </a:solidFill>
                <a:latin typeface="Calibri" charset="0"/>
              </a:rPr>
              <a:t> (11:16)</a:t>
            </a:r>
          </a:p>
        </p:txBody>
      </p:sp>
    </p:spTree>
    <p:extLst>
      <p:ext uri="{BB962C8B-B14F-4D97-AF65-F5344CB8AC3E}">
        <p14:creationId xmlns:p14="http://schemas.microsoft.com/office/powerpoint/2010/main" val="3050739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713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build="p"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11:16</a:t>
            </a:r>
            <a:r>
              <a:rPr lang="en-US" sz="3200">
                <a:solidFill>
                  <a:schemeClr val="bg1"/>
                </a:solidFill>
                <a:latin typeface="Calibri" charset="0"/>
              </a:rPr>
              <a:t> NLT</a:t>
            </a:r>
            <a:endParaRPr lang="en-US" sz="4000">
              <a:solidFill>
                <a:schemeClr val="bg1"/>
              </a:solidFill>
              <a:latin typeface="Calibri"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16</a:t>
            </a:r>
            <a:r>
              <a:rPr lang="en-US" sz="3600" dirty="0">
                <a:solidFill>
                  <a:srgbClr val="FFFFFF"/>
                </a:solidFill>
              </a:rPr>
              <a:t>But if anyone wants to argue about this, I simply say that we have no other custom than this, and neither do God</a:t>
            </a:r>
            <a:r>
              <a:rPr lang="uk-UA" altLang="ja-JP" sz="3600" dirty="0">
                <a:solidFill>
                  <a:srgbClr val="FFFFFF"/>
                </a:solidFill>
              </a:rPr>
              <a:t>'</a:t>
            </a:r>
            <a:r>
              <a:rPr lang="en-US" sz="3600" dirty="0">
                <a:solidFill>
                  <a:srgbClr val="FFFFFF"/>
                </a:solidFill>
              </a:rPr>
              <a:t>s other churches.</a:t>
            </a:r>
          </a:p>
        </p:txBody>
      </p:sp>
    </p:spTree>
    <p:extLst>
      <p:ext uri="{BB962C8B-B14F-4D97-AF65-F5344CB8AC3E}">
        <p14:creationId xmlns:p14="http://schemas.microsoft.com/office/powerpoint/2010/main" val="3511717189"/>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pic>
        <p:nvPicPr>
          <p:cNvPr id="220162"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0" name="Rectangle 4"/>
          <p:cNvSpPr>
            <a:spLocks noGrp="1" noChangeArrowheads="1"/>
          </p:cNvSpPr>
          <p:nvPr>
            <p:ph type="ctrTitle" idx="4294967295"/>
          </p:nvPr>
        </p:nvSpPr>
        <p:spPr>
          <a:xfrm>
            <a:off x="381000" y="152400"/>
            <a:ext cx="7924800" cy="762000"/>
          </a:xfrm>
          <a:solidFill>
            <a:srgbClr val="020009"/>
          </a:solidFill>
          <a:effectLst>
            <a:outerShdw blurRad="63500" dist="53882" dir="2700000" algn="ctr" rotWithShape="0">
              <a:srgbClr val="020009">
                <a:alpha val="74998"/>
              </a:srgbClr>
            </a:outerShdw>
          </a:effectLst>
        </p:spPr>
        <p:txBody>
          <a:bodyPr anchor="b"/>
          <a:lstStyle/>
          <a:p>
            <a:pPr eaLnBrk="1" hangingPunct="1">
              <a:defRPr/>
            </a:pPr>
            <a:r>
              <a:rPr lang="en-US" sz="4000" i="1">
                <a:effectLst/>
                <a:latin typeface="Arial" charset="0"/>
              </a:rPr>
              <a:t>It can be better!</a:t>
            </a:r>
            <a:endParaRPr lang="en-US" sz="4800">
              <a:effectLst>
                <a:outerShdw blurRad="38100" dist="38100" dir="2700000" algn="tl">
                  <a:srgbClr val="FFFFFF"/>
                </a:outerShdw>
              </a:effectLst>
              <a:latin typeface="Arial" charset="0"/>
            </a:endParaRPr>
          </a:p>
        </p:txBody>
      </p:sp>
      <p:sp>
        <p:nvSpPr>
          <p:cNvPr id="106502" name="Text Box 6"/>
          <p:cNvSpPr txBox="1">
            <a:spLocks noChangeArrowheads="1"/>
          </p:cNvSpPr>
          <p:nvPr/>
        </p:nvSpPr>
        <p:spPr bwMode="auto">
          <a:xfrm>
            <a:off x="0" y="977900"/>
            <a:ext cx="6019800" cy="26781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cs typeface="Arial" charset="0"/>
              </a:rPr>
              <a:t>"</a:t>
            </a:r>
            <a:r>
              <a:rPr lang="en-US" altLang="ja-JP" sz="2800" dirty="0">
                <a:solidFill>
                  <a:srgbClr val="FFFFFF"/>
                </a:solidFill>
                <a:cs typeface="Arial" charset="0"/>
              </a:rPr>
              <a:t>So many people expect that fairy tale where everyone is going to be together forever, but I don</a:t>
            </a:r>
            <a:r>
              <a:rPr lang="uk-UA" altLang="ja-JP" sz="2800" dirty="0">
                <a:solidFill>
                  <a:srgbClr val="FFFFFF"/>
                </a:solidFill>
                <a:cs typeface="Arial" charset="0"/>
              </a:rPr>
              <a:t>'</a:t>
            </a:r>
            <a:r>
              <a:rPr lang="en-US" altLang="ja-JP" sz="2800" dirty="0">
                <a:solidFill>
                  <a:srgbClr val="FFFFFF"/>
                </a:solidFill>
                <a:cs typeface="Arial" charset="0"/>
              </a:rPr>
              <a:t>t subscribe to that.  I</a:t>
            </a:r>
            <a:r>
              <a:rPr lang="uk-UA" altLang="ja-JP" sz="2800" dirty="0">
                <a:solidFill>
                  <a:srgbClr val="FFFFFF"/>
                </a:solidFill>
                <a:cs typeface="Arial" charset="0"/>
              </a:rPr>
              <a:t>'</a:t>
            </a:r>
            <a:r>
              <a:rPr lang="en-US" altLang="ja-JP" sz="2800" dirty="0">
                <a:solidFill>
                  <a:srgbClr val="FFFFFF"/>
                </a:solidFill>
                <a:cs typeface="Arial" charset="0"/>
              </a:rPr>
              <a:t>d love for it to happen, but I think 10 years with someone is enough.</a:t>
            </a:r>
            <a:r>
              <a:rPr lang="ru-RU" altLang="ja-JP" sz="2800" dirty="0">
                <a:solidFill>
                  <a:srgbClr val="FFFFFF"/>
                </a:solidFill>
                <a:cs typeface="Arial" charset="0"/>
              </a:rPr>
              <a:t>"</a:t>
            </a:r>
            <a:r>
              <a:rPr lang="en-US" altLang="ja-JP" sz="2800" dirty="0">
                <a:solidFill>
                  <a:srgbClr val="FFFFFF"/>
                </a:solidFill>
                <a:cs typeface="Arial" charset="0"/>
              </a:rPr>
              <a:t> </a:t>
            </a:r>
            <a:endParaRPr lang="en-US" sz="2800" dirty="0">
              <a:solidFill>
                <a:srgbClr val="FFFFFF"/>
              </a:solidFill>
              <a:cs typeface="Arial" charset="0"/>
            </a:endParaRPr>
          </a:p>
        </p:txBody>
      </p:sp>
      <p:sp>
        <p:nvSpPr>
          <p:cNvPr id="106503" name="Text Box 7"/>
          <p:cNvSpPr txBox="1">
            <a:spLocks noGrp="1" noChangeArrowheads="1"/>
          </p:cNvSpPr>
          <p:nvPr>
            <p:ph type="subTitle" idx="4294967295"/>
          </p:nvPr>
        </p:nvSpPr>
        <p:spPr bwMode="auto">
          <a:xfrm>
            <a:off x="2743200" y="5562600"/>
            <a:ext cx="6400800" cy="1295400"/>
          </a:xfrm>
          <a:solidFill>
            <a:schemeClr val="bg2"/>
          </a:solidFill>
        </p:spPr>
        <p:txBody>
          <a:bodyPr/>
          <a:lstStyle/>
          <a:p>
            <a:pPr marL="0" indent="0">
              <a:spcBef>
                <a:spcPct val="0"/>
              </a:spcBef>
              <a:buFontTx/>
              <a:buNone/>
              <a:defRPr/>
            </a:pPr>
            <a:r>
              <a:rPr lang="en-US" sz="2000" b="1">
                <a:effectLst>
                  <a:outerShdw blurRad="38100" dist="38100" dir="2700000" algn="tl">
                    <a:srgbClr val="000203"/>
                  </a:outerShdw>
                </a:effectLst>
                <a:latin typeface="Arial"/>
                <a:cs typeface="Arial"/>
              </a:rPr>
              <a:t>--Twice divorced actor Jim Carrey</a:t>
            </a:r>
            <a:endParaRPr lang="en-US" sz="1800" b="1">
              <a:effectLst>
                <a:outerShdw blurRad="38100" dist="38100" dir="2700000" algn="tl">
                  <a:srgbClr val="000203"/>
                </a:outerShdw>
              </a:effectLst>
              <a:latin typeface="Arial"/>
              <a:cs typeface="Arial"/>
            </a:endParaRPr>
          </a:p>
          <a:p>
            <a:pPr marL="0" indent="0">
              <a:spcBef>
                <a:spcPct val="0"/>
              </a:spcBef>
              <a:buFontTx/>
              <a:buNone/>
              <a:defRPr/>
            </a:pPr>
            <a:r>
              <a:rPr lang="en-US" sz="1800" b="1">
                <a:effectLst>
                  <a:outerShdw blurRad="38100" dist="38100" dir="2700000" algn="tl">
                    <a:srgbClr val="000203"/>
                  </a:outerShdw>
                </a:effectLst>
                <a:latin typeface="Arial"/>
                <a:cs typeface="Arial"/>
              </a:rPr>
              <a:t>The Internet Movie Database</a:t>
            </a:r>
          </a:p>
          <a:p>
            <a:pPr marL="0" indent="0">
              <a:spcBef>
                <a:spcPct val="0"/>
              </a:spcBef>
              <a:buFontTx/>
              <a:buNone/>
              <a:defRPr/>
            </a:pPr>
            <a:r>
              <a:rPr lang="en-US" sz="1800" b="1">
                <a:effectLst>
                  <a:outerShdw blurRad="38100" dist="38100" dir="2700000" algn="tl">
                    <a:srgbClr val="000203"/>
                  </a:outerShdw>
                </a:effectLst>
                <a:latin typeface="Arial"/>
                <a:cs typeface="Arial"/>
              </a:rPr>
              <a:t>(www.imdb.com/news/wenn/2004-04-02)</a:t>
            </a:r>
          </a:p>
        </p:txBody>
      </p:sp>
      <p:pic>
        <p:nvPicPr>
          <p:cNvPr id="106504"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15879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6503"/>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106504"/>
                                        </p:tgtEl>
                                        <p:attrNameLst>
                                          <p:attrName>style.visibility</p:attrName>
                                        </p:attrNameLst>
                                      </p:cBhvr>
                                      <p:to>
                                        <p:strVal val="visible"/>
                                      </p:to>
                                    </p:set>
                                    <p:animEffect transition="in" filter="strips(downLeft)">
                                      <p:cBhvr>
                                        <p:cTn id="13" dur="500"/>
                                        <p:tgtEl>
                                          <p:spTgt spid="106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2" grpId="0" animBg="1"/>
      <p:bldP spid="106503"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defRPr/>
            </a:pPr>
            <a:r>
              <a:rPr lang="en-US" sz="3600" dirty="0"/>
              <a:t>Don</a:t>
            </a:r>
            <a:r>
              <a:rPr lang="uk-UA" altLang="ja-JP" sz="3600" dirty="0"/>
              <a:t>'</a:t>
            </a:r>
            <a:r>
              <a:rPr lang="en-US" sz="3600" dirty="0"/>
              <a:t>t confuse society into thinking that husbands </a:t>
            </a:r>
            <a:r>
              <a:rPr lang="en-US" sz="3600" dirty="0" err="1"/>
              <a:t>shouldn</a:t>
            </a:r>
            <a:r>
              <a:rPr lang="uk-UA" altLang="ja-JP" sz="3600" dirty="0"/>
              <a:t>'</a:t>
            </a:r>
            <a:r>
              <a:rPr lang="en-US" sz="3600" dirty="0"/>
              <a:t>t </a:t>
            </a:r>
            <a:r>
              <a:rPr lang="en-US" sz="3600" dirty="0">
                <a:solidFill>
                  <a:srgbClr val="FFFF00"/>
                </a:solidFill>
              </a:rPr>
              <a:t>lead</a:t>
            </a:r>
            <a:r>
              <a:rPr lang="en-US" sz="3600" dirty="0"/>
              <a:t> their wives (Main Idea of 1 Cor. 11:1-16)</a:t>
            </a:r>
          </a:p>
        </p:txBody>
      </p:sp>
    </p:spTree>
    <p:extLst>
      <p:ext uri="{BB962C8B-B14F-4D97-AF65-F5344CB8AC3E}">
        <p14:creationId xmlns:p14="http://schemas.microsoft.com/office/powerpoint/2010/main" val="667315079"/>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a14="http://schemas.microsoft.com/office/drawing/2010/main" xmlns="">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fontScale="90000"/>
          </a:bodyPr>
          <a:lstStyle/>
          <a:p>
            <a:pPr marL="622140" indent="-622140" algn="l"/>
            <a:r>
              <a:rPr lang="en-US" b="1" dirty="0">
                <a:effectLst>
                  <a:glow rad="279400">
                    <a:schemeClr val="bg1">
                      <a:alpha val="75000"/>
                    </a:schemeClr>
                  </a:glow>
                </a:effectLst>
                <a:latin typeface="Arial"/>
                <a:cs typeface="Arial"/>
              </a:rPr>
              <a:t>A. God </a:t>
            </a:r>
            <a:r>
              <a:rPr lang="en-US" b="1" dirty="0">
                <a:solidFill>
                  <a:srgbClr val="FFFF00"/>
                </a:solidFill>
                <a:effectLst>
                  <a:glow rad="279400">
                    <a:schemeClr val="bg1">
                      <a:alpha val="75000"/>
                    </a:schemeClr>
                  </a:glow>
                </a:effectLst>
                <a:latin typeface="Arial"/>
                <a:cs typeface="Arial"/>
              </a:rPr>
              <a:t>judged</a:t>
            </a:r>
            <a:r>
              <a:rPr lang="en-US" b="1" dirty="0">
                <a:effectLst>
                  <a:glow rad="279400">
                    <a:schemeClr val="bg1">
                      <a:alpha val="75000"/>
                    </a:schemeClr>
                  </a:glow>
                </a:effectLst>
                <a:latin typeface="Arial"/>
                <a:cs typeface="Arial"/>
              </a:rPr>
              <a:t> Israel for its evil practices as a warning to us </a:t>
            </a:r>
            <a:br>
              <a:rPr lang="en-US" b="1" dirty="0">
                <a:effectLst>
                  <a:glow rad="279400">
                    <a:schemeClr val="bg1">
                      <a:alpha val="75000"/>
                    </a:schemeClr>
                  </a:glow>
                </a:effectLst>
                <a:latin typeface="Arial"/>
                <a:cs typeface="Arial"/>
              </a:rPr>
            </a:br>
            <a:r>
              <a:rPr lang="en-US" b="1" dirty="0">
                <a:effectLst>
                  <a:glow rad="279400">
                    <a:schemeClr val="bg1">
                      <a:alpha val="75000"/>
                    </a:schemeClr>
                  </a:glow>
                </a:effectLst>
                <a:latin typeface="Arial"/>
                <a:cs typeface="Arial"/>
              </a:rPr>
              <a:t>(10:1-11).</a:t>
            </a:r>
          </a:p>
        </p:txBody>
      </p:sp>
    </p:spTree>
    <p:extLst>
      <p:ext uri="{BB962C8B-B14F-4D97-AF65-F5344CB8AC3E}">
        <p14:creationId xmlns:p14="http://schemas.microsoft.com/office/powerpoint/2010/main" val="216497746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defRPr/>
            </a:pPr>
            <a:r>
              <a:rPr lang="en-US" sz="4800" dirty="0">
                <a:solidFill>
                  <a:srgbClr val="FFFFFF"/>
                </a:solidFill>
              </a:rPr>
              <a:t>Why should husbands lead?</a:t>
            </a:r>
          </a:p>
        </p:txBody>
      </p:sp>
      <p:sp>
        <p:nvSpPr>
          <p:cNvPr id="7" name="TextBox 6"/>
          <p:cNvSpPr txBox="1"/>
          <p:nvPr/>
        </p:nvSpPr>
        <p:spPr>
          <a:xfrm>
            <a:off x="251520" y="1484784"/>
            <a:ext cx="4608512" cy="5016757"/>
          </a:xfrm>
          <a:prstGeom prst="rect">
            <a:avLst/>
          </a:prstGeom>
          <a:noFill/>
        </p:spPr>
        <p:txBody>
          <a:bodyPr>
            <a:spAutoFit/>
          </a:bodyPr>
          <a:lstStyle/>
          <a:p>
            <a:pPr marL="571500" indent="-571500" algn="l" eaLnBrk="0" hangingPunct="0">
              <a:buFont typeface="+mj-lt"/>
              <a:buAutoNum type="romanUcPeriod"/>
              <a:defRPr/>
            </a:pPr>
            <a:r>
              <a:rPr lang="en-US" sz="3200" dirty="0">
                <a:solidFill>
                  <a:srgbClr val="FFFFFF"/>
                </a:solidFill>
                <a:effectLst>
                  <a:glow rad="139700">
                    <a:srgbClr val="000203"/>
                  </a:glow>
                </a:effectLst>
              </a:rPr>
              <a:t>Confusing sex roles shames our </a:t>
            </a:r>
            <a:r>
              <a:rPr lang="en-US" sz="3200" dirty="0">
                <a:solidFill>
                  <a:srgbClr val="FFF815"/>
                </a:solidFill>
                <a:effectLst>
                  <a:glow rad="139700">
                    <a:srgbClr val="000203"/>
                  </a:glow>
                </a:effectLst>
              </a:rPr>
              <a:t>authorities</a:t>
            </a:r>
            <a:r>
              <a:rPr lang="en-US" sz="3200" dirty="0">
                <a:solidFill>
                  <a:srgbClr val="FFFFFF"/>
                </a:solidFill>
                <a:effectLst>
                  <a:glow rad="139700">
                    <a:srgbClr val="000203"/>
                  </a:glow>
                </a:effectLst>
              </a:rPr>
              <a:t> (11:2-6)</a:t>
            </a:r>
          </a:p>
          <a:p>
            <a:pPr marL="571500" indent="-571500" algn="l" eaLnBrk="0" hangingPunct="0">
              <a:buFont typeface="+mj-lt"/>
              <a:buAutoNum type="romanUcPeriod"/>
              <a:defRPr/>
            </a:pPr>
            <a:r>
              <a:rPr lang="en-US" sz="3200" dirty="0">
                <a:solidFill>
                  <a:srgbClr val="FFFFFF"/>
                </a:solidFill>
                <a:effectLst>
                  <a:glow rad="139700">
                    <a:srgbClr val="000203"/>
                  </a:glow>
                </a:effectLst>
              </a:rPr>
              <a:t>An </a:t>
            </a:r>
            <a:r>
              <a:rPr lang="en-US" sz="3200" dirty="0" err="1">
                <a:solidFill>
                  <a:srgbClr val="FFFFFF"/>
                </a:solidFill>
                <a:effectLst>
                  <a:glow rad="139700">
                    <a:srgbClr val="000203"/>
                  </a:glow>
                </a:effectLst>
              </a:rPr>
              <a:t>unsubmissive</a:t>
            </a:r>
            <a:r>
              <a:rPr lang="en-US" sz="3200" dirty="0">
                <a:solidFill>
                  <a:srgbClr val="FFFFFF"/>
                </a:solidFill>
                <a:effectLst>
                  <a:glow rad="139700">
                    <a:srgbClr val="000203"/>
                  </a:glow>
                </a:effectLst>
              </a:rPr>
              <a:t> wife fights God</a:t>
            </a:r>
            <a:r>
              <a:rPr lang="uk-UA" sz="3200" dirty="0">
                <a:solidFill>
                  <a:srgbClr val="FFFFFF"/>
                </a:solidFill>
                <a:effectLst>
                  <a:glow rad="139700">
                    <a:srgbClr val="000203"/>
                  </a:glow>
                </a:effectLst>
              </a:rPr>
              <a:t>'</a:t>
            </a:r>
            <a:r>
              <a:rPr lang="en-US" sz="3200" dirty="0">
                <a:solidFill>
                  <a:srgbClr val="FFFFFF"/>
                </a:solidFill>
                <a:effectLst>
                  <a:glow rad="139700">
                    <a:srgbClr val="000203"/>
                  </a:glow>
                </a:effectLst>
              </a:rPr>
              <a:t>s </a:t>
            </a:r>
            <a:r>
              <a:rPr lang="en-US" sz="3200" dirty="0">
                <a:solidFill>
                  <a:srgbClr val="FFF815"/>
                </a:solidFill>
                <a:effectLst>
                  <a:glow rad="139700">
                    <a:srgbClr val="000203"/>
                  </a:glow>
                </a:effectLst>
              </a:rPr>
              <a:t>creation</a:t>
            </a:r>
            <a:r>
              <a:rPr lang="en-US" sz="3200" dirty="0">
                <a:solidFill>
                  <a:srgbClr val="FFFFFF"/>
                </a:solidFill>
                <a:effectLst>
                  <a:glow rad="139700">
                    <a:srgbClr val="000203"/>
                  </a:glow>
                </a:effectLst>
              </a:rPr>
              <a:t> order (11:7-12)</a:t>
            </a:r>
          </a:p>
          <a:p>
            <a:pPr marL="571500" indent="-571500" algn="l" eaLnBrk="0" hangingPunct="0">
              <a:buFont typeface="+mj-lt"/>
              <a:buAutoNum type="romanUcPeriod"/>
              <a:defRPr/>
            </a:pPr>
            <a:r>
              <a:rPr lang="en-US" sz="3200" dirty="0">
                <a:solidFill>
                  <a:srgbClr val="FFFFFF"/>
                </a:solidFill>
                <a:effectLst>
                  <a:glow rad="139700">
                    <a:srgbClr val="000203"/>
                  </a:glow>
                </a:effectLst>
              </a:rPr>
              <a:t>Blurring the sexes hinders our </a:t>
            </a:r>
            <a:r>
              <a:rPr lang="en-US" sz="3200" dirty="0">
                <a:solidFill>
                  <a:srgbClr val="FFF815"/>
                </a:solidFill>
                <a:effectLst>
                  <a:glow rad="139700">
                    <a:srgbClr val="000203"/>
                  </a:glow>
                </a:effectLst>
              </a:rPr>
              <a:t>witness</a:t>
            </a:r>
            <a:r>
              <a:rPr lang="en-US" sz="3200" dirty="0">
                <a:solidFill>
                  <a:srgbClr val="FFFFFF"/>
                </a:solidFill>
                <a:effectLst>
                  <a:glow rad="139700">
                    <a:srgbClr val="000203"/>
                  </a:glow>
                </a:effectLst>
              </a:rPr>
              <a:t> (11:13-16)</a:t>
            </a: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linds(horizont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blinds(horizontal)">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a:effectLst/>
                <a:latin typeface="Arial" charset="0"/>
              </a:rPr>
              <a:t>What should you wives do?</a:t>
            </a:r>
          </a:p>
        </p:txBody>
      </p:sp>
      <p:sp>
        <p:nvSpPr>
          <p:cNvPr id="277515" name="Text Box 11"/>
          <p:cNvSpPr txBox="1">
            <a:spLocks noChangeArrowheads="1"/>
          </p:cNvSpPr>
          <p:nvPr/>
        </p:nvSpPr>
        <p:spPr bwMode="auto">
          <a:xfrm>
            <a:off x="990600" y="2133600"/>
            <a:ext cx="6477000" cy="2677656"/>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rPr>
              <a:t>"</a:t>
            </a:r>
            <a:r>
              <a:rPr lang="en-US" altLang="ja-JP" sz="2800" dirty="0">
                <a:solidFill>
                  <a:srgbClr val="FFFFFF"/>
                </a:solidFill>
              </a:rPr>
              <a:t>Strenuously avoid whatever forms of dress or grooming [that] communicate to the non-Christian world sexual misconduct or idolatrous worship</a:t>
            </a:r>
            <a:r>
              <a:rPr lang="ru-RU" altLang="ja-JP" sz="2800" dirty="0">
                <a:solidFill>
                  <a:srgbClr val="FFFFFF"/>
                </a:solidFill>
              </a:rPr>
              <a:t>"</a:t>
            </a:r>
            <a:r>
              <a:rPr lang="en-US" altLang="ja-JP" sz="2800" dirty="0">
                <a:solidFill>
                  <a:srgbClr val="FFFFFF"/>
                </a:solidFill>
              </a:rPr>
              <a:t> </a:t>
            </a:r>
            <a:br>
              <a:rPr lang="en-US" altLang="ja-JP" sz="2800" dirty="0">
                <a:solidFill>
                  <a:srgbClr val="FFFFFF"/>
                </a:solidFill>
              </a:rPr>
            </a:br>
            <a:r>
              <a:rPr lang="en-US" altLang="ja-JP" sz="2800" dirty="0">
                <a:solidFill>
                  <a:srgbClr val="FFFFFF"/>
                </a:solidFill>
              </a:rPr>
              <a:t>(</a:t>
            </a:r>
            <a:r>
              <a:rPr lang="en-US" altLang="ja-JP" sz="2000" dirty="0">
                <a:solidFill>
                  <a:srgbClr val="FFFFFF"/>
                </a:solidFill>
              </a:rPr>
              <a:t>Blomberg, 215)</a:t>
            </a:r>
            <a:endParaRPr lang="en-US" sz="2800" dirty="0">
              <a:solidFill>
                <a:srgbClr val="FFFFFF"/>
              </a:solidFill>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en-US" sz="6000" b="1">
                <a:latin typeface="Calibri" charset="0"/>
              </a:rPr>
              <a:t>What should you others do?</a:t>
            </a:r>
          </a:p>
        </p:txBody>
      </p:sp>
      <p:sp>
        <p:nvSpPr>
          <p:cNvPr id="232451" name="Rectangle 8"/>
          <p:cNvSpPr txBox="1">
            <a:spLocks/>
          </p:cNvSpPr>
          <p:nvPr/>
        </p:nvSpPr>
        <p:spPr bwMode="auto">
          <a:xfrm>
            <a:off x="6408738" y="1125538"/>
            <a:ext cx="3059112" cy="3598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5400" dirty="0">
                <a:solidFill>
                  <a:srgbClr val="984807"/>
                </a:solidFill>
                <a:latin typeface="Calibri" charset="0"/>
              </a:rPr>
              <a:t>Don</a:t>
            </a:r>
            <a:r>
              <a:rPr lang="uk-UA" altLang="ja-JP" sz="5400" dirty="0">
                <a:solidFill>
                  <a:srgbClr val="984807"/>
                </a:solidFill>
                <a:latin typeface="Calibri" charset="0"/>
              </a:rPr>
              <a:t>'</a:t>
            </a:r>
            <a:r>
              <a:rPr lang="en-US" sz="5400" dirty="0">
                <a:solidFill>
                  <a:srgbClr val="984807"/>
                </a:solidFill>
                <a:latin typeface="Calibri" charset="0"/>
              </a:rPr>
              <a:t>t Demand Your Rights</a:t>
            </a:r>
            <a:endParaRPr lang="en-US" sz="4000" dirty="0">
              <a:solidFill>
                <a:srgbClr val="984807"/>
              </a:solidFill>
              <a:latin typeface="Calibri"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l">
              <a:defRPr/>
            </a:pPr>
            <a:r>
              <a:rPr lang="en-US" sz="5400" b="1" dirty="0">
                <a:solidFill>
                  <a:schemeClr val="bg1"/>
                </a:solidFill>
                <a:effectLst>
                  <a:glow rad="266700">
                    <a:schemeClr val="tx1">
                      <a:alpha val="96000"/>
                    </a:schemeClr>
                  </a:glow>
                </a:effectLst>
                <a:latin typeface="Calibri" charset="0"/>
              </a:rPr>
              <a:t>Give up your rights to…</a:t>
            </a:r>
            <a:endParaRPr lang="en-US" dirty="0">
              <a:solidFill>
                <a:schemeClr val="bg1"/>
              </a:solidFill>
              <a:effectLst>
                <a:glow rad="266700">
                  <a:schemeClr val="tx1">
                    <a:alpha val="96000"/>
                  </a:schemeClr>
                </a:glow>
              </a:effectLst>
              <a:latin typeface="Calibri"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sue another believer (1 Cor. 6)</a:t>
            </a:r>
            <a:endParaRPr lang="en-US" sz="2800" b="0">
              <a:solidFill>
                <a:srgbClr val="FFFFFF"/>
              </a:solidFill>
              <a:effectLst>
                <a:glow rad="266700">
                  <a:srgbClr val="000000">
                    <a:alpha val="96000"/>
                  </a:srgbClr>
                </a:glow>
              </a:effectLst>
              <a:latin typeface="Calibri"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marriage or singleness (1 Cor. 7)</a:t>
            </a:r>
            <a:endParaRPr lang="en-US" sz="2800" b="0">
              <a:solidFill>
                <a:srgbClr val="FFFFFF"/>
              </a:solidFill>
              <a:effectLst>
                <a:glow rad="266700">
                  <a:srgbClr val="000000">
                    <a:alpha val="96000"/>
                  </a:srgbClr>
                </a:glow>
              </a:effectLst>
              <a:latin typeface="Calibri"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eat food offered to idols (1 Cor. 8)</a:t>
            </a:r>
            <a:endParaRPr lang="en-US" sz="2800" b="0">
              <a:solidFill>
                <a:srgbClr val="FFFFFF"/>
              </a:solidFill>
              <a:effectLst>
                <a:glow rad="266700">
                  <a:srgbClr val="000000">
                    <a:alpha val="96000"/>
                  </a:srgbClr>
                </a:glow>
              </a:effectLst>
              <a:latin typeface="Calibri"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practices hindering your witness (1 Cor. 9)</a:t>
            </a:r>
            <a:endParaRPr lang="en-US" sz="2800" b="0">
              <a:solidFill>
                <a:srgbClr val="FFFFFF"/>
              </a:solidFill>
              <a:effectLst>
                <a:glow rad="266700">
                  <a:srgbClr val="000000">
                    <a:alpha val="96000"/>
                  </a:srgbClr>
                </a:glow>
              </a:effectLst>
              <a:latin typeface="Calibri"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join pagan celebrations (1 Cor. 10)</a:t>
            </a:r>
            <a:endParaRPr lang="en-US" sz="2800" b="0">
              <a:solidFill>
                <a:srgbClr val="FFFFFF"/>
              </a:solidFill>
              <a:effectLst>
                <a:glow rad="266700">
                  <a:srgbClr val="000000">
                    <a:alpha val="96000"/>
                  </a:srgbClr>
                </a:glow>
              </a:effectLst>
              <a:latin typeface="Calibri"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38138" indent="-338138" algn="l" eaLnBrk="0" hangingPunct="0">
              <a:defRPr/>
            </a:pPr>
            <a:r>
              <a:rPr lang="en-US" sz="3600" dirty="0">
                <a:solidFill>
                  <a:srgbClr val="FFFFFF"/>
                </a:solidFill>
                <a:effectLst>
                  <a:glow rad="266700">
                    <a:srgbClr val="000000">
                      <a:alpha val="96000"/>
                    </a:srgbClr>
                  </a:glow>
                </a:effectLst>
                <a:latin typeface="Calibri" charset="0"/>
              </a:rPr>
              <a:t>• deny God</a:t>
            </a:r>
            <a:r>
              <a:rPr lang="uk-UA" altLang="ja-JP" sz="3600" dirty="0">
                <a:solidFill>
                  <a:srgbClr val="FFFFFF"/>
                </a:solidFill>
                <a:effectLst>
                  <a:glow rad="266700">
                    <a:srgbClr val="000000">
                      <a:alpha val="96000"/>
                    </a:srgbClr>
                  </a:glow>
                </a:effectLst>
                <a:latin typeface="Calibri" charset="0"/>
              </a:rPr>
              <a:t>'</a:t>
            </a:r>
            <a:r>
              <a:rPr lang="en-US" sz="3600" dirty="0">
                <a:solidFill>
                  <a:srgbClr val="FFFFFF"/>
                </a:solidFill>
                <a:effectLst>
                  <a:glow rad="266700">
                    <a:srgbClr val="000000">
                      <a:alpha val="96000"/>
                    </a:srgbClr>
                  </a:glow>
                </a:effectLst>
                <a:latin typeface="Calibri" charset="0"/>
              </a:rPr>
              <a:t>s authority structure (1 Cor. 11)</a:t>
            </a:r>
            <a:endParaRPr lang="en-US" sz="2800" b="0" dirty="0">
              <a:solidFill>
                <a:srgbClr val="FFFFFF"/>
              </a:solidFill>
              <a:effectLst>
                <a:glow rad="266700">
                  <a:srgbClr val="000000">
                    <a:alpha val="96000"/>
                  </a:srgbClr>
                </a:glow>
              </a:effectLst>
              <a:latin typeface="Calibri" charset="0"/>
            </a:endParaRPr>
          </a:p>
        </p:txBody>
      </p:sp>
    </p:spTree>
    <p:extLst>
      <p:ext uri="{BB962C8B-B14F-4D97-AF65-F5344CB8AC3E}">
        <p14:creationId xmlns:p14="http://schemas.microsoft.com/office/powerpoint/2010/main" val="934728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lef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lef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lef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lef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lef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lef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en-US" sz="6000" b="1">
                <a:latin typeface="Engravers MT" charset="0"/>
                <a:ea typeface="ＭＳ Ｐゴシック" charset="0"/>
                <a:cs typeface="ＭＳ Ｐゴシック" charset="0"/>
              </a:rPr>
              <a:t>I Timothy 2</a:t>
            </a:r>
          </a:p>
        </p:txBody>
      </p:sp>
      <p:sp>
        <p:nvSpPr>
          <p:cNvPr id="265218" name="Rectangle 3"/>
          <p:cNvSpPr>
            <a:spLocks noGrp="1" noChangeArrowheads="1"/>
          </p:cNvSpPr>
          <p:nvPr>
            <p:ph type="subTitle" idx="1"/>
          </p:nvPr>
        </p:nvSpPr>
        <p:spPr>
          <a:xfrm>
            <a:off x="1447800" y="4114800"/>
            <a:ext cx="5105400" cy="1752600"/>
          </a:xfrm>
        </p:spPr>
        <p:txBody>
          <a:bodyPr/>
          <a:lstStyle/>
          <a:p>
            <a:pPr eaLnBrk="1" hangingPunct="1"/>
            <a:r>
              <a:rPr lang="en-US" sz="4000" b="1">
                <a:latin typeface="Arial" charset="0"/>
                <a:ea typeface="ＭＳ Ｐゴシック" charset="0"/>
                <a:cs typeface="Arial" charset="0"/>
              </a:rPr>
              <a:t>Controversy: </a:t>
            </a:r>
          </a:p>
          <a:p>
            <a:pPr eaLnBrk="1" hangingPunct="1"/>
            <a:r>
              <a:rPr lang="en-US" sz="4000" b="1">
                <a:latin typeface="Arial" charset="0"/>
                <a:ea typeface="ＭＳ Ｐゴシック" charset="0"/>
                <a:cs typeface="Arial" charset="0"/>
              </a:rPr>
              <a:t>The role of women in public worship</a:t>
            </a: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243888" y="50800"/>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6" name="Text Box 4"/>
          <p:cNvSpPr txBox="1">
            <a:spLocks noChangeArrowheads="1"/>
          </p:cNvSpPr>
          <p:nvPr/>
        </p:nvSpPr>
        <p:spPr bwMode="auto">
          <a:xfrm>
            <a:off x="1704975" y="201613"/>
            <a:ext cx="6035675" cy="1077912"/>
          </a:xfrm>
          <a:prstGeom prst="rect">
            <a:avLst/>
          </a:prstGeom>
          <a:noFill/>
          <a:ln w="9525">
            <a:noFill/>
            <a:miter lim="800000"/>
            <a:headEnd/>
            <a:tailEnd/>
          </a:ln>
          <a:effectLst/>
        </p:spPr>
        <p:txBody>
          <a:bodyPr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Take the Agree or Disagree Quiz on page 222i</a:t>
            </a:r>
            <a:endParaRPr kumimoji="0" lang="en-US" sz="36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754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34856502"/>
      </p:ext>
    </p:extLst>
  </p:cSld>
  <p:clrMapOvr>
    <a:masterClrMapping/>
  </p:clrMapOvr>
  <p:transition>
    <p:fade/>
  </p:transition>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2438400" y="533400"/>
            <a:ext cx="5105400"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Avoid the 2 Extremes</a:t>
            </a:r>
          </a:p>
        </p:txBody>
      </p:sp>
      <p:sp>
        <p:nvSpPr>
          <p:cNvPr id="183301" name="Rectangle 5"/>
          <p:cNvSpPr>
            <a:spLocks noGrp="1" noChangeArrowheads="1"/>
          </p:cNvSpPr>
          <p:nvPr>
            <p:ph type="body" sz="half" idx="1"/>
          </p:nvPr>
        </p:nvSpPr>
        <p:spPr>
          <a:xfrm>
            <a:off x="685800" y="1600200"/>
            <a:ext cx="4191000" cy="5257800"/>
          </a:xfrm>
        </p:spPr>
        <p:txBody>
          <a:bodyPr/>
          <a:lstStyle/>
          <a:p>
            <a:pPr algn="ctr" eaLnBrk="1" hangingPunct="1">
              <a:lnSpc>
                <a:spcPct val="90000"/>
              </a:lnSpc>
              <a:buFontTx/>
              <a:buNone/>
              <a:defRPr/>
            </a:pPr>
            <a:r>
              <a:rPr lang="en-US" sz="3200" b="1" u="sng">
                <a:effectLst>
                  <a:outerShdw blurRad="38100" dist="38100" dir="2700000" algn="tl">
                    <a:srgbClr val="DDDDDD"/>
                  </a:outerShdw>
                </a:effectLst>
                <a:latin typeface="Arial" charset="0"/>
                <a:ea typeface="ＭＳ Ｐゴシック" charset="0"/>
                <a:cs typeface="ＭＳ Ｐゴシック" charset="0"/>
              </a:rPr>
              <a:t>Li</a:t>
            </a:r>
            <a:r>
              <a:rPr lang="en-US" sz="4400" b="1" u="sng">
                <a:solidFill>
                  <a:srgbClr val="FF0000"/>
                </a:solidFill>
                <a:effectLst>
                  <a:outerShdw blurRad="38100" dist="38100" dir="2700000" algn="tl">
                    <a:srgbClr val="DDDDDD"/>
                  </a:outerShdw>
                </a:effectLst>
                <a:latin typeface="Arial" charset="0"/>
                <a:ea typeface="ＭＳ Ｐゴシック" charset="0"/>
                <a:cs typeface="ＭＳ Ｐゴシック" charset="0"/>
              </a:rPr>
              <a:t>t</a:t>
            </a:r>
            <a:r>
              <a:rPr lang="en-US" sz="3200" b="1" u="sng">
                <a:effectLst>
                  <a:outerShdw blurRad="38100" dist="38100" dir="2700000" algn="tl">
                    <a:srgbClr val="DDDDDD"/>
                  </a:outerShdw>
                </a:effectLst>
                <a:latin typeface="Arial" charset="0"/>
                <a:ea typeface="ＭＳ Ｐゴシック" charset="0"/>
                <a:cs typeface="ＭＳ Ｐゴシック" charset="0"/>
              </a:rPr>
              <a:t>eralism</a:t>
            </a:r>
            <a:r>
              <a:rPr lang="en-US" sz="3200" b="1">
                <a:latin typeface="Arial" charset="0"/>
                <a:ea typeface="ＭＳ Ｐゴシック" charset="0"/>
                <a:cs typeface="ＭＳ Ｐゴシック" charset="0"/>
              </a:rPr>
              <a:t> </a:t>
            </a:r>
          </a:p>
          <a:p>
            <a:pPr eaLnBrk="1" hangingPunct="1">
              <a:lnSpc>
                <a:spcPct val="90000"/>
              </a:lnSpc>
              <a:buFontTx/>
              <a:buNone/>
              <a:defRPr/>
            </a:pPr>
            <a:r>
              <a:rPr lang="en-US" sz="2400" b="1" i="1">
                <a:solidFill>
                  <a:srgbClr val="FF3300"/>
                </a:solidFill>
                <a:latin typeface="Arial" charset="0"/>
                <a:ea typeface="ＭＳ Ｐゴシック" charset="0"/>
                <a:cs typeface="ＭＳ Ｐゴシック" charset="0"/>
              </a:rPr>
              <a:t>Enthroning</a:t>
            </a:r>
            <a:r>
              <a:rPr lang="en-US" sz="2400" b="1">
                <a:latin typeface="Arial" charset="0"/>
                <a:ea typeface="ＭＳ Ｐゴシック" charset="0"/>
                <a:cs typeface="ＭＳ Ｐゴシック" charset="0"/>
              </a:rPr>
              <a:t> Truth+Culture</a:t>
            </a:r>
          </a:p>
          <a:p>
            <a:pPr eaLnBrk="1" hangingPunct="1">
              <a:lnSpc>
                <a:spcPct val="90000"/>
              </a:lnSpc>
              <a:buFontTx/>
              <a:buNone/>
              <a:defRPr/>
            </a:pPr>
            <a:r>
              <a:rPr lang="en-US" sz="3000" b="1">
                <a:latin typeface="Arial" charset="0"/>
                <a:ea typeface="ＭＳ Ｐゴシック" charset="0"/>
                <a:cs typeface="ＭＳ Ｐゴシック" charset="0"/>
              </a:rPr>
              <a:t>2:8 Men must </a:t>
            </a:r>
            <a:r>
              <a:rPr lang="en-US" sz="3000" b="1">
                <a:solidFill>
                  <a:srgbClr val="FF3300"/>
                </a:solidFill>
                <a:latin typeface="Arial" charset="0"/>
                <a:ea typeface="ＭＳ Ｐゴシック" charset="0"/>
                <a:cs typeface="ＭＳ Ｐゴシック" charset="0"/>
              </a:rPr>
              <a:t>always</a:t>
            </a:r>
            <a:r>
              <a:rPr lang="en-US" sz="3000" b="1">
                <a:latin typeface="Arial" charset="0"/>
                <a:ea typeface="ＭＳ Ｐゴシック" charset="0"/>
                <a:cs typeface="ＭＳ Ｐゴシック" charset="0"/>
              </a:rPr>
              <a:t> lift up their hands when they pray.</a:t>
            </a:r>
          </a:p>
          <a:p>
            <a:pPr eaLnBrk="1" hangingPunct="1">
              <a:lnSpc>
                <a:spcPct val="90000"/>
              </a:lnSpc>
              <a:buFontTx/>
              <a:buNone/>
              <a:defRPr/>
            </a:pPr>
            <a:r>
              <a:rPr lang="en-US" sz="3000" b="1">
                <a:latin typeface="Arial" charset="0"/>
                <a:ea typeface="ＭＳ Ｐゴシック" charset="0"/>
                <a:cs typeface="ＭＳ Ｐゴシック" charset="0"/>
              </a:rPr>
              <a:t>2:9-10 Women must </a:t>
            </a:r>
            <a:r>
              <a:rPr lang="en-US" sz="3000" b="1">
                <a:solidFill>
                  <a:srgbClr val="FF3300"/>
                </a:solidFill>
                <a:latin typeface="Arial" charset="0"/>
                <a:ea typeface="ＭＳ Ｐゴシック" charset="0"/>
                <a:cs typeface="ＭＳ Ｐゴシック" charset="0"/>
              </a:rPr>
              <a:t>never</a:t>
            </a:r>
            <a:r>
              <a:rPr lang="en-US" sz="3000" b="1">
                <a:latin typeface="Arial" charset="0"/>
                <a:ea typeface="ＭＳ Ｐゴシック" charset="0"/>
                <a:cs typeface="ＭＳ Ｐゴシック" charset="0"/>
              </a:rPr>
              <a:t> plait their hair or wear jewelry.</a:t>
            </a:r>
          </a:p>
          <a:p>
            <a:pPr eaLnBrk="1" hangingPunct="1">
              <a:lnSpc>
                <a:spcPct val="90000"/>
              </a:lnSpc>
              <a:buFontTx/>
              <a:buNone/>
              <a:defRPr/>
            </a:pPr>
            <a:r>
              <a:rPr lang="en-US" sz="3000" b="1">
                <a:latin typeface="Arial" charset="0"/>
                <a:ea typeface="ＭＳ Ｐゴシック" charset="0"/>
                <a:cs typeface="ＭＳ Ｐゴシック" charset="0"/>
              </a:rPr>
              <a:t>2:11-12 </a:t>
            </a:r>
            <a:r>
              <a:rPr lang="en-US" sz="3000" b="1">
                <a:solidFill>
                  <a:srgbClr val="FF3300"/>
                </a:solidFill>
                <a:latin typeface="Arial" charset="0"/>
                <a:ea typeface="ＭＳ Ｐゴシック" charset="0"/>
                <a:cs typeface="ＭＳ Ｐゴシック" charset="0"/>
              </a:rPr>
              <a:t>In no circumstances</a:t>
            </a:r>
            <a:r>
              <a:rPr lang="en-US" sz="3000" b="1">
                <a:latin typeface="Arial" charset="0"/>
                <a:ea typeface="ＭＳ Ｐゴシック" charset="0"/>
                <a:cs typeface="ＭＳ Ｐゴシック" charset="0"/>
              </a:rPr>
              <a:t> may women teach men.</a:t>
            </a:r>
            <a:endParaRPr lang="en-US" sz="2400" b="1">
              <a:latin typeface="Arial" charset="0"/>
              <a:ea typeface="ＭＳ Ｐゴシック" charset="0"/>
              <a:cs typeface="ＭＳ Ｐゴシック" charset="0"/>
            </a:endParaRPr>
          </a:p>
        </p:txBody>
      </p:sp>
      <p:sp>
        <p:nvSpPr>
          <p:cNvPr id="183302" name="Rectangle 6"/>
          <p:cNvSpPr>
            <a:spLocks noGrp="1" noChangeArrowheads="1"/>
          </p:cNvSpPr>
          <p:nvPr>
            <p:ph type="body" sz="half" idx="2"/>
          </p:nvPr>
        </p:nvSpPr>
        <p:spPr>
          <a:xfrm>
            <a:off x="4876800" y="1600200"/>
            <a:ext cx="3962400" cy="4876800"/>
          </a:xfrm>
        </p:spPr>
        <p:txBody>
          <a:bodyPr/>
          <a:lstStyle/>
          <a:p>
            <a:pPr marL="0" indent="0" algn="ctr" eaLnBrk="1" hangingPunct="1">
              <a:buFontTx/>
              <a:buNone/>
              <a:defRPr/>
            </a:pPr>
            <a:r>
              <a:rPr lang="en-US" sz="3200" b="1" u="sng" dirty="0">
                <a:effectLst>
                  <a:outerShdw blurRad="38100" dist="38100" dir="2700000" algn="tl">
                    <a:srgbClr val="DDDDDD"/>
                  </a:outerShdw>
                </a:effectLst>
                <a:ea typeface="+mn-ea"/>
                <a:cs typeface="+mn-cs"/>
              </a:rPr>
              <a:t>Li</a:t>
            </a:r>
            <a:r>
              <a:rPr lang="en-US" sz="4400" b="1" u="sng" dirty="0">
                <a:solidFill>
                  <a:srgbClr val="0066CC"/>
                </a:solidFill>
                <a:effectLst>
                  <a:outerShdw blurRad="38100" dist="38100" dir="2700000" algn="tl">
                    <a:srgbClr val="DDDDDD"/>
                  </a:outerShdw>
                </a:effectLst>
                <a:ea typeface="+mn-ea"/>
                <a:cs typeface="+mn-cs"/>
              </a:rPr>
              <a:t>b</a:t>
            </a:r>
            <a:r>
              <a:rPr lang="en-US" sz="3200" b="1" u="sng" dirty="0">
                <a:effectLst>
                  <a:outerShdw blurRad="38100" dist="38100" dir="2700000" algn="tl">
                    <a:srgbClr val="DDDDDD"/>
                  </a:outerShdw>
                </a:effectLst>
                <a:ea typeface="+mn-ea"/>
                <a:cs typeface="+mn-cs"/>
              </a:rPr>
              <a:t>eralism</a:t>
            </a:r>
            <a:r>
              <a:rPr lang="en-US" sz="3200" b="1" dirty="0">
                <a:ea typeface="+mn-ea"/>
                <a:cs typeface="+mn-cs"/>
              </a:rPr>
              <a:t> </a:t>
            </a:r>
          </a:p>
          <a:p>
            <a:pPr marL="0" indent="0" eaLnBrk="1" hangingPunct="1">
              <a:buFontTx/>
              <a:buNone/>
              <a:defRPr/>
            </a:pPr>
            <a:r>
              <a:rPr lang="en-US" sz="2400" b="1" i="1" dirty="0">
                <a:solidFill>
                  <a:srgbClr val="0066FF"/>
                </a:solidFill>
                <a:ea typeface="+mn-ea"/>
                <a:cs typeface="+mn-cs"/>
              </a:rPr>
              <a:t>Dismissing</a:t>
            </a:r>
            <a:r>
              <a:rPr lang="en-US" sz="2400" b="1" dirty="0">
                <a:ea typeface="+mn-ea"/>
                <a:cs typeface="+mn-cs"/>
              </a:rPr>
              <a:t> </a:t>
            </a:r>
            <a:r>
              <a:rPr lang="en-US" sz="2400" b="1" dirty="0" err="1">
                <a:ea typeface="+mn-ea"/>
                <a:cs typeface="+mn-cs"/>
              </a:rPr>
              <a:t>Truth+Culture</a:t>
            </a:r>
            <a:endParaRPr lang="en-US" sz="2000" b="1" dirty="0">
              <a:ea typeface="+mn-ea"/>
              <a:cs typeface="+mn-cs"/>
            </a:endParaRPr>
          </a:p>
          <a:p>
            <a:pPr marL="0" indent="0" eaLnBrk="1" hangingPunct="1">
              <a:buFontTx/>
              <a:buNone/>
              <a:defRPr/>
            </a:pPr>
            <a:r>
              <a:rPr lang="en-US" b="1" dirty="0">
                <a:ea typeface="+mn-ea"/>
                <a:cs typeface="+mn-cs"/>
              </a:rPr>
              <a:t>All the things in this chapter are out of date and irrelevant, </a:t>
            </a:r>
            <a:r>
              <a:rPr lang="en-US" b="1" dirty="0">
                <a:solidFill>
                  <a:srgbClr val="0066FF"/>
                </a:solidFill>
                <a:ea typeface="+mn-ea"/>
                <a:cs typeface="+mn-cs"/>
              </a:rPr>
              <a:t>merely temporary regulations</a:t>
            </a:r>
            <a:r>
              <a:rPr lang="en-US" b="1" dirty="0">
                <a:ea typeface="+mn-ea"/>
                <a:cs typeface="+mn-cs"/>
              </a:rPr>
              <a:t> to meet a given situation.</a:t>
            </a:r>
            <a:r>
              <a:rPr lang="en-US" sz="3200" b="1" dirty="0">
                <a:ea typeface="+mn-ea"/>
                <a:cs typeface="+mn-cs"/>
              </a:rPr>
              <a:t> </a:t>
            </a: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a:latin typeface="Engravers MT" charset="0"/>
                <a:ea typeface="ＭＳ Ｐゴシック" charset="0"/>
                <a:cs typeface="ＭＳ Ｐゴシック" charset="0"/>
              </a:rPr>
              <a:t>Avoid the 2 Extremes</a:t>
            </a:r>
          </a:p>
        </p:txBody>
      </p:sp>
    </p:spTree>
    <p:extLst>
      <p:ext uri="{BB962C8B-B14F-4D97-AF65-F5344CB8AC3E}">
        <p14:creationId xmlns:p14="http://schemas.microsoft.com/office/powerpoint/2010/main" val="338629746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en-US" sz="2000">
                <a:latin typeface="Engravers MT" charset="0"/>
                <a:ea typeface="ＭＳ Ｐゴシック" charset="0"/>
                <a:cs typeface="ＭＳ Ｐゴシック" charset="0"/>
              </a:rPr>
              <a:t>Distinguish Between Culture and Truth</a:t>
            </a:r>
          </a:p>
        </p:txBody>
      </p:sp>
      <p:sp>
        <p:nvSpPr>
          <p:cNvPr id="185347" name="Rectangle 3"/>
          <p:cNvSpPr>
            <a:spLocks noGrp="1" noChangeArrowheads="1"/>
          </p:cNvSpPr>
          <p:nvPr>
            <p:ph type="body" sz="half" idx="1"/>
          </p:nvPr>
        </p:nvSpPr>
        <p:spPr>
          <a:xfrm>
            <a:off x="539750" y="1752600"/>
            <a:ext cx="4114800" cy="5105400"/>
          </a:xfrm>
        </p:spPr>
        <p:txBody>
          <a:bodyPr/>
          <a:lstStyle/>
          <a:p>
            <a:pPr algn="ctr" eaLnBrk="1" hangingPunct="1">
              <a:buFontTx/>
              <a:buNone/>
            </a:pPr>
            <a:r>
              <a:rPr lang="en-US" sz="3200" b="1" u="sng">
                <a:solidFill>
                  <a:srgbClr val="FF0000"/>
                </a:solidFill>
                <a:latin typeface="Arial" charset="0"/>
                <a:ea typeface="ＭＳ Ｐゴシック" charset="0"/>
                <a:cs typeface="ＭＳ Ｐゴシック" charset="0"/>
              </a:rPr>
              <a:t>Culture</a:t>
            </a:r>
          </a:p>
          <a:p>
            <a:pPr eaLnBrk="1" hangingPunct="1"/>
            <a:r>
              <a:rPr lang="en-US" sz="3200" b="1">
                <a:latin typeface="Arial" charset="0"/>
                <a:ea typeface="ＭＳ Ｐゴシック" charset="0"/>
                <a:cs typeface="ＭＳ Ｐゴシック" charset="0"/>
              </a:rPr>
              <a:t>Changeable</a:t>
            </a:r>
          </a:p>
          <a:p>
            <a:pPr eaLnBrk="1" hangingPunct="1"/>
            <a:r>
              <a:rPr lang="en-US" sz="3200" b="1">
                <a:latin typeface="Arial" charset="0"/>
                <a:ea typeface="ＭＳ Ｐゴシック" charset="0"/>
                <a:cs typeface="ＭＳ Ｐゴシック" charset="0"/>
              </a:rPr>
              <a:t>Time bound to biblical author and audience</a:t>
            </a:r>
          </a:p>
          <a:p>
            <a:pPr eaLnBrk="1" hangingPunct="1"/>
            <a:r>
              <a:rPr lang="en-US" sz="3200" b="1">
                <a:latin typeface="Arial" charset="0"/>
                <a:ea typeface="ＭＳ Ｐゴシック" charset="0"/>
                <a:cs typeface="ＭＳ Ｐゴシック" charset="0"/>
              </a:rPr>
              <a:t>Provides analytical details</a:t>
            </a:r>
          </a:p>
          <a:p>
            <a:pPr eaLnBrk="1" hangingPunct="1"/>
            <a:r>
              <a:rPr lang="en-US" sz="3200" b="1">
                <a:latin typeface="Arial" charset="0"/>
                <a:ea typeface="ＭＳ Ｐゴシック" charset="0"/>
                <a:cs typeface="ＭＳ Ｐゴシック" charset="0"/>
              </a:rPr>
              <a:t>Concrete and Specific</a:t>
            </a:r>
          </a:p>
        </p:txBody>
      </p:sp>
      <p:sp>
        <p:nvSpPr>
          <p:cNvPr id="185348" name="Rectangle 4"/>
          <p:cNvSpPr>
            <a:spLocks noGrp="1" noChangeArrowheads="1"/>
          </p:cNvSpPr>
          <p:nvPr>
            <p:ph type="body" sz="half" idx="2"/>
          </p:nvPr>
        </p:nvSpPr>
        <p:spPr>
          <a:xfrm>
            <a:off x="4806950" y="1752600"/>
            <a:ext cx="4495800" cy="4953000"/>
          </a:xfrm>
        </p:spPr>
        <p:txBody>
          <a:bodyPr/>
          <a:lstStyle/>
          <a:p>
            <a:pPr algn="ctr" eaLnBrk="1" hangingPunct="1">
              <a:buFontTx/>
              <a:buNone/>
            </a:pPr>
            <a:r>
              <a:rPr lang="en-US" sz="3200" b="1" u="sng">
                <a:solidFill>
                  <a:srgbClr val="0066FF"/>
                </a:solidFill>
                <a:latin typeface="Arial" charset="0"/>
                <a:ea typeface="ＭＳ Ｐゴシック" charset="0"/>
                <a:cs typeface="ＭＳ Ｐゴシック" charset="0"/>
              </a:rPr>
              <a:t>Truth</a:t>
            </a:r>
          </a:p>
          <a:p>
            <a:pPr eaLnBrk="1" hangingPunct="1"/>
            <a:r>
              <a:rPr lang="en-US" sz="3200" b="1">
                <a:latin typeface="Arial" charset="0"/>
                <a:ea typeface="ＭＳ Ｐゴシック" charset="0"/>
                <a:cs typeface="ＭＳ Ｐゴシック" charset="0"/>
              </a:rPr>
              <a:t>Changeless</a:t>
            </a:r>
          </a:p>
          <a:p>
            <a:pPr eaLnBrk="1" hangingPunct="1"/>
            <a:r>
              <a:rPr lang="en-US" sz="3200" b="1">
                <a:latin typeface="Arial" charset="0"/>
                <a:ea typeface="ＭＳ Ｐゴシック" charset="0"/>
                <a:cs typeface="ＭＳ Ｐゴシック" charset="0"/>
              </a:rPr>
              <a:t>Timeless</a:t>
            </a:r>
          </a:p>
          <a:p>
            <a:pPr eaLnBrk="1" hangingPunct="1">
              <a:buFontTx/>
              <a:buNone/>
            </a:pPr>
            <a:endParaRPr lang="en-US" sz="4800" b="1">
              <a:latin typeface="Arial" charset="0"/>
              <a:ea typeface="ＭＳ Ｐゴシック" charset="0"/>
              <a:cs typeface="ＭＳ Ｐゴシック" charset="0"/>
            </a:endParaRPr>
          </a:p>
          <a:p>
            <a:pPr eaLnBrk="1" hangingPunct="1"/>
            <a:r>
              <a:rPr lang="en-US" sz="3200" b="1">
                <a:latin typeface="Arial" charset="0"/>
                <a:ea typeface="ＭＳ Ｐゴシック" charset="0"/>
                <a:cs typeface="ＭＳ Ｐゴシック" charset="0"/>
              </a:rPr>
              <a:t>Provides integrated truth</a:t>
            </a:r>
          </a:p>
          <a:p>
            <a:pPr eaLnBrk="1" hangingPunct="1"/>
            <a:r>
              <a:rPr lang="en-US" sz="3200" b="1">
                <a:latin typeface="Arial" charset="0"/>
                <a:ea typeface="ＭＳ Ｐゴシック" charset="0"/>
                <a:cs typeface="ＭＳ Ｐゴシック" charset="0"/>
              </a:rPr>
              <a:t>Universal and General</a:t>
            </a:r>
          </a:p>
        </p:txBody>
      </p:sp>
      <p:sp>
        <p:nvSpPr>
          <p:cNvPr id="267268" name="WordArt 5"/>
          <p:cNvSpPr>
            <a:spLocks noChangeArrowheads="1" noChangeShapeType="1" noTextEdit="1"/>
          </p:cNvSpPr>
          <p:nvPr/>
        </p:nvSpPr>
        <p:spPr bwMode="auto">
          <a:xfrm>
            <a:off x="1752600" y="609600"/>
            <a:ext cx="7391400" cy="952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Distinguish between Culture and Truth</a:t>
            </a:r>
          </a:p>
        </p:txBody>
      </p:sp>
    </p:spTree>
    <p:extLst>
      <p:ext uri="{BB962C8B-B14F-4D97-AF65-F5344CB8AC3E}">
        <p14:creationId xmlns:p14="http://schemas.microsoft.com/office/powerpoint/2010/main" val="1613073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762000" y="609600"/>
            <a:ext cx="9829800" cy="9906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Times New Roman" charset="0"/>
              </a:rPr>
              <a:t>Men</a:t>
            </a:r>
            <a:r>
              <a:rPr lang="fr-FR" altLang="ja-JP" sz="4000" b="1" dirty="0">
                <a:effectLst>
                  <a:outerShdw blurRad="38100" dist="38100" dir="2700000" algn="tl">
                    <a:srgbClr val="DDDDDD"/>
                  </a:outerShdw>
                </a:effectLst>
                <a:latin typeface="Engravers MT" charset="0"/>
                <a:ea typeface="ＭＳ Ｐゴシック" charset="0"/>
                <a:cs typeface="Times New Roman" charset="0"/>
              </a:rPr>
              <a:t>'</a:t>
            </a:r>
            <a:r>
              <a:rPr lang="en-US" sz="4000" b="1" dirty="0">
                <a:effectLst>
                  <a:outerShdw blurRad="38100" dist="38100" dir="2700000" algn="tl">
                    <a:srgbClr val="DDDDDD"/>
                  </a:outerShdw>
                </a:effectLst>
                <a:latin typeface="Engravers MT" charset="0"/>
                <a:ea typeface="ＭＳ Ｐゴシック" charset="0"/>
                <a:cs typeface="Times New Roman" charset="0"/>
              </a:rPr>
              <a:t>s Prayer  2:8</a:t>
            </a:r>
            <a:r>
              <a:rPr lang="en-US" sz="8000" b="1" i="1" dirty="0">
                <a:effectLst>
                  <a:outerShdw blurRad="38100" dist="38100" dir="2700000" algn="tl">
                    <a:srgbClr val="DDDDDD"/>
                  </a:outerShdw>
                </a:effectLst>
                <a:latin typeface="Engravers MT" charset="0"/>
                <a:ea typeface="ＭＳ Ｐゴシック" charset="0"/>
                <a:cs typeface="Times New Roman" charset="0"/>
              </a:rPr>
              <a:t> </a:t>
            </a:r>
            <a:endParaRPr lang="en-US" sz="6000" i="1" dirty="0">
              <a:effectLst>
                <a:outerShdw blurRad="38100" dist="38100" dir="2700000" algn="tl">
                  <a:srgbClr val="DDDDDD"/>
                </a:outerShdw>
              </a:effectLst>
              <a:latin typeface="Engravers MT" charset="0"/>
              <a:ea typeface="ＭＳ Ｐゴシック" charset="0"/>
              <a:cs typeface="Times New Roman" charset="0"/>
            </a:endParaRPr>
          </a:p>
        </p:txBody>
      </p:sp>
      <p:sp>
        <p:nvSpPr>
          <p:cNvPr id="186371" name="Rectangle 3"/>
          <p:cNvSpPr>
            <a:spLocks noGrp="1" noChangeArrowheads="1"/>
          </p:cNvSpPr>
          <p:nvPr>
            <p:ph type="body" sz="half" idx="2"/>
          </p:nvPr>
        </p:nvSpPr>
        <p:spPr/>
        <p:txBody>
          <a:bodyPr/>
          <a:lstStyle/>
          <a:p>
            <a:pPr marL="0" indent="0" eaLnBrk="1" hangingPunct="1">
              <a:buFontTx/>
              <a:buNone/>
              <a:defRPr/>
            </a:pPr>
            <a:r>
              <a:rPr lang="en-US" sz="4000" b="1" i="1">
                <a:effectLst>
                  <a:outerShdw blurRad="38100" dist="38100" dir="2700000" algn="tl">
                    <a:srgbClr val="DDDDDD"/>
                  </a:outerShdw>
                </a:effectLst>
                <a:latin typeface="Arial" charset="0"/>
                <a:ea typeface="ＭＳ Ｐゴシック" charset="0"/>
                <a:cs typeface="Times New Roman" charset="0"/>
              </a:rPr>
              <a:t>Duties of men in relation to prayer</a:t>
            </a: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extLst>
      <p:ext uri="{BB962C8B-B14F-4D97-AF65-F5344CB8AC3E}">
        <p14:creationId xmlns:p14="http://schemas.microsoft.com/office/powerpoint/2010/main" val="372824998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ＭＳ Ｐゴシック" charset="0"/>
              </a:rPr>
              <a:t>Men</a:t>
            </a:r>
            <a:r>
              <a:rPr lang="fr-FR" altLang="ja-JP" sz="4000" b="1" dirty="0">
                <a:effectLst>
                  <a:outerShdw blurRad="38100" dist="38100" dir="2700000" algn="tl">
                    <a:srgbClr val="DDDDDD"/>
                  </a:outerShdw>
                </a:effectLst>
                <a:latin typeface="Engravers MT" charset="0"/>
                <a:ea typeface="ＭＳ Ｐゴシック" charset="0"/>
                <a:cs typeface="ＭＳ Ｐゴシック" charset="0"/>
              </a:rPr>
              <a:t>'</a:t>
            </a:r>
            <a:r>
              <a:rPr lang="en-US" sz="4000" b="1" dirty="0">
                <a:effectLst>
                  <a:outerShdw blurRad="38100" dist="38100" dir="2700000" algn="tl">
                    <a:srgbClr val="DDDDDD"/>
                  </a:outerShdw>
                </a:effectLst>
                <a:latin typeface="Engravers MT" charset="0"/>
                <a:ea typeface="ＭＳ Ｐゴシック" charset="0"/>
                <a:cs typeface="ＭＳ Ｐゴシック" charset="0"/>
              </a:rPr>
              <a:t>s prayer 2:8</a:t>
            </a:r>
            <a:r>
              <a:rPr lang="en-US" sz="40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bodily posture</a:t>
            </a:r>
            <a:r>
              <a:rPr lang="en-US" sz="3200" b="1" i="1">
                <a:latin typeface="Arial" charset="0"/>
                <a:ea typeface="ＭＳ Ｐゴシック" charset="0"/>
                <a:cs typeface="ＭＳ Ｐゴシック" charset="0"/>
              </a:rPr>
              <a:t> as they pray:</a:t>
            </a:r>
          </a:p>
          <a:p>
            <a:pPr algn="ctr" eaLnBrk="1" hangingPunct="1">
              <a:buFontTx/>
              <a:buNone/>
            </a:pPr>
            <a:r>
              <a:rPr lang="en-US" sz="3200" b="1" i="1">
                <a:latin typeface="Arial" charset="0"/>
                <a:ea typeface="ＭＳ Ｐゴシック" charset="0"/>
                <a:cs typeface="ＭＳ Ｐゴシック" charset="0"/>
              </a:rPr>
              <a:t>	standing, kneeling, sitting, clapping hands or raising arms</a:t>
            </a:r>
          </a:p>
        </p:txBody>
      </p:sp>
      <p:sp>
        <p:nvSpPr>
          <p:cNvPr id="187396" name="Rectangle 4"/>
          <p:cNvSpPr>
            <a:spLocks noGrp="1" noChangeArrowheads="1"/>
          </p:cNvSpPr>
          <p:nvPr>
            <p:ph type="body" sz="half" idx="2"/>
          </p:nvPr>
        </p:nvSpPr>
        <p:spPr/>
        <p:txBody>
          <a:bodyPr/>
          <a:lstStyle/>
          <a:p>
            <a:pPr algn="ctr" eaLnBrk="1" hangingPunct="1">
              <a:buFontTx/>
              <a:buNone/>
            </a:pPr>
            <a:r>
              <a:rPr lang="en-US" sz="4000" b="1" u="sng">
                <a:solidFill>
                  <a:srgbClr val="0066FF"/>
                </a:solidFill>
                <a:latin typeface="Arial" charset="0"/>
                <a:ea typeface="ＭＳ Ｐゴシック" charset="0"/>
                <a:cs typeface="ＭＳ Ｐゴシック" charset="0"/>
              </a:rPr>
              <a:t>Truth</a:t>
            </a:r>
            <a:r>
              <a:rPr lang="en-US" sz="4000" b="1">
                <a:latin typeface="Arial" charset="0"/>
                <a:ea typeface="ＭＳ Ｐゴシック" charset="0"/>
                <a:cs typeface="ＭＳ Ｐゴシック" charset="0"/>
              </a:rPr>
              <a:t> </a:t>
            </a:r>
            <a:endParaRPr lang="en-US" sz="3200" b="1">
              <a:latin typeface="Arial" charset="0"/>
              <a:ea typeface="ＭＳ Ｐゴシック" charset="0"/>
              <a:cs typeface="ＭＳ Ｐゴシック" charset="0"/>
            </a:endParaRPr>
          </a:p>
          <a:p>
            <a:pPr algn="ctr" eaLnBrk="1" hangingPunct="1">
              <a:buFontTx/>
              <a:buNone/>
            </a:pPr>
            <a:r>
              <a:rPr lang="en-US" sz="3200" b="1">
                <a:latin typeface="Arial" charset="0"/>
                <a:ea typeface="ＭＳ Ｐゴシック" charset="0"/>
                <a:cs typeface="ＭＳ Ｐゴシック" charset="0"/>
              </a:rPr>
              <a:t>Always and everywhere men are to pray in </a:t>
            </a:r>
            <a:r>
              <a:rPr lang="en-US" sz="3200" b="1">
                <a:solidFill>
                  <a:srgbClr val="0066FF"/>
                </a:solidFill>
                <a:latin typeface="Arial" charset="0"/>
                <a:ea typeface="ＭＳ Ｐゴシック" charset="0"/>
                <a:cs typeface="ＭＳ Ｐゴシック" charset="0"/>
              </a:rPr>
              <a:t>holiness</a:t>
            </a:r>
            <a:r>
              <a:rPr lang="en-US" sz="3200" b="1">
                <a:latin typeface="Arial" charset="0"/>
                <a:ea typeface="ＭＳ Ｐゴシック" charset="0"/>
                <a:cs typeface="ＭＳ Ｐゴシック" charset="0"/>
              </a:rPr>
              <a:t> and </a:t>
            </a:r>
            <a:r>
              <a:rPr lang="en-US" sz="3200" b="1">
                <a:solidFill>
                  <a:srgbClr val="0066FF"/>
                </a:solidFill>
                <a:latin typeface="Arial" charset="0"/>
                <a:ea typeface="ＭＳ Ｐゴシック" charset="0"/>
                <a:cs typeface="ＭＳ Ｐゴシック" charset="0"/>
              </a:rPr>
              <a:t>love</a:t>
            </a:r>
            <a:endParaRPr lang="en-US" sz="3600" b="1" i="1">
              <a:latin typeface="Arial" charset="0"/>
              <a:ea typeface="ＭＳ Ｐゴシック" charset="0"/>
              <a:cs typeface="ＭＳ Ｐゴシック" charset="0"/>
            </a:endParaRPr>
          </a:p>
        </p:txBody>
      </p:sp>
      <p:sp>
        <p:nvSpPr>
          <p:cNvPr id="269316" name="WordArt 5"/>
          <p:cNvSpPr>
            <a:spLocks noChangeArrowheads="1" noChangeShapeType="1" noTextEdit="1"/>
          </p:cNvSpPr>
          <p:nvPr/>
        </p:nvSpPr>
        <p:spPr bwMode="auto">
          <a:xfrm>
            <a:off x="533400" y="304800"/>
            <a:ext cx="257175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1: </a:t>
            </a:r>
          </a:p>
        </p:txBody>
      </p:sp>
    </p:spTree>
    <p:extLst>
      <p:ext uri="{BB962C8B-B14F-4D97-AF65-F5344CB8AC3E}">
        <p14:creationId xmlns:p14="http://schemas.microsoft.com/office/powerpoint/2010/main" val="376819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5"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8"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en-US" b="1" dirty="0">
                <a:solidFill>
                  <a:schemeClr val="bg1"/>
                </a:solidFill>
                <a:latin typeface="Arial" charset="0"/>
              </a:rPr>
              <a:t>Wandering Map</a:t>
            </a: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51" name="Text Box 13"/>
          <p:cNvSpPr txBox="1">
            <a:spLocks noChangeArrowheads="1"/>
          </p:cNvSpPr>
          <p:nvPr/>
        </p:nvSpPr>
        <p:spPr bwMode="auto">
          <a:xfrm>
            <a:off x="4572000"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Tree>
    <p:extLst>
      <p:ext uri="{BB962C8B-B14F-4D97-AF65-F5344CB8AC3E}">
        <p14:creationId xmlns:p14="http://schemas.microsoft.com/office/powerpoint/2010/main" val="255624602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en-US" sz="4400" i="1">
                <a:latin typeface="Arial" charset="0"/>
                <a:ea typeface="ＭＳ Ｐゴシック" charset="0"/>
                <a:cs typeface="Times New Roman" charset="0"/>
              </a:rPr>
              <a:t>Dress</a:t>
            </a:r>
          </a:p>
          <a:p>
            <a:pPr algn="ctr" eaLnBrk="1" hangingPunct="1">
              <a:buFontTx/>
              <a:buNone/>
            </a:pPr>
            <a:r>
              <a:rPr lang="en-US" sz="4400" i="1">
                <a:latin typeface="Arial" charset="0"/>
                <a:ea typeface="ＭＳ Ｐゴシック" charset="0"/>
                <a:cs typeface="Times New Roman" charset="0"/>
              </a:rPr>
              <a:t>Hairstyle</a:t>
            </a:r>
          </a:p>
          <a:p>
            <a:pPr algn="ctr" eaLnBrk="1" hangingPunct="1">
              <a:buFontTx/>
              <a:buNone/>
            </a:pPr>
            <a:r>
              <a:rPr lang="en-US" sz="4400" i="1">
                <a:latin typeface="Arial" charset="0"/>
                <a:ea typeface="ＭＳ Ｐゴシック" charset="0"/>
                <a:cs typeface="Times New Roman" charset="0"/>
              </a:rPr>
              <a:t>Jewelry</a:t>
            </a:r>
            <a:endParaRPr lang="en-US" sz="2800">
              <a:latin typeface="Arial" charset="0"/>
              <a:ea typeface="ＭＳ Ｐゴシック" charset="0"/>
              <a:cs typeface="ＭＳ Ｐゴシック"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en-US">
                <a:latin typeface="Engravers MT" charset="0"/>
                <a:ea typeface="ＭＳ Ｐゴシック" charset="0"/>
                <a:cs typeface="ＭＳ Ｐゴシック" charset="0"/>
              </a:rPr>
              <a:t>Women</a:t>
            </a:r>
            <a:r>
              <a:rPr lang="fr-FR" altLang="ja-JP">
                <a:latin typeface="Engravers MT" charset="0"/>
                <a:ea typeface="ＭＳ Ｐゴシック" charset="0"/>
                <a:cs typeface="ＭＳ Ｐゴシック" charset="0"/>
              </a:rPr>
              <a:t>'</a:t>
            </a:r>
            <a:r>
              <a:rPr lang="en-US" altLang="ja-JP">
                <a:latin typeface="Engravers MT" charset="0"/>
                <a:ea typeface="ＭＳ Ｐゴシック" charset="0"/>
                <a:cs typeface="ＭＳ Ｐゴシック" charset="0"/>
              </a:rPr>
              <a:t>s Adornment (2:9-10)</a:t>
            </a:r>
            <a:endParaRPr lang="en-US">
              <a:latin typeface="Engravers MT" charset="0"/>
              <a:ea typeface="ＭＳ Ｐゴシック" charset="0"/>
              <a:cs typeface="ＭＳ Ｐゴシック" charset="0"/>
            </a:endParaRPr>
          </a:p>
        </p:txBody>
      </p:sp>
    </p:spTree>
    <p:extLst>
      <p:ext uri="{BB962C8B-B14F-4D97-AF65-F5344CB8AC3E}">
        <p14:creationId xmlns:p14="http://schemas.microsoft.com/office/powerpoint/2010/main" val="257782016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en-US" sz="3600" b="1" dirty="0">
                <a:effectLst>
                  <a:outerShdw blurRad="38100" dist="38100" dir="2700000" algn="tl">
                    <a:srgbClr val="DDDDDD"/>
                  </a:outerShdw>
                </a:effectLst>
                <a:latin typeface="Engravers MT" charset="0"/>
                <a:ea typeface="ＭＳ Ｐゴシック" charset="0"/>
                <a:cs typeface="ＭＳ Ｐゴシック" charset="0"/>
              </a:rPr>
              <a:t>Women</a:t>
            </a:r>
            <a:r>
              <a:rPr lang="fr-FR" altLang="ja-JP" sz="3600" b="1" dirty="0">
                <a:effectLst>
                  <a:outerShdw blurRad="38100" dist="38100" dir="2700000" algn="tl">
                    <a:srgbClr val="DDDDDD"/>
                  </a:outerShdw>
                </a:effectLst>
                <a:latin typeface="Engravers MT" charset="0"/>
                <a:ea typeface="ＭＳ Ｐゴシック" charset="0"/>
                <a:cs typeface="ＭＳ Ｐゴシック" charset="0"/>
              </a:rPr>
              <a:t>'</a:t>
            </a:r>
            <a:r>
              <a:rPr lang="en-US" sz="3600" b="1" dirty="0">
                <a:effectLst>
                  <a:outerShdw blurRad="38100" dist="38100" dir="2700000" algn="tl">
                    <a:srgbClr val="DDDDDD"/>
                  </a:outerShdw>
                </a:effectLst>
                <a:latin typeface="Engravers MT" charset="0"/>
                <a:ea typeface="ＭＳ Ｐゴシック" charset="0"/>
                <a:cs typeface="ＭＳ Ｐゴシック" charset="0"/>
              </a:rPr>
              <a:t>s Adornment</a:t>
            </a:r>
            <a:r>
              <a:rPr lang="en-US" sz="3200" b="1" dirty="0">
                <a:effectLst>
                  <a:outerShdw blurRad="38100" dist="38100" dir="2700000" algn="tl">
                    <a:srgbClr val="DDDDDD"/>
                  </a:outerShdw>
                </a:effectLst>
                <a:latin typeface="Engravers MT" charset="0"/>
                <a:ea typeface="ＭＳ Ｐゴシック" charset="0"/>
                <a:cs typeface="ＭＳ Ｐゴシック" charset="0"/>
              </a:rPr>
              <a:t>   2:9-10</a:t>
            </a:r>
            <a:r>
              <a:rPr lang="en-US" sz="36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clothing, hairstyle and jewelry</a:t>
            </a:r>
            <a:r>
              <a:rPr lang="en-US" sz="3200" b="1" i="1">
                <a:latin typeface="Arial" charset="0"/>
                <a:ea typeface="ＭＳ Ｐゴシック" charset="0"/>
                <a:cs typeface="ＭＳ Ｐゴシック" charset="0"/>
              </a:rPr>
              <a:t> may vary according to culture</a:t>
            </a:r>
            <a:endParaRPr lang="en-US" sz="3200" b="1">
              <a:latin typeface="Arial" charset="0"/>
              <a:ea typeface="ＭＳ Ｐゴシック" charset="0"/>
              <a:cs typeface="ＭＳ Ｐゴシック"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en-US" sz="36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200" b="1">
                <a:latin typeface="Arial" charset="0"/>
                <a:ea typeface="ＭＳ Ｐゴシック" charset="0"/>
                <a:cs typeface="ＭＳ Ｐゴシック" charset="0"/>
              </a:rPr>
              <a:t>Always and everywhere women must adorn themselves with </a:t>
            </a:r>
            <a:r>
              <a:rPr lang="en-US" sz="3200" b="1">
                <a:solidFill>
                  <a:srgbClr val="3E2DF9"/>
                </a:solidFill>
                <a:latin typeface="Arial" charset="0"/>
                <a:ea typeface="ＭＳ Ｐゴシック" charset="0"/>
                <a:cs typeface="ＭＳ Ｐゴシック" charset="0"/>
              </a:rPr>
              <a:t>modesty, decency, propriety, and good deeds</a:t>
            </a:r>
            <a:endParaRPr lang="en-US" sz="3200" b="1">
              <a:solidFill>
                <a:srgbClr val="9F93F9"/>
              </a:solidFill>
              <a:latin typeface="Arial" charset="0"/>
              <a:ea typeface="ＭＳ Ｐゴシック" charset="0"/>
              <a:cs typeface="ＭＳ Ｐゴシック" charset="0"/>
            </a:endParaRPr>
          </a:p>
        </p:txBody>
      </p:sp>
      <p:sp>
        <p:nvSpPr>
          <p:cNvPr id="271364" name="WordArt 5"/>
          <p:cNvSpPr>
            <a:spLocks noChangeArrowheads="1" noChangeShapeType="1" noTextEdit="1"/>
          </p:cNvSpPr>
          <p:nvPr/>
        </p:nvSpPr>
        <p:spPr bwMode="auto">
          <a:xfrm>
            <a:off x="0" y="1295400"/>
            <a:ext cx="262890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2: </a:t>
            </a:r>
          </a:p>
        </p:txBody>
      </p:sp>
    </p:spTree>
    <p:extLst>
      <p:ext uri="{BB962C8B-B14F-4D97-AF65-F5344CB8AC3E}">
        <p14:creationId xmlns:p14="http://schemas.microsoft.com/office/powerpoint/2010/main" val="2829121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en-US">
                <a:latin typeface="Engravers MT" charset="0"/>
                <a:ea typeface="ＭＳ Ｐゴシック" charset="0"/>
                <a:cs typeface="ＭＳ Ｐゴシック" charset="0"/>
              </a:rPr>
              <a:t>Submission 2:11-12</a:t>
            </a:r>
            <a:endParaRPr lang="en-US" sz="6000" b="1">
              <a:effectLst>
                <a:outerShdw blurRad="38100" dist="38100" dir="2700000" algn="tl">
                  <a:srgbClr val="DDDDDD"/>
                </a:outerShdw>
              </a:effectLst>
              <a:latin typeface="Engravers MT" charset="0"/>
              <a:ea typeface="ＭＳ Ｐゴシック" charset="0"/>
              <a:cs typeface="Times New Roman"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en-US" sz="4000" b="1" i="1" dirty="0">
                <a:effectLst>
                  <a:outerShdw blurRad="38100" dist="38100" dir="2700000" algn="tl">
                    <a:srgbClr val="DDDDDD"/>
                  </a:outerShdw>
                </a:effectLst>
                <a:latin typeface="Arial" charset="0"/>
                <a:ea typeface="ＭＳ Ｐゴシック" charset="0"/>
                <a:cs typeface="Times New Roman" charset="0"/>
              </a:rPr>
              <a:t>Women</a:t>
            </a:r>
            <a:r>
              <a:rPr lang="fr-FR" altLang="ja-JP" sz="4000" b="1" i="1" dirty="0">
                <a:effectLst>
                  <a:outerShdw blurRad="38100" dist="38100" dir="2700000" algn="tl">
                    <a:srgbClr val="DDDDDD"/>
                  </a:outerShdw>
                </a:effectLst>
                <a:latin typeface="Arial" charset="0"/>
                <a:ea typeface="ＭＳ Ｐゴシック" charset="0"/>
                <a:cs typeface="Times New Roman" charset="0"/>
              </a:rPr>
              <a:t>'</a:t>
            </a:r>
            <a:r>
              <a:rPr lang="en-US" sz="4000" b="1" i="1" dirty="0">
                <a:effectLst>
                  <a:outerShdw blurRad="38100" dist="38100" dir="2700000" algn="tl">
                    <a:srgbClr val="DDDDDD"/>
                  </a:outerShdw>
                </a:effectLst>
                <a:latin typeface="Arial" charset="0"/>
                <a:ea typeface="ＭＳ Ｐゴシック" charset="0"/>
                <a:cs typeface="Times New Roman" charset="0"/>
              </a:rPr>
              <a:t>s relationship with men </a:t>
            </a: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extLst>
      <p:ext uri="{BB962C8B-B14F-4D97-AF65-F5344CB8AC3E}">
        <p14:creationId xmlns:p14="http://schemas.microsoft.com/office/powerpoint/2010/main" val="3271580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76200" y="0"/>
            <a:ext cx="9372600" cy="6858000"/>
          </a:xfrm>
          <a:prstGeom prst="rect">
            <a:avLst/>
          </a:prstGeom>
          <a:solidFill>
            <a:srgbClr val="00273B">
              <a:alpha val="11000"/>
            </a:srgbClr>
          </a:soli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srgbClr val="000203"/>
              </a:solidFill>
              <a:effectLst>
                <a:outerShdw blurRad="38100" dist="38100" dir="2700000" algn="tl">
                  <a:srgbClr val="000000">
                    <a:alpha val="43137"/>
                  </a:srgbClr>
                </a:outerShdw>
              </a:effectLst>
              <a:uLnTx/>
              <a:uFillTx/>
              <a:latin typeface="Engravers MT" charset="0"/>
              <a:ea typeface="ＭＳ Ｐゴシック" charset="0"/>
              <a:cs typeface="+mn-cs"/>
            </a:endParaRPr>
          </a:p>
        </p:txBody>
      </p:sp>
      <p:pic>
        <p:nvPicPr>
          <p:cNvPr id="273410"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2" name="Rectangle 4"/>
          <p:cNvSpPr>
            <a:spLocks noGrp="1" noChangeArrowheads="1"/>
          </p:cNvSpPr>
          <p:nvPr>
            <p:ph type="ctrTitle"/>
          </p:nvPr>
        </p:nvSpPr>
        <p:spPr>
          <a:xfrm>
            <a:off x="1371600" y="1219200"/>
            <a:ext cx="6781800" cy="2117725"/>
          </a:xfrm>
          <a:effectLst>
            <a:outerShdw blurRad="63500" dist="71842" dir="2700000" algn="ctr" rotWithShape="0">
              <a:schemeClr val="bg2">
                <a:alpha val="74998"/>
              </a:schemeClr>
            </a:outerShdw>
          </a:effectLst>
        </p:spPr>
        <p:txBody>
          <a:bodyPr/>
          <a:lstStyle/>
          <a:p>
            <a:pPr eaLnBrk="1" hangingPunct="1">
              <a:defRPr/>
            </a:pPr>
            <a:r>
              <a:rPr lang="en-US" sz="6600" dirty="0">
                <a:latin typeface="Arial" charset="0"/>
                <a:ea typeface="ＭＳ Ｐゴシック" charset="0"/>
                <a:cs typeface="ＭＳ Ｐゴシック" charset="0"/>
              </a:rPr>
              <a:t>What</a:t>
            </a:r>
            <a:r>
              <a:rPr lang="fr-FR" altLang="ja-JP" sz="6600" dirty="0">
                <a:latin typeface="Arial" charset="0"/>
                <a:ea typeface="ＭＳ Ｐゴシック" charset="0"/>
                <a:cs typeface="ＭＳ Ｐゴシック" charset="0"/>
              </a:rPr>
              <a:t>'</a:t>
            </a:r>
            <a:r>
              <a:rPr lang="en-US" sz="6600" dirty="0">
                <a:latin typeface="Arial" charset="0"/>
                <a:ea typeface="ＭＳ Ｐゴシック" charset="0"/>
                <a:cs typeface="ＭＳ Ｐゴシック" charset="0"/>
              </a:rPr>
              <a:t>s a Woman to Do?</a:t>
            </a:r>
          </a:p>
        </p:txBody>
      </p:sp>
      <p:sp>
        <p:nvSpPr>
          <p:cNvPr id="222213" name="Rectangle 5"/>
          <p:cNvSpPr>
            <a:spLocks noGrp="1" noChangeArrowheads="1"/>
          </p:cNvSpPr>
          <p:nvPr>
            <p:ph type="subTitle" idx="1"/>
          </p:nvPr>
        </p:nvSpPr>
        <p:spPr>
          <a:xfrm>
            <a:off x="1600200" y="3886200"/>
            <a:ext cx="6172200" cy="1752600"/>
          </a:xfrm>
          <a:effectLst>
            <a:outerShdw blurRad="63500" dist="71842" dir="2700000" algn="ctr" rotWithShape="0">
              <a:schemeClr val="bg2">
                <a:alpha val="74998"/>
              </a:schemeClr>
            </a:outerShdw>
          </a:effectLst>
        </p:spPr>
        <p:txBody>
          <a:bodyPr/>
          <a:lstStyle/>
          <a:p>
            <a:pPr eaLnBrk="1" hangingPunct="1">
              <a:buFont typeface="Wingdings" charset="0"/>
              <a:buNone/>
              <a:defRPr/>
            </a:pPr>
            <a:r>
              <a:rPr lang="en-US" b="1">
                <a:latin typeface="Arial" charset="0"/>
                <a:ea typeface="ＭＳ Ｐゴシック" charset="0"/>
                <a:cs typeface="ＭＳ Ｐゴシック" charset="0"/>
              </a:rPr>
              <a:t>The Role of Women in </a:t>
            </a:r>
          </a:p>
          <a:p>
            <a:pPr eaLnBrk="1" hangingPunct="1">
              <a:buFont typeface="Wingdings" charset="0"/>
              <a:buNone/>
              <a:defRPr/>
            </a:pPr>
            <a:r>
              <a:rPr lang="en-US" b="1">
                <a:latin typeface="Arial" charset="0"/>
                <a:ea typeface="ＭＳ Ｐゴシック" charset="0"/>
                <a:cs typeface="ＭＳ Ｐゴシック" charset="0"/>
              </a:rPr>
              <a:t>Pagan and Godly Societies, </a:t>
            </a:r>
          </a:p>
          <a:p>
            <a:pPr eaLnBrk="1" hangingPunct="1">
              <a:buFont typeface="Wingdings" charset="0"/>
              <a:buNone/>
              <a:defRPr/>
            </a:pPr>
            <a:r>
              <a:rPr lang="en-US" b="1">
                <a:latin typeface="Arial" charset="0"/>
                <a:ea typeface="ＭＳ Ｐゴシック" charset="0"/>
                <a:cs typeface="ＭＳ Ｐゴシック" charset="0"/>
              </a:rPr>
              <a:t>Ancient and Modern</a:t>
            </a:r>
          </a:p>
        </p:txBody>
      </p:sp>
    </p:spTree>
    <p:extLst>
      <p:ext uri="{BB962C8B-B14F-4D97-AF65-F5344CB8AC3E}">
        <p14:creationId xmlns:p14="http://schemas.microsoft.com/office/powerpoint/2010/main" val="249085652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- 1 Timothy 2:11-12</a:t>
            </a:r>
            <a:endParaRPr lang="en-US">
              <a:solidFill>
                <a:schemeClr val="bg1"/>
              </a:solidFill>
              <a:latin typeface="Calibri" charset="0"/>
            </a:endParaRPr>
          </a:p>
        </p:txBody>
      </p:sp>
    </p:spTree>
    <p:extLst>
      <p:ext uri="{BB962C8B-B14F-4D97-AF65-F5344CB8AC3E}">
        <p14:creationId xmlns:p14="http://schemas.microsoft.com/office/powerpoint/2010/main" val="3745770697"/>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en-US" sz="3600" b="1">
                <a:solidFill>
                  <a:schemeClr val="bg1"/>
                </a:solidFill>
                <a:latin typeface="Calibri" charset="0"/>
              </a:rPr>
              <a:t>Who wants to address this?</a:t>
            </a: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charset="0"/>
                <a:ea typeface="ＭＳ Ｐゴシック" charset="0"/>
              </a:rPr>
              <a:t>“I’ll preach on Thanksgiving, Christmas, New Year’s and Easter.  You can have ‘The Role of Women in the Church,’ ‘Tongues Speaking for Today,’ ‘Biblical Inerrancy,’ and our special ‘Fund Drive Sunday.’”</a:t>
            </a:r>
          </a:p>
        </p:txBody>
      </p:sp>
    </p:spTree>
    <p:extLst>
      <p:ext uri="{BB962C8B-B14F-4D97-AF65-F5344CB8AC3E}">
        <p14:creationId xmlns:p14="http://schemas.microsoft.com/office/powerpoint/2010/main" val="3592706669"/>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Douglas Wilson</a:t>
            </a:r>
            <a:r>
              <a:rPr lang="en-SG" b="1" baseline="30000" dirty="0">
                <a:latin typeface="Arial"/>
                <a:ea typeface="+mn-ea"/>
                <a:cs typeface="Arial"/>
              </a:rPr>
              <a:t> </a:t>
            </a:r>
            <a:endParaRPr lang="en-SG" b="1" dirty="0">
              <a:latin typeface="Arial"/>
              <a:ea typeface="+mn-ea"/>
              <a:cs typeface="Arial"/>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81147807"/>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279555"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fr-FR" sz="3600" b="1">
                <a:solidFill>
                  <a:schemeClr val="bg1"/>
                </a:solidFill>
                <a:latin typeface="Calibri" charset="0"/>
              </a:rPr>
              <a:t>'</a:t>
            </a:r>
            <a:r>
              <a:rPr lang="en-US" sz="3600" b="1">
                <a:solidFill>
                  <a:schemeClr val="bg1"/>
                </a:solidFill>
                <a:latin typeface="Calibri" charset="0"/>
              </a:rPr>
              <a:t>s Word through others in public settings</a:t>
            </a:r>
          </a:p>
        </p:txBody>
      </p:sp>
    </p:spTree>
    <p:extLst>
      <p:ext uri="{BB962C8B-B14F-4D97-AF65-F5344CB8AC3E}">
        <p14:creationId xmlns:p14="http://schemas.microsoft.com/office/powerpoint/2010/main" val="3848027501"/>
      </p:ext>
    </p:extLst>
  </p:cSld>
  <p:clrMapOvr>
    <a:masterClrMapping/>
  </p:clrMapOvr>
  <p:transition>
    <p:push dir="u"/>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ctrTitle"/>
          </p:nvPr>
        </p:nvSpPr>
        <p:spPr>
          <a:xfrm>
            <a:off x="0" y="908050"/>
            <a:ext cx="9144000" cy="2046288"/>
          </a:xfrm>
        </p:spPr>
        <p:txBody>
          <a:bodyPr/>
          <a:lstStyle/>
          <a:p>
            <a:pPr eaLnBrk="1" hangingPunct="1"/>
            <a:r>
              <a:rPr lang="en-US" sz="5400">
                <a:solidFill>
                  <a:schemeClr val="bg1"/>
                </a:solidFill>
                <a:latin typeface="Calibri" charset="0"/>
              </a:rPr>
              <a:t>“Beyond the Politics of Pandora</a:t>
            </a:r>
            <a:r>
              <a:rPr lang="fr-FR" sz="5400">
                <a:solidFill>
                  <a:schemeClr val="bg1"/>
                </a:solidFill>
                <a:latin typeface="Calibri" charset="0"/>
              </a:rPr>
              <a:t>'</a:t>
            </a:r>
            <a:r>
              <a:rPr lang="en-US" sz="5400">
                <a:solidFill>
                  <a:schemeClr val="bg1"/>
                </a:solidFill>
                <a:latin typeface="Calibri" charset="0"/>
              </a:rPr>
              <a:t>s Pulpit”</a:t>
            </a: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280579"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0580"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3498429"/>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1 Timothy 2:11-12</a:t>
            </a:r>
            <a:endParaRPr lang="en-US">
              <a:solidFill>
                <a:schemeClr val="bg1"/>
              </a:solidFill>
              <a:latin typeface="Calibri" charset="0"/>
            </a:endParaRPr>
          </a:p>
        </p:txBody>
      </p:sp>
    </p:spTree>
    <p:extLst>
      <p:ext uri="{BB962C8B-B14F-4D97-AF65-F5344CB8AC3E}">
        <p14:creationId xmlns:p14="http://schemas.microsoft.com/office/powerpoint/2010/main" val="3843265087"/>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a:t>
            </a:r>
            <a:r>
              <a:rPr lang="en-US" dirty="0">
                <a:solidFill>
                  <a:srgbClr val="FFFFFF"/>
                </a:solidFill>
                <a:effectLst>
                  <a:glow rad="190500">
                    <a:srgbClr val="212121"/>
                  </a:glow>
                </a:effectLst>
              </a:rPr>
              <a:t>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forget, dear brothers and sisters, about our ancestors in the wilderness long ago.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were guided by a cloud that moved ahead of them, 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walked through the sea on dry ground. </a:t>
            </a:r>
            <a:r>
              <a:rPr lang="en-US" baseline="30000" dirty="0">
                <a:solidFill>
                  <a:srgbClr val="FFFFFF"/>
                </a:solidFill>
                <a:effectLst>
                  <a:glow rad="190500">
                    <a:srgbClr val="212121"/>
                  </a:glow>
                </a:effectLst>
              </a:rPr>
              <a:t>2</a:t>
            </a:r>
            <a:r>
              <a:rPr lang="en-US" dirty="0">
                <a:solidFill>
                  <a:srgbClr val="FFFFFF"/>
                </a:solidFill>
                <a:effectLst>
                  <a:glow rad="190500">
                    <a:srgbClr val="212121"/>
                  </a:glow>
                </a:effectLst>
              </a:rPr>
              <a:t>In the cloud and in the sea, </a:t>
            </a:r>
            <a:r>
              <a:rPr lang="en-US" dirty="0">
                <a:solidFill>
                  <a:srgbClr val="FFFF00"/>
                </a:solidFill>
                <a:effectLst>
                  <a:glow rad="190500">
                    <a:srgbClr val="212121"/>
                  </a:glow>
                </a:effectLst>
              </a:rPr>
              <a:t>all </a:t>
            </a:r>
            <a:r>
              <a:rPr lang="en-US" dirty="0">
                <a:solidFill>
                  <a:srgbClr val="FFFFFF"/>
                </a:solidFill>
                <a:effectLst>
                  <a:glow rad="190500">
                    <a:srgbClr val="212121"/>
                  </a:glow>
                </a:effectLst>
              </a:rPr>
              <a:t>of them were baptized as followers of Moses. </a:t>
            </a:r>
            <a:r>
              <a:rPr lang="en-US" baseline="30000" dirty="0">
                <a:solidFill>
                  <a:srgbClr val="FFFFFF"/>
                </a:solidFill>
                <a:effectLst>
                  <a:glow rad="190500">
                    <a:srgbClr val="212121"/>
                  </a:glow>
                </a:effectLst>
              </a:rPr>
              <a:t>3</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ate the same spiritual food, </a:t>
            </a:r>
            <a:r>
              <a:rPr lang="en-US" baseline="30000" dirty="0">
                <a:solidFill>
                  <a:srgbClr val="FFFFFF"/>
                </a:solidFill>
                <a:effectLst>
                  <a:glow rad="190500">
                    <a:srgbClr val="212121"/>
                  </a:glow>
                </a:effectLst>
              </a:rPr>
              <a:t>4</a:t>
            </a:r>
            <a:r>
              <a:rPr lang="en-US" dirty="0">
                <a:solidFill>
                  <a:srgbClr val="FFFFFF"/>
                </a:solidFill>
                <a:effectLst>
                  <a:glow rad="190500">
                    <a:srgbClr val="212121"/>
                  </a:glow>
                </a:effectLst>
              </a:rPr>
              <a:t>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0" cap="none" spc="0" normalizeH="0" baseline="0" noProof="0" dirty="0">
                <a:ln>
                  <a:noFill/>
                </a:ln>
                <a:solidFill>
                  <a:srgbClr val="000000"/>
                </a:solidFill>
                <a:effectLst/>
                <a:uLnTx/>
                <a:uFillTx/>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482400"/>
              </a:solidFill>
              <a:effectLst/>
              <a:uLnTx/>
              <a:uFillTx/>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To see how people have tried to solve these apparent contradictions, </a:t>
            </a:r>
            <a:b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see the next 8 pages of these notes!</a:t>
            </a:r>
          </a:p>
        </p:txBody>
      </p:sp>
    </p:spTree>
    <p:extLst>
      <p:ext uri="{BB962C8B-B14F-4D97-AF65-F5344CB8AC3E}">
        <p14:creationId xmlns:p14="http://schemas.microsoft.com/office/powerpoint/2010/main" val="1366876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en-US" b="1">
                <a:solidFill>
                  <a:schemeClr val="bg1"/>
                </a:solidFill>
                <a:latin typeface="Calibri" charset="0"/>
              </a:rPr>
              <a:t>I. Learn peacefully</a:t>
            </a:r>
            <a:endParaRPr lang="en-US">
              <a:solidFill>
                <a:schemeClr val="bg1"/>
              </a:solidFill>
              <a:latin typeface="Calibri" charset="0"/>
            </a:endParaRPr>
          </a:p>
        </p:txBody>
      </p:sp>
      <p:sp>
        <p:nvSpPr>
          <p:cNvPr id="3" name="Content Placeholder 2"/>
          <p:cNvSpPr>
            <a:spLocks noGrp="1"/>
          </p:cNvSpPr>
          <p:nvPr>
            <p:ph idx="1"/>
          </p:nvPr>
        </p:nvSpPr>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a:t>
            </a:r>
            <a:r>
              <a:rPr lang="en-US" sz="2800" dirty="0">
                <a:solidFill>
                  <a:srgbClr val="FFFF00"/>
                </a:solidFill>
                <a:ea typeface="+mn-ea"/>
                <a:cs typeface="+mn-cs"/>
              </a:rPr>
              <a:t>in quietness </a:t>
            </a:r>
            <a:r>
              <a:rPr lang="en-US" sz="2800" dirty="0">
                <a:solidFill>
                  <a:schemeClr val="bg1"/>
                </a:solidFill>
                <a:ea typeface="+mn-ea"/>
                <a:cs typeface="+mn-cs"/>
              </a:rPr>
              <a:t>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a:t>
            </a:r>
            <a:r>
              <a:rPr lang="en-US" sz="2800" dirty="0">
                <a:solidFill>
                  <a:srgbClr val="FFFF00"/>
                </a:solidFill>
                <a:ea typeface="+mn-ea"/>
                <a:cs typeface="+mn-cs"/>
              </a:rPr>
              <a:t>be silent</a:t>
            </a:r>
            <a:r>
              <a:rPr lang="en-US" sz="2800" dirty="0">
                <a:solidFill>
                  <a:schemeClr val="bg1"/>
                </a:solidFill>
                <a:ea typeface="+mn-ea"/>
                <a:cs typeface="+mn-cs"/>
              </a:rPr>
              <a: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Arial" pitchFamily="34" charset="0"/>
              <a:buNone/>
              <a:defRPr/>
            </a:pPr>
            <a:r>
              <a:rPr lang="en-US" dirty="0" err="1">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Cultivate inward quietness and attentiveness</a:t>
            </a:r>
          </a:p>
          <a:p>
            <a:pPr marL="514350" indent="-514350" eaLnBrk="1" fontAlgn="auto" hangingPunct="1">
              <a:spcAft>
                <a:spcPts val="0"/>
              </a:spcAft>
              <a:buFont typeface="+mj-lt"/>
              <a:buAutoNum type="alphaUcPeriod"/>
              <a:defRPr/>
            </a:pPr>
            <a:r>
              <a:rPr lang="en-US" dirty="0">
                <a:solidFill>
                  <a:schemeClr val="bg1"/>
                </a:solidFill>
                <a:ea typeface="+mn-ea"/>
                <a:cs typeface="+mn-cs"/>
              </a:rPr>
              <a:t>Be still:  put aside other concerns, allow time</a:t>
            </a:r>
          </a:p>
          <a:p>
            <a:pPr eaLnBrk="1" fontAlgn="auto" hangingPunct="1">
              <a:spcAft>
                <a:spcPts val="0"/>
              </a:spcAft>
              <a:buFont typeface="Arial" pitchFamily="34" charset="0"/>
              <a:buNone/>
              <a:defRPr/>
            </a:pPr>
            <a:r>
              <a:rPr lang="en-US" dirty="0">
                <a:solidFill>
                  <a:schemeClr val="bg1"/>
                </a:solidFill>
                <a:ea typeface="+mn-ea"/>
                <a:cs typeface="+mn-cs"/>
              </a:rPr>
              <a:t>	 - “Be still and know that I am God” (Ps. 46:10)</a:t>
            </a:r>
            <a:endParaRPr lang="en-SG" dirty="0">
              <a:solidFill>
                <a:schemeClr val="bg1"/>
              </a:solidFill>
              <a:ea typeface="+mn-ea"/>
              <a:cs typeface="+mn-cs"/>
            </a:endParaRPr>
          </a:p>
        </p:txBody>
      </p:sp>
    </p:spTree>
    <p:extLst>
      <p:ext uri="{BB962C8B-B14F-4D97-AF65-F5344CB8AC3E}">
        <p14:creationId xmlns:p14="http://schemas.microsoft.com/office/powerpoint/2010/main" val="3962220831"/>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a:t>
            </a:r>
            <a:r>
              <a:rPr lang="en-US" sz="2800" dirty="0">
                <a:solidFill>
                  <a:srgbClr val="FFFF00"/>
                </a:solidFill>
                <a:ea typeface="+mn-ea"/>
                <a:cs typeface="+mn-cs"/>
              </a:rPr>
              <a:t>full submission</a:t>
            </a:r>
            <a:r>
              <a:rPr lang="en-US" sz="2800" dirty="0">
                <a:solidFill>
                  <a:schemeClr val="bg1"/>
                </a:solidFill>
                <a:ea typeface="+mn-ea"/>
                <a:cs typeface="+mn-cs"/>
              </a:rPr>
              <a:t>.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Be respectful, even when you disagree.</a:t>
            </a:r>
            <a:endParaRPr lang="en-SG" dirty="0">
              <a:solidFill>
                <a:schemeClr val="bg1"/>
              </a:solidFill>
              <a:ea typeface="+mn-ea"/>
              <a:cs typeface="+mn-cs"/>
            </a:endParaRPr>
          </a:p>
          <a:p>
            <a:pPr eaLnBrk="1" fontAlgn="auto" hangingPunct="1">
              <a:spcAft>
                <a:spcPts val="0"/>
              </a:spcAft>
              <a:buFont typeface="Arial" pitchFamily="34" charset="0"/>
              <a:buNone/>
              <a:defRPr/>
            </a:pPr>
            <a:r>
              <a:rPr lang="en-US" dirty="0">
                <a:solidFill>
                  <a:schemeClr val="bg1"/>
                </a:solidFill>
                <a:ea typeface="+mn-ea"/>
                <a:cs typeface="+mn-cs"/>
              </a:rPr>
              <a:t>	- Speaker to “rightly divide the word of truth” (2 Tim. 2:15); listeners to learn</a:t>
            </a:r>
          </a:p>
          <a:p>
            <a:pPr eaLnBrk="1" fontAlgn="auto" hangingPunct="1">
              <a:spcAft>
                <a:spcPts val="0"/>
              </a:spcAft>
              <a:buFont typeface="Arial" pitchFamily="34" charset="0"/>
              <a:buNone/>
              <a:defRPr/>
            </a:pPr>
            <a:r>
              <a:rPr lang="en-US" dirty="0">
                <a:solidFill>
                  <a:schemeClr val="bg1"/>
                </a:solidFill>
                <a:ea typeface="+mn-ea"/>
                <a:cs typeface="+mn-cs"/>
              </a:rPr>
              <a:t>	- Critical mind not critical spirit</a:t>
            </a:r>
            <a:endParaRPr lang="en-SG" dirty="0">
              <a:solidFill>
                <a:schemeClr val="bg1"/>
              </a:solidFill>
              <a:ea typeface="+mn-ea"/>
              <a:cs typeface="+mn-cs"/>
            </a:endParaRPr>
          </a:p>
        </p:txBody>
      </p:sp>
    </p:spTree>
    <p:extLst>
      <p:ext uri="{BB962C8B-B14F-4D97-AF65-F5344CB8AC3E}">
        <p14:creationId xmlns:p14="http://schemas.microsoft.com/office/powerpoint/2010/main" val="1288500643"/>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lnSpcReduction="10000"/>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a:t>
            </a:r>
            <a:r>
              <a:rPr lang="en-US" sz="2800" dirty="0">
                <a:solidFill>
                  <a:srgbClr val="FFFF00"/>
                </a:solidFill>
                <a:ea typeface="+mn-ea"/>
                <a:cs typeface="+mn-cs"/>
              </a:rPr>
              <a:t>to teach or to have authority over a man</a:t>
            </a:r>
            <a:r>
              <a:rPr lang="en-US" sz="2800" dirty="0">
                <a:solidFill>
                  <a:schemeClr val="bg1"/>
                </a:solidFill>
                <a:ea typeface="+mn-ea"/>
                <a:cs typeface="+mn-cs"/>
              </a:rPr>
              <a:t>;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startAt="2"/>
              <a:defRPr/>
            </a:pPr>
            <a:r>
              <a:rPr lang="en-US" dirty="0">
                <a:solidFill>
                  <a:schemeClr val="bg1"/>
                </a:solidFill>
                <a:ea typeface="+mn-ea"/>
                <a:cs typeface="+mn-cs"/>
              </a:rPr>
              <a:t>Do not usurp authority internally</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a:t>
            </a:r>
            <a:r>
              <a:rPr lang="en-US" dirty="0">
                <a:solidFill>
                  <a:schemeClr val="bg1"/>
                </a:solidFill>
                <a:ea typeface="+mn-ea"/>
                <a:cs typeface="+mn-cs"/>
              </a:rPr>
              <a:t>Be teachable; suppress mental objections</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“[My word] will not return to me void, but will accomplish what I desire and achieve the purpose for which I sent it.” (</a:t>
            </a:r>
            <a:r>
              <a:rPr lang="en-US" dirty="0">
                <a:solidFill>
                  <a:schemeClr val="bg1"/>
                </a:solidFill>
                <a:ea typeface="+mn-ea"/>
                <a:cs typeface="+mn-cs"/>
              </a:rPr>
              <a:t>Isa. 55:11)</a:t>
            </a:r>
          </a:p>
          <a:p>
            <a:pPr marL="514350" indent="-514350" eaLnBrk="1" fontAlgn="auto" hangingPunct="1">
              <a:spcAft>
                <a:spcPts val="0"/>
              </a:spcAft>
              <a:buFont typeface="Arial" pitchFamily="34" charset="0"/>
              <a:buNone/>
              <a:defRPr/>
            </a:pPr>
            <a:r>
              <a:rPr lang="en-US" dirty="0">
                <a:solidFill>
                  <a:schemeClr val="bg1"/>
                </a:solidFill>
                <a:ea typeface="+mn-ea"/>
                <a:cs typeface="+mn-cs"/>
              </a:rPr>
              <a:t>	- God uses </a:t>
            </a:r>
            <a:r>
              <a:rPr lang="fr-FR" dirty="0">
                <a:solidFill>
                  <a:schemeClr val="bg1"/>
                </a:solidFill>
                <a:ea typeface="+mn-ea"/>
                <a:cs typeface="+mn-cs"/>
              </a:rPr>
              <a:t>'</a:t>
            </a:r>
            <a:r>
              <a:rPr lang="en-US" dirty="0">
                <a:solidFill>
                  <a:schemeClr val="bg1"/>
                </a:solidFill>
                <a:ea typeface="+mn-ea"/>
                <a:cs typeface="+mn-cs"/>
              </a:rPr>
              <a:t>bad</a:t>
            </a:r>
            <a:r>
              <a:rPr lang="fr-FR" dirty="0">
                <a:solidFill>
                  <a:schemeClr val="bg1"/>
                </a:solidFill>
                <a:ea typeface="+mn-ea"/>
                <a:cs typeface="+mn-cs"/>
              </a:rPr>
              <a:t>'</a:t>
            </a:r>
            <a:r>
              <a:rPr lang="en-US" dirty="0">
                <a:solidFill>
                  <a:schemeClr val="bg1"/>
                </a:solidFill>
                <a:ea typeface="+mn-ea"/>
                <a:cs typeface="+mn-cs"/>
              </a:rPr>
              <a:t> sermons!</a:t>
            </a:r>
            <a:endParaRPr lang="en-SG" dirty="0">
              <a:solidFill>
                <a:schemeClr val="bg1"/>
              </a:solidFill>
              <a:ea typeface="+mn-ea"/>
              <a:cs typeface="+mn-cs"/>
            </a:endParaRPr>
          </a:p>
          <a:p>
            <a:pPr eaLnBrk="1" fontAlgn="auto" hangingPunct="1">
              <a:spcAft>
                <a:spcPts val="0"/>
              </a:spcAft>
              <a:buFont typeface="Arial" pitchFamily="34" charset="0"/>
              <a:buChar char="•"/>
              <a:defRPr/>
            </a:pPr>
            <a:endParaRPr lang="en-SG" dirty="0">
              <a:solidFill>
                <a:schemeClr val="bg1"/>
              </a:solidFill>
              <a:ea typeface="+mn-ea"/>
              <a:cs typeface="+mn-cs"/>
            </a:endParaRPr>
          </a:p>
        </p:txBody>
      </p:sp>
    </p:spTree>
    <p:extLst>
      <p:ext uri="{BB962C8B-B14F-4D97-AF65-F5344CB8AC3E}">
        <p14:creationId xmlns:p14="http://schemas.microsoft.com/office/powerpoint/2010/main" val="1631465468"/>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en-US">
                <a:solidFill>
                  <a:schemeClr val="bg1"/>
                </a:solidFill>
                <a:latin typeface="Calibri" charset="0"/>
              </a:rPr>
              <a:t>Learn peacefully and respectfully</a:t>
            </a: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5761243"/>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2204864"/>
          </a:xfrm>
        </p:spPr>
        <p:txBody>
          <a:bodyPr/>
          <a:lstStyle/>
          <a:p>
            <a:pPr>
              <a:defRPr/>
            </a:pPr>
            <a:r>
              <a:rPr lang="en-US" dirty="0">
                <a:solidFill>
                  <a:schemeClr val="tx1"/>
                </a:solidFill>
                <a:effectLst>
                  <a:glow rad="165100">
                    <a:schemeClr val="bg2"/>
                  </a:glow>
                </a:effectLst>
              </a:rPr>
              <a:t>Q: But </a:t>
            </a:r>
            <a:r>
              <a:rPr lang="en-US" sz="8000" dirty="0">
                <a:solidFill>
                  <a:schemeClr val="tx1"/>
                </a:solidFill>
                <a:effectLst>
                  <a:glow rad="165100">
                    <a:schemeClr val="bg2"/>
                  </a:glow>
                </a:effectLst>
              </a:rPr>
              <a:t>why </a:t>
            </a:r>
            <a:r>
              <a:rPr lang="en-US" dirty="0">
                <a:solidFill>
                  <a:schemeClr val="tx1"/>
                </a:solidFill>
                <a:effectLst>
                  <a:glow rad="165100">
                    <a:schemeClr val="bg2"/>
                  </a:glow>
                </a:effectLst>
              </a:rPr>
              <a:t>did Paul prohibit women from teaching men in public worship?</a:t>
            </a: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203"/>
                  </a:glow>
                </a:effectLst>
                <a:uLnTx/>
                <a:uFillTx/>
                <a:latin typeface="Arial"/>
                <a:ea typeface="ＭＳ Ｐゴシック" charset="-128"/>
              </a:rPr>
              <a:t>A: Because they were less educated?</a:t>
            </a:r>
          </a:p>
        </p:txBody>
      </p:sp>
    </p:spTree>
    <p:extLst>
      <p:ext uri="{BB962C8B-B14F-4D97-AF65-F5344CB8AC3E}">
        <p14:creationId xmlns:p14="http://schemas.microsoft.com/office/powerpoint/2010/main" val="3165737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1 Timothy 2:11-15 </a:t>
            </a:r>
            <a:r>
              <a:rPr lang="en-US" sz="28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NIV</a:t>
            </a:r>
            <a:endPar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1" name="Rectangle 5"/>
          <p:cNvSpPr>
            <a:spLocks noChangeArrowheads="1"/>
          </p:cNvSpPr>
          <p:nvPr/>
        </p:nvSpPr>
        <p:spPr bwMode="black">
          <a:xfrm>
            <a:off x="10795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1588" marR="0" lvl="0" indent="-1588" algn="l"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13</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For Adam was formed first, then Eve.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14</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And Adam was not the one deceived; it was the woman who was deceived and became a sinner.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15</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eaLnBrk="1" hangingPunct="1">
              <a:buFont typeface="Wingdings" charset="0"/>
              <a:buNone/>
              <a:defRPr/>
            </a:pPr>
            <a:r>
              <a:rPr lang="en-US" sz="2800" b="1" baseline="30000" dirty="0">
                <a:latin typeface="Geneva" charset="0"/>
                <a:ea typeface="ＭＳ Ｐゴシック" charset="0"/>
                <a:cs typeface="ＭＳ Ｐゴシック" charset="0"/>
              </a:rPr>
              <a:t>11</a:t>
            </a:r>
            <a:r>
              <a:rPr lang="en-US" sz="2800" b="1" dirty="0">
                <a:latin typeface="Geneva" charset="0"/>
                <a:ea typeface="ＭＳ Ｐゴシック" charset="0"/>
                <a:cs typeface="ＭＳ Ｐゴシック" charset="0"/>
              </a:rPr>
              <a:t>A woman should learn in quietness and full submission.  </a:t>
            </a:r>
            <a:r>
              <a:rPr lang="en-US" sz="2800" b="1" baseline="30000" dirty="0">
                <a:latin typeface="Geneva" charset="0"/>
                <a:ea typeface="ＭＳ Ｐゴシック" charset="0"/>
                <a:cs typeface="ＭＳ Ｐゴシック" charset="0"/>
              </a:rPr>
              <a:t>12</a:t>
            </a:r>
            <a:r>
              <a:rPr lang="en-US" sz="2800" b="1" dirty="0">
                <a:latin typeface="Geneva" charset="0"/>
                <a:ea typeface="ＭＳ Ｐゴシック" charset="0"/>
                <a:cs typeface="ＭＳ Ｐゴシック" charset="0"/>
              </a:rPr>
              <a:t>I do not permit a woman to teach or to have authority over a man; she must be silent.  </a:t>
            </a:r>
          </a:p>
        </p:txBody>
      </p:sp>
    </p:spTree>
    <p:extLst>
      <p:ext uri="{BB962C8B-B14F-4D97-AF65-F5344CB8AC3E}">
        <p14:creationId xmlns:p14="http://schemas.microsoft.com/office/powerpoint/2010/main" val="339726088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algn="r" eaLnBrk="1" hangingPunct="1">
              <a:defRPr/>
            </a:pPr>
            <a:r>
              <a:rPr lang="en-US" sz="3600" b="1" dirty="0">
                <a:effectLst>
                  <a:outerShdw blurRad="38100" dist="38100" dir="2700000" algn="tl">
                    <a:srgbClr val="DDDDDD"/>
                  </a:outerShdw>
                </a:effectLst>
              </a:rPr>
              <a:t>Women</a:t>
            </a:r>
            <a:r>
              <a:rPr lang="fr-FR" sz="3600" b="1" dirty="0">
                <a:effectLst>
                  <a:outerShdw blurRad="38100" dist="38100" dir="2700000" algn="tl">
                    <a:srgbClr val="DDDDDD"/>
                  </a:outerShdw>
                </a:effectLst>
              </a:rPr>
              <a:t>'</a:t>
            </a:r>
            <a:r>
              <a:rPr lang="en-US" sz="3600" b="1" dirty="0">
                <a:effectLst>
                  <a:outerShdw blurRad="38100" dist="38100" dir="2700000" algn="tl">
                    <a:srgbClr val="DDDDDD"/>
                  </a:outerShdw>
                </a:effectLst>
              </a:rPr>
              <a:t>s Submission</a:t>
            </a:r>
            <a:r>
              <a:rPr lang="en-US" sz="4000" dirty="0"/>
              <a:t> </a:t>
            </a:r>
            <a:r>
              <a:rPr lang="en-US" sz="3200" b="1" dirty="0"/>
              <a:t>2:11-12</a:t>
            </a:r>
            <a:r>
              <a:rPr lang="en-US" sz="4000" dirty="0"/>
              <a:t> </a:t>
            </a: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en-US" sz="4000" b="1" i="1" u="sng">
                <a:solidFill>
                  <a:srgbClr val="FF33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marL="0" indent="0" algn="ctr" eaLnBrk="1" hangingPunct="1">
              <a:lnSpc>
                <a:spcPct val="90000"/>
              </a:lnSpc>
              <a:buFontTx/>
              <a:buNone/>
            </a:pPr>
            <a:r>
              <a:rPr lang="en-US" sz="3600" b="1" i="1">
                <a:latin typeface="Arial" charset="0"/>
                <a:ea typeface="ＭＳ Ｐゴシック" charset="0"/>
                <a:cs typeface="ＭＳ Ｐゴシック" charset="0"/>
              </a:rPr>
              <a:t>Learn in </a:t>
            </a:r>
            <a:r>
              <a:rPr lang="en-US" sz="3600" b="1" i="1">
                <a:solidFill>
                  <a:srgbClr val="FF3300"/>
                </a:solidFill>
                <a:latin typeface="Arial" charset="0"/>
                <a:ea typeface="ＭＳ Ｐゴシック" charset="0"/>
                <a:cs typeface="ＭＳ Ｐゴシック" charset="0"/>
              </a:rPr>
              <a:t>quietness</a:t>
            </a:r>
          </a:p>
          <a:p>
            <a:pPr marL="0" indent="0" algn="ctr" eaLnBrk="1" hangingPunct="1">
              <a:lnSpc>
                <a:spcPct val="90000"/>
              </a:lnSpc>
              <a:buFontTx/>
              <a:buNone/>
            </a:pPr>
            <a:endParaRPr lang="en-US" sz="3600" b="1" i="1">
              <a:solidFill>
                <a:srgbClr val="FF3300"/>
              </a:solidFill>
              <a:latin typeface="Arial" charset="0"/>
              <a:ea typeface="ＭＳ Ｐゴシック" charset="0"/>
              <a:cs typeface="ＭＳ Ｐゴシック" charset="0"/>
            </a:endParaRPr>
          </a:p>
          <a:p>
            <a:pPr marL="0" indent="0" algn="ctr" eaLnBrk="1" hangingPunct="1">
              <a:lnSpc>
                <a:spcPct val="90000"/>
              </a:lnSpc>
              <a:buFontTx/>
              <a:buNone/>
            </a:pPr>
            <a:r>
              <a:rPr lang="en-US" sz="3600" b="1" i="1">
                <a:solidFill>
                  <a:srgbClr val="FF3300"/>
                </a:solidFill>
                <a:latin typeface="Arial" charset="0"/>
                <a:ea typeface="ＭＳ Ｐゴシック" charset="0"/>
                <a:cs typeface="ＭＳ Ｐゴシック" charset="0"/>
              </a:rPr>
              <a:t>Not allowed to teach?</a:t>
            </a:r>
            <a:endParaRPr lang="en-US" b="1">
              <a:latin typeface="Arial" charset="0"/>
              <a:ea typeface="ＭＳ Ｐゴシック" charset="0"/>
              <a:cs typeface="ＭＳ Ｐゴシック"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en-US" sz="40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600" b="1">
                <a:latin typeface="Arial" charset="0"/>
                <a:ea typeface="ＭＳ Ｐゴシック" charset="0"/>
                <a:cs typeface="ＭＳ Ｐゴシック" charset="0"/>
              </a:rPr>
              <a:t>Full </a:t>
            </a:r>
            <a:r>
              <a:rPr lang="en-US" sz="3600" b="1">
                <a:solidFill>
                  <a:srgbClr val="3E2DF9"/>
                </a:solidFill>
                <a:latin typeface="Arial" charset="0"/>
                <a:ea typeface="ＭＳ Ｐゴシック" charset="0"/>
                <a:cs typeface="ＭＳ Ｐゴシック" charset="0"/>
              </a:rPr>
              <a:t>submission</a:t>
            </a:r>
            <a:endParaRPr lang="en-US" sz="3600" b="1">
              <a:solidFill>
                <a:srgbClr val="9F93F9"/>
              </a:solidFill>
              <a:latin typeface="Arial" charset="0"/>
              <a:ea typeface="ＭＳ Ｐゴシック" charset="0"/>
              <a:cs typeface="ＭＳ Ｐゴシック" charset="0"/>
            </a:endParaRPr>
          </a:p>
          <a:p>
            <a:pPr algn="ctr" eaLnBrk="1" hangingPunct="1">
              <a:lnSpc>
                <a:spcPct val="90000"/>
              </a:lnSpc>
              <a:buFontTx/>
              <a:buNone/>
            </a:pPr>
            <a:endParaRPr lang="en-US" sz="3600" b="1" u="sng">
              <a:latin typeface="Arial" charset="0"/>
              <a:ea typeface="ＭＳ Ｐゴシック" charset="0"/>
              <a:cs typeface="ＭＳ Ｐゴシック" charset="0"/>
            </a:endParaRPr>
          </a:p>
          <a:p>
            <a:pPr algn="ctr" eaLnBrk="1" hangingPunct="1">
              <a:lnSpc>
                <a:spcPct val="90000"/>
              </a:lnSpc>
              <a:buFontTx/>
              <a:buNone/>
            </a:pPr>
            <a:r>
              <a:rPr lang="en-US" sz="3600" b="1">
                <a:solidFill>
                  <a:srgbClr val="3E2DF9"/>
                </a:solidFill>
                <a:latin typeface="Arial" charset="0"/>
                <a:ea typeface="ＭＳ Ｐゴシック" charset="0"/>
                <a:cs typeface="ＭＳ Ｐゴシック" charset="0"/>
              </a:rPr>
              <a:t>No teaching or authority</a:t>
            </a:r>
            <a:r>
              <a:rPr lang="en-US" sz="3600" b="1">
                <a:latin typeface="Arial" charset="0"/>
                <a:ea typeface="ＭＳ Ｐゴシック" charset="0"/>
                <a:cs typeface="ＭＳ Ｐゴシック" charset="0"/>
              </a:rPr>
              <a:t> over a man in local church contexts</a:t>
            </a:r>
            <a:endParaRPr lang="en-US" sz="3200" b="1">
              <a:latin typeface="Arial" charset="0"/>
              <a:ea typeface="ＭＳ Ｐゴシック" charset="0"/>
              <a:cs typeface="ＭＳ Ｐゴシック" charset="0"/>
            </a:endParaRPr>
          </a:p>
        </p:txBody>
      </p:sp>
      <p:sp>
        <p:nvSpPr>
          <p:cNvPr id="289796" name="WordArt 5"/>
          <p:cNvSpPr>
            <a:spLocks noChangeArrowheads="1" noChangeShapeType="1" noTextEdit="1"/>
          </p:cNvSpPr>
          <p:nvPr/>
        </p:nvSpPr>
        <p:spPr bwMode="auto">
          <a:xfrm>
            <a:off x="609600" y="304800"/>
            <a:ext cx="263842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3: </a:t>
            </a:r>
          </a:p>
        </p:txBody>
      </p:sp>
    </p:spTree>
    <p:extLst>
      <p:ext uri="{BB962C8B-B14F-4D97-AF65-F5344CB8AC3E}">
        <p14:creationId xmlns:p14="http://schemas.microsoft.com/office/powerpoint/2010/main" val="2368037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Culture: Silence vs. Teaching</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0818" name="Rectangle 3"/>
          <p:cNvSpPr>
            <a:spLocks noGrp="1" noChangeArrowheads="1"/>
          </p:cNvSpPr>
          <p:nvPr>
            <p:ph type="body" idx="1"/>
          </p:nvPr>
        </p:nvSpPr>
        <p:spPr/>
        <p:txBody>
          <a:bodyPr/>
          <a:lstStyle/>
          <a:p>
            <a:pPr eaLnBrk="1" hangingPunct="1">
              <a:lnSpc>
                <a:spcPct val="90000"/>
              </a:lnSpc>
            </a:pPr>
            <a:r>
              <a:rPr lang="en-US" b="1">
                <a:solidFill>
                  <a:srgbClr val="000090"/>
                </a:solidFill>
                <a:latin typeface="Arial" charset="0"/>
                <a:ea typeface="ＭＳ Ｐゴシック" charset="0"/>
                <a:cs typeface="Arial" charset="0"/>
              </a:rPr>
              <a:t>Submission </a:t>
            </a:r>
            <a:r>
              <a:rPr lang="en-US" b="1">
                <a:latin typeface="Arial" charset="0"/>
                <a:ea typeface="ＭＳ Ｐゴシック" charset="0"/>
                <a:cs typeface="Arial" charset="0"/>
              </a:rPr>
              <a:t>is expressed in different ways in different cultures. It need not be expressed in </a:t>
            </a:r>
            <a:r>
              <a:rPr lang="en-US" b="1">
                <a:solidFill>
                  <a:srgbClr val="000090"/>
                </a:solidFill>
                <a:latin typeface="Arial" charset="0"/>
                <a:ea typeface="ＭＳ Ｐゴシック" charset="0"/>
                <a:cs typeface="Arial" charset="0"/>
              </a:rPr>
              <a:t>silence</a:t>
            </a:r>
            <a:r>
              <a:rPr lang="en-US" b="1">
                <a:latin typeface="Arial" charset="0"/>
                <a:ea typeface="ＭＳ Ｐゴシック" charset="0"/>
                <a:cs typeface="Arial" charset="0"/>
              </a:rPr>
              <a:t>.</a:t>
            </a:r>
          </a:p>
          <a:p>
            <a:pPr eaLnBrk="1" hangingPunct="1">
              <a:lnSpc>
                <a:spcPct val="90000"/>
              </a:lnSpc>
            </a:pPr>
            <a:r>
              <a:rPr lang="en-US" b="1">
                <a:latin typeface="Arial" charset="0"/>
                <a:ea typeface="ＭＳ Ｐゴシック" charset="0"/>
                <a:cs typeface="Arial" charset="0"/>
              </a:rPr>
              <a:t>Does women </a:t>
            </a:r>
            <a:r>
              <a:rPr lang="en-US" b="1">
                <a:solidFill>
                  <a:srgbClr val="000090"/>
                </a:solidFill>
                <a:latin typeface="Arial" charset="0"/>
                <a:ea typeface="ＭＳ Ｐゴシック" charset="0"/>
                <a:cs typeface="Arial" charset="0"/>
              </a:rPr>
              <a:t>teaching </a:t>
            </a:r>
            <a:r>
              <a:rPr lang="en-US" b="1">
                <a:latin typeface="Arial" charset="0"/>
                <a:ea typeface="ＭＳ Ｐゴシック" charset="0"/>
                <a:cs typeface="Arial" charset="0"/>
              </a:rPr>
              <a:t>men mean that they are in authority over them?</a:t>
            </a:r>
          </a:p>
          <a:p>
            <a:pPr eaLnBrk="1" hangingPunct="1">
              <a:lnSpc>
                <a:spcPct val="90000"/>
              </a:lnSpc>
            </a:pPr>
            <a:r>
              <a:rPr lang="en-US" b="1">
                <a:latin typeface="Arial" charset="0"/>
                <a:ea typeface="ＭＳ Ｐゴシック" charset="0"/>
                <a:cs typeface="Arial" charset="0"/>
              </a:rPr>
              <a:t>When anyone teaches, the </a:t>
            </a:r>
            <a:r>
              <a:rPr lang="en-US" b="1">
                <a:solidFill>
                  <a:srgbClr val="000090"/>
                </a:solidFill>
                <a:latin typeface="Arial" charset="0"/>
                <a:ea typeface="ＭＳ Ｐゴシック" charset="0"/>
                <a:cs typeface="Arial" charset="0"/>
              </a:rPr>
              <a:t>authority </a:t>
            </a:r>
            <a:r>
              <a:rPr lang="en-US" b="1">
                <a:latin typeface="Arial" charset="0"/>
                <a:ea typeface="ＭＳ Ｐゴシック" charset="0"/>
                <a:cs typeface="Arial" charset="0"/>
              </a:rPr>
              <a:t>rests in </a:t>
            </a:r>
            <a:r>
              <a:rPr lang="en-US" b="1">
                <a:solidFill>
                  <a:srgbClr val="000090"/>
                </a:solidFill>
                <a:latin typeface="Arial" charset="0"/>
                <a:ea typeface="ＭＳ Ｐゴシック" charset="0"/>
                <a:cs typeface="Arial" charset="0"/>
              </a:rPr>
              <a:t>the Word of God</a:t>
            </a:r>
            <a:r>
              <a:rPr lang="en-US" b="1">
                <a:latin typeface="Arial" charset="0"/>
                <a:ea typeface="ＭＳ Ｐゴシック" charset="0"/>
                <a:cs typeface="Arial" charset="0"/>
              </a:rPr>
              <a:t>, not in the person—but the person teaching carries that authoritative position.</a:t>
            </a:r>
          </a:p>
        </p:txBody>
      </p:sp>
    </p:spTree>
    <p:extLst>
      <p:ext uri="{BB962C8B-B14F-4D97-AF65-F5344CB8AC3E}">
        <p14:creationId xmlns:p14="http://schemas.microsoft.com/office/powerpoint/2010/main" val="416281244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Truth: Authority-Submission</a:t>
            </a:r>
            <a:r>
              <a:rPr lang="en-US" sz="4000" b="1">
                <a:effectLst>
                  <a:outerShdw blurRad="38100" dist="38100" dir="2700000" algn="tl">
                    <a:srgbClr val="DDDDDD"/>
                  </a:outerShdw>
                </a:effectLst>
                <a:latin typeface="Engravers MT" charset="0"/>
                <a:ea typeface="ＭＳ Ｐゴシック" charset="0"/>
                <a:cs typeface="ＭＳ Ｐゴシック" charset="0"/>
              </a:rPr>
              <a:t> </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eaLnBrk="1" hangingPunct="1">
              <a:lnSpc>
                <a:spcPct val="90000"/>
              </a:lnSpc>
            </a:pPr>
            <a:r>
              <a:rPr lang="en-US" sz="2700" b="1">
                <a:solidFill>
                  <a:srgbClr val="000090"/>
                </a:solidFill>
                <a:latin typeface="Arial" charset="0"/>
                <a:ea typeface="ＭＳ Ｐゴシック" charset="0"/>
                <a:cs typeface="Arial" charset="0"/>
              </a:rPr>
              <a:t>Basis for women</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submission</a:t>
            </a:r>
            <a:r>
              <a:rPr lang="en-US" altLang="ja-JP" sz="2700" b="1">
                <a:solidFill>
                  <a:srgbClr val="FF6600"/>
                </a:solidFill>
                <a:latin typeface="Arial" charset="0"/>
                <a:ea typeface="ＭＳ Ｐゴシック" charset="0"/>
                <a:cs typeface="Arial" charset="0"/>
              </a:rPr>
              <a:t>: </a:t>
            </a:r>
            <a:r>
              <a:rPr lang="en-US" altLang="ja-JP" sz="2700" b="1">
                <a:latin typeface="Arial" charset="0"/>
                <a:ea typeface="ＭＳ Ｐゴシック" charset="0"/>
                <a:cs typeface="Arial" charset="0"/>
              </a:rPr>
              <a:t>The Fall  2:14</a:t>
            </a:r>
            <a:r>
              <a:rPr lang="en-US" altLang="ja-JP" sz="2700" b="1">
                <a:solidFill>
                  <a:srgbClr val="FF6600"/>
                </a:solidFill>
                <a:latin typeface="Arial" charset="0"/>
                <a:ea typeface="ＭＳ Ｐゴシック" charset="0"/>
                <a:cs typeface="Arial" charset="0"/>
              </a:rPr>
              <a:t> </a:t>
            </a:r>
          </a:p>
          <a:p>
            <a:pPr marL="347663" indent="-347663" eaLnBrk="1" hangingPunct="1">
              <a:lnSpc>
                <a:spcPct val="90000"/>
              </a:lnSpc>
            </a:pPr>
            <a:r>
              <a:rPr lang="en-US" sz="2700" b="1">
                <a:solidFill>
                  <a:srgbClr val="000090"/>
                </a:solidFill>
                <a:latin typeface="Arial" charset="0"/>
                <a:ea typeface="ＭＳ Ｐゴシック" charset="0"/>
                <a:cs typeface="Arial" charset="0"/>
              </a:rPr>
              <a:t>Misconception</a:t>
            </a:r>
            <a:r>
              <a:rPr lang="en-US" sz="2700" b="1">
                <a:latin typeface="Arial" charset="0"/>
                <a:ea typeface="ＭＳ Ｐゴシック" charset="0"/>
                <a:cs typeface="Arial" charset="0"/>
              </a:rPr>
              <a:t>: Women were shown in the Fall as prone to deception and so should not teach men.</a:t>
            </a:r>
          </a:p>
          <a:p>
            <a:pPr marL="347663" indent="-347663" eaLnBrk="1" hangingPunct="1">
              <a:lnSpc>
                <a:spcPct val="90000"/>
              </a:lnSpc>
            </a:pPr>
            <a:r>
              <a:rPr lang="en-US" sz="2700" b="1">
                <a:solidFill>
                  <a:srgbClr val="000090"/>
                </a:solidFill>
                <a:latin typeface="Arial" charset="0"/>
                <a:ea typeface="ＭＳ Ｐゴシック" charset="0"/>
                <a:cs typeface="Arial" charset="0"/>
              </a:rPr>
              <a:t>Objection</a:t>
            </a:r>
            <a:r>
              <a:rPr lang="en-US" sz="2700" b="1">
                <a:latin typeface="Arial" charset="0"/>
                <a:ea typeface="ＭＳ Ｐゴシック" charset="0"/>
                <a:cs typeface="Arial" charset="0"/>
              </a:rPr>
              <a:t>: If women are by nature gullible, they ought to be disqualified from teaching anyone, not just men, whereas Paul refers to the special role of women in teaching both children and younger women (Titus 2:4). </a:t>
            </a:r>
          </a:p>
          <a:p>
            <a:pPr marL="347663" indent="-347663" eaLnBrk="1" hangingPunct="1">
              <a:lnSpc>
                <a:spcPct val="90000"/>
              </a:lnSpc>
            </a:pPr>
            <a:r>
              <a:rPr lang="en-US" sz="2700" b="1">
                <a:solidFill>
                  <a:srgbClr val="000090"/>
                </a:solidFill>
                <a:latin typeface="Arial" charset="0"/>
                <a:ea typeface="ＭＳ Ｐゴシック" charset="0"/>
                <a:cs typeface="Arial" charset="0"/>
              </a:rPr>
              <a:t>Truth</a:t>
            </a:r>
            <a:r>
              <a:rPr lang="en-US" sz="2700" b="1">
                <a:latin typeface="Arial" charset="0"/>
                <a:ea typeface="ＭＳ Ｐゴシック" charset="0"/>
                <a:cs typeface="Arial" charset="0"/>
              </a:rPr>
              <a:t>: Eve</a:t>
            </a:r>
            <a:r>
              <a:rPr lang="fr-FR" altLang="ja-JP" sz="2700" b="1">
                <a:latin typeface="Arial" charset="0"/>
                <a:ea typeface="ＭＳ Ｐゴシック" charset="0"/>
                <a:cs typeface="Arial" charset="0"/>
              </a:rPr>
              <a:t>'</a:t>
            </a:r>
            <a:r>
              <a:rPr lang="en-US" altLang="ja-JP" sz="2700" b="1">
                <a:latin typeface="Arial" charset="0"/>
                <a:ea typeface="ＭＳ Ｐゴシック" charset="0"/>
                <a:cs typeface="Arial" charset="0"/>
              </a:rPr>
              <a:t>s sin in the fall was not only that she was deceived, but that she </a:t>
            </a:r>
            <a:r>
              <a:rPr lang="en-US" altLang="ja-JP" sz="2700" b="1">
                <a:solidFill>
                  <a:srgbClr val="000090"/>
                </a:solidFill>
                <a:latin typeface="Arial" charset="0"/>
                <a:ea typeface="ＭＳ Ｐゴシック" charset="0"/>
                <a:cs typeface="Arial" charset="0"/>
              </a:rPr>
              <a:t>usurped Adam</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authority</a:t>
            </a:r>
            <a:r>
              <a:rPr lang="en-US" altLang="ja-JP" sz="2700" b="1">
                <a:latin typeface="Arial" charset="0"/>
                <a:ea typeface="ＭＳ Ｐゴシック" charset="0"/>
                <a:cs typeface="Arial" charset="0"/>
              </a:rPr>
              <a:t> and thus reversed their respective roles.</a:t>
            </a:r>
            <a:endParaRPr lang="en-US" sz="2700" b="1">
              <a:latin typeface="Arial" charset="0"/>
              <a:ea typeface="ＭＳ Ｐゴシック" charset="0"/>
              <a:cs typeface="Arial" charset="0"/>
            </a:endParaRPr>
          </a:p>
        </p:txBody>
      </p:sp>
    </p:spTree>
    <p:extLst>
      <p:ext uri="{BB962C8B-B14F-4D97-AF65-F5344CB8AC3E}">
        <p14:creationId xmlns:p14="http://schemas.microsoft.com/office/powerpoint/2010/main" val="34451418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42338"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Cloud</a:t>
            </a:r>
          </a:p>
        </p:txBody>
      </p:sp>
      <p:sp>
        <p:nvSpPr>
          <p:cNvPr id="142340"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42341"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1447"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40</a:t>
            </a:r>
          </a:p>
        </p:txBody>
      </p:sp>
    </p:spTree>
    <p:extLst>
      <p:ext uri="{BB962C8B-B14F-4D97-AF65-F5344CB8AC3E}">
        <p14:creationId xmlns:p14="http://schemas.microsoft.com/office/powerpoint/2010/main" val="70287283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1 Timothy 2:11-14</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194563" name="Rectangle 3"/>
          <p:cNvSpPr>
            <a:spLocks noGrp="1" noChangeArrowheads="1"/>
          </p:cNvSpPr>
          <p:nvPr>
            <p:ph type="body" idx="1"/>
          </p:nvPr>
        </p:nvSpPr>
        <p:spPr>
          <a:xfrm>
            <a:off x="457200" y="4572000"/>
            <a:ext cx="8686800" cy="1143000"/>
          </a:xfrm>
        </p:spPr>
        <p:txBody>
          <a:bodyPr/>
          <a:lstStyle/>
          <a:p>
            <a:pPr algn="ctr" eaLnBrk="1" hangingPunct="1">
              <a:lnSpc>
                <a:spcPct val="90000"/>
              </a:lnSpc>
              <a:buFontTx/>
              <a:buNone/>
            </a:pPr>
            <a:r>
              <a:rPr lang="en-US" sz="4400" b="1" i="1">
                <a:solidFill>
                  <a:srgbClr val="FF3300"/>
                </a:solidFill>
                <a:latin typeface="Arial" charset="0"/>
                <a:ea typeface="ＭＳ Ｐゴシック" charset="0"/>
                <a:cs typeface="ＭＳ Ｐゴシック" charset="0"/>
              </a:rPr>
              <a:t>No, unless it does not convey authority</a:t>
            </a:r>
            <a:endParaRPr lang="en-US" sz="1400">
              <a:solidFill>
                <a:srgbClr val="FF3300"/>
              </a:solidFill>
              <a:latin typeface="Arial" charset="0"/>
              <a:ea typeface="ＭＳ Ｐゴシック" charset="0"/>
              <a:cs typeface="ＭＳ Ｐゴシック" charset="0"/>
            </a:endParaRPr>
          </a:p>
        </p:txBody>
      </p:sp>
      <p:sp>
        <p:nvSpPr>
          <p:cNvPr id="292867" name="WordArt 4"/>
          <p:cNvSpPr>
            <a:spLocks noChangeArrowheads="1" noChangeShapeType="1" noTextEdit="1"/>
          </p:cNvSpPr>
          <p:nvPr/>
        </p:nvSpPr>
        <p:spPr bwMode="auto">
          <a:xfrm>
            <a:off x="762000" y="228600"/>
            <a:ext cx="22098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Conclusion:</a:t>
            </a: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Can Women Teach in Public Worship?</a:t>
            </a:r>
          </a:p>
        </p:txBody>
      </p:sp>
    </p:spTree>
    <p:extLst>
      <p:ext uri="{BB962C8B-B14F-4D97-AF65-F5344CB8AC3E}">
        <p14:creationId xmlns:p14="http://schemas.microsoft.com/office/powerpoint/2010/main" val="2331864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audio>
                                      <p:cMediaNode>
                                        <p:cTn display="0" masterRel="sameClick">
                                          <p:stCondLst>
                                            <p:cond evt="begin" delay="0">
                                              <p:tn val="11"/>
                                            </p:cond>
                                          </p:stCondLst>
                                          <p:endCondLst>
                                            <p:cond evt="onStopAudio" delay="0">
                                              <p:tgtEl>
                                                <p:sldTgt/>
                                              </p:tgtEl>
                                            </p:cond>
                                          </p:endCondLst>
                                        </p:cTn>
                                        <p:tgtEl>
                                          <p:sndTgt r:embed="rId2"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en-US" sz="4800" b="1" i="1">
                <a:solidFill>
                  <a:schemeClr val="bg1"/>
                </a:solidFill>
                <a:latin typeface="Arial" charset="0"/>
                <a:cs typeface="Arial" charset="0"/>
              </a:rPr>
              <a:t>No Ordinary Supper</a:t>
            </a: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en-US" sz="3600" dirty="0">
                <a:solidFill>
                  <a:srgbClr val="FFFFFF"/>
                </a:solidFill>
                <a:effectLst>
                  <a:glow rad="127000">
                    <a:srgbClr val="000000"/>
                  </a:glow>
                </a:effectLst>
                <a:latin typeface="Arial"/>
                <a:cs typeface="Arial"/>
              </a:rPr>
              <a:t>1 Corinthians 11:17-34</a:t>
            </a: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sz="2000" i="1" kern="0" dirty="0">
                <a:solidFill>
                  <a:srgbClr val="FFFFFF"/>
                </a:solidFill>
                <a:latin typeface="Arial"/>
                <a:ea typeface="Osaka" charset="0"/>
                <a:cs typeface="Arial"/>
              </a:rPr>
              <a:t>Rick Griffith, Crossroads International Church</a:t>
            </a:r>
            <a:br>
              <a:rPr lang="en-US" sz="2000" i="1" kern="0" dirty="0">
                <a:solidFill>
                  <a:srgbClr val="FFFFFF"/>
                </a:solidFill>
                <a:latin typeface="Arial"/>
                <a:ea typeface="Osaka" charset="0"/>
                <a:cs typeface="Arial"/>
              </a:rPr>
            </a:br>
            <a:r>
              <a:rPr lang="en-US" sz="2000" i="1" kern="0" dirty="0">
                <a:solidFill>
                  <a:srgbClr val="FFFFFF"/>
                </a:solidFill>
                <a:latin typeface="Arial"/>
                <a:ea typeface="Osaka" charset="0"/>
                <a:cs typeface="Arial"/>
              </a:rPr>
              <a:t>BibleStudyDownloads.org</a:t>
            </a:r>
            <a:endParaRPr lang="en-US" sz="2000" b="0" i="1" kern="0" dirty="0">
              <a:solidFill>
                <a:srgbClr val="FFFFFF"/>
              </a:solidFill>
              <a:latin typeface="Arial"/>
              <a:ea typeface="Osaka" charset="0"/>
              <a:cs typeface="Arial"/>
            </a:endParaRPr>
          </a:p>
        </p:txBody>
      </p:sp>
    </p:spTree>
    <p:extLst>
      <p:ext uri="{BB962C8B-B14F-4D97-AF65-F5344CB8AC3E}">
        <p14:creationId xmlns:p14="http://schemas.microsoft.com/office/powerpoint/2010/main" val="3951747970"/>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2" descr="SarahatBigChurc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5" name="Rectangle 3"/>
          <p:cNvSpPr>
            <a:spLocks noGrp="1" noChangeArrowheads="1"/>
          </p:cNvSpPr>
          <p:nvPr>
            <p:ph type="title"/>
          </p:nvPr>
        </p:nvSpPr>
        <p:spPr>
          <a:xfrm>
            <a:off x="0" y="44624"/>
            <a:ext cx="9144000" cy="1143000"/>
          </a:xfrm>
        </p:spPr>
        <p:txBody>
          <a:bodyPr/>
          <a:lstStyle/>
          <a:p>
            <a:pPr>
              <a:defRPr/>
            </a:pPr>
            <a:r>
              <a:rPr lang="en-US" b="1" dirty="0">
                <a:effectLst>
                  <a:glow rad="127000">
                    <a:schemeClr val="accent4">
                      <a:lumMod val="10000"/>
                    </a:schemeClr>
                  </a:glow>
                </a:effectLst>
                <a:latin typeface="Arial"/>
                <a:ea typeface="ＭＳ Ｐゴシック" charset="0"/>
                <a:cs typeface="Arial"/>
              </a:rPr>
              <a:t>Sarah went to Big Church…</a:t>
            </a:r>
          </a:p>
        </p:txBody>
      </p:sp>
    </p:spTree>
    <p:extLst>
      <p:ext uri="{BB962C8B-B14F-4D97-AF65-F5344CB8AC3E}">
        <p14:creationId xmlns:p14="http://schemas.microsoft.com/office/powerpoint/2010/main" val="300841692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366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838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Rectangle 2"/>
          <p:cNvSpPr>
            <a:spLocks noGrp="1" noChangeArrowheads="1"/>
          </p:cNvSpPr>
          <p:nvPr>
            <p:ph type="ctrTitle" idx="4294967295"/>
          </p:nvPr>
        </p:nvSpPr>
        <p:spPr>
          <a:xfrm>
            <a:off x="0" y="5791200"/>
            <a:ext cx="9144000" cy="1143000"/>
          </a:xfrm>
        </p:spPr>
        <p:txBody>
          <a:bodyPr/>
          <a:lstStyle/>
          <a:p>
            <a:pPr eaLnBrk="1" hangingPunct="1"/>
            <a:r>
              <a:rPr lang="ru-RU" altLang="ja-JP" sz="4800" b="1" dirty="0">
                <a:solidFill>
                  <a:schemeClr val="bg1"/>
                </a:solidFill>
                <a:latin typeface="Aramis Regular" charset="0"/>
                <a:ea typeface="ＭＳ Ｐゴシック" charset="0"/>
                <a:cs typeface="ＭＳ Ｐゴシック" charset="0"/>
              </a:rPr>
              <a:t>"</a:t>
            </a:r>
            <a:r>
              <a:rPr lang="en-US" altLang="ja-JP" sz="4800" b="1" dirty="0">
                <a:solidFill>
                  <a:schemeClr val="bg1"/>
                </a:solidFill>
                <a:latin typeface="Aramis Regular" charset="0"/>
                <a:ea typeface="ＭＳ Ｐゴシック" charset="0"/>
                <a:cs typeface="ＭＳ Ｐゴシック" charset="0"/>
              </a:rPr>
              <a:t>Do this to remember me</a:t>
            </a:r>
            <a:r>
              <a:rPr lang="ru-RU" altLang="ja-JP" sz="4800" b="1" dirty="0">
                <a:solidFill>
                  <a:schemeClr val="bg1"/>
                </a:solidFill>
                <a:latin typeface="Aramis Regular"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113668" name="WordArt 4"/>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0" hangingPunct="0"/>
            <a:r>
              <a:rPr 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a:t>
            </a:r>
          </a:p>
        </p:txBody>
      </p:sp>
    </p:spTree>
    <p:extLst>
      <p:ext uri="{BB962C8B-B14F-4D97-AF65-F5344CB8AC3E}">
        <p14:creationId xmlns:p14="http://schemas.microsoft.com/office/powerpoint/2010/main" val="9610766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714"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15"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17951569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46787" name="Rectangle 3"/>
          <p:cNvSpPr>
            <a:spLocks noGrp="1" noChangeArrowheads="1"/>
          </p:cNvSpPr>
          <p:nvPr>
            <p:ph type="title"/>
          </p:nvPr>
        </p:nvSpPr>
        <p:spPr>
          <a:xfrm>
            <a:off x="3581400" y="44450"/>
            <a:ext cx="3657600" cy="1779588"/>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Passover &amp; the Lord</a:t>
            </a:r>
            <a:r>
              <a:rPr lang="uk-UA" altLang="ja-JP" dirty="0">
                <a:latin typeface="Arial" charset="0"/>
              </a:rPr>
              <a:t>'</a:t>
            </a:r>
            <a:r>
              <a:rPr lang="en-US" dirty="0">
                <a:latin typeface="Arial" charset="0"/>
              </a:rPr>
              <a:t>s Supper</a:t>
            </a:r>
          </a:p>
        </p:txBody>
      </p:sp>
      <p:pic>
        <p:nvPicPr>
          <p:cNvPr id="117763" name="Picture 4"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7764" name="Picture 5"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5" name="WordArt 6"/>
          <p:cNvSpPr>
            <a:spLocks noChangeArrowheads="1" noChangeShapeType="1" noTextEdit="1"/>
          </p:cNvSpPr>
          <p:nvPr/>
        </p:nvSpPr>
        <p:spPr bwMode="auto">
          <a:xfrm>
            <a:off x="2876550" y="1676400"/>
            <a:ext cx="4743450" cy="2484438"/>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eaLnBrk="0" hangingPunct="0"/>
            <a:r>
              <a:rPr lang="en-US" sz="3600" b="0" kern="10">
                <a:ln w="9525">
                  <a:round/>
                  <a:headEnd/>
                  <a:tailEnd/>
                </a:ln>
                <a:gradFill rotWithShape="1">
                  <a:gsLst>
                    <a:gs pos="0">
                      <a:srgbClr val="FFE701"/>
                    </a:gs>
                    <a:gs pos="100000">
                      <a:srgbClr val="FE3E02"/>
                    </a:gs>
                  </a:gsLst>
                  <a:lin ang="5400000" scaled="1"/>
                </a:gradFill>
                <a:latin typeface="Impact"/>
                <a:ea typeface="Impact"/>
                <a:cs typeface="Impact"/>
              </a:rPr>
              <a:t>Four Comparisons</a:t>
            </a:r>
          </a:p>
        </p:txBody>
      </p:sp>
    </p:spTree>
    <p:extLst>
      <p:ext uri="{BB962C8B-B14F-4D97-AF65-F5344CB8AC3E}">
        <p14:creationId xmlns:p14="http://schemas.microsoft.com/office/powerpoint/2010/main" val="3564940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amis Regular" charset="0"/>
                <a:ea typeface="ＭＳ Ｐゴシック" charset="0"/>
                <a:cs typeface="ＭＳ Ｐゴシック" charset="0"/>
              </a:rPr>
              <a:t>I.  Look </a:t>
            </a:r>
            <a:r>
              <a:rPr lang="en-US" b="1" i="1" dirty="0">
                <a:solidFill>
                  <a:srgbClr val="FFFF00"/>
                </a:solidFill>
                <a:latin typeface="Aramis Regular" charset="0"/>
                <a:ea typeface="ＭＳ Ｐゴシック" charset="0"/>
                <a:cs typeface="ＭＳ Ｐゴシック" charset="0"/>
              </a:rPr>
              <a:t>outward</a:t>
            </a:r>
            <a:r>
              <a:rPr lang="en-US" sz="3600" b="1" i="1" dirty="0">
                <a:solidFill>
                  <a:schemeClr val="bg1"/>
                </a:solidFill>
                <a:latin typeface="Aramis Regular" charset="0"/>
                <a:ea typeface="ＭＳ Ｐゴシック" charset="0"/>
                <a:cs typeface="ＭＳ Ｐゴシック" charset="0"/>
              </a:rPr>
              <a:t> at your relationships with other believers</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dirty="0">
                  <a:solidFill>
                    <a:srgbClr val="FFFF00"/>
                  </a:solidFill>
                  <a:latin typeface="Aramis Regular" charset="0"/>
                </a:rPr>
                <a:t>outward</a:t>
              </a:r>
            </a:p>
          </p:txBody>
        </p:sp>
      </p:grpSp>
    </p:spTree>
    <p:extLst>
      <p:ext uri="{BB962C8B-B14F-4D97-AF65-F5344CB8AC3E}">
        <p14:creationId xmlns:p14="http://schemas.microsoft.com/office/powerpoint/2010/main" val="7612402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255588" y="1017588"/>
            <a:ext cx="6626225" cy="5632450"/>
          </a:xfrm>
          <a:prstGeom prst="rect">
            <a:avLst/>
          </a:prstGeom>
          <a:noFill/>
          <a:effectLst>
            <a:outerShdw blurRad="63500" dist="35921" dir="2700000" algn="ctr" rotWithShape="0">
              <a:srgbClr val="000000">
                <a:alpha val="74998"/>
              </a:srgbClr>
            </a:outerShdw>
          </a:effectLst>
        </p:spPr>
      </p:pic>
      <p:sp>
        <p:nvSpPr>
          <p:cNvPr id="251908" name="Rectangle 4"/>
          <p:cNvSpPr>
            <a:spLocks noGrp="1" noChangeArrowheads="1"/>
          </p:cNvSpPr>
          <p:nvPr>
            <p:ph type="title" idx="4294967295"/>
          </p:nvPr>
        </p:nvSpPr>
        <p:spPr>
          <a:xfrm>
            <a:off x="304800" y="0"/>
            <a:ext cx="72390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11:17-19</a:t>
            </a:r>
            <a:r>
              <a:rPr lang="en-US" sz="3600" u="sng" dirty="0">
                <a:solidFill>
                  <a:schemeClr val="bg1"/>
                </a:solidFill>
                <a:latin typeface="Arial" charset="0"/>
                <a:ea typeface="ＭＳ Ｐゴシック" charset="0"/>
                <a:cs typeface="ＭＳ Ｐゴシック" charset="0"/>
              </a:rPr>
              <a:t> (NLT)</a:t>
            </a:r>
          </a:p>
        </p:txBody>
      </p:sp>
    </p:spTree>
    <p:extLst>
      <p:ext uri="{BB962C8B-B14F-4D97-AF65-F5344CB8AC3E}">
        <p14:creationId xmlns:p14="http://schemas.microsoft.com/office/powerpoint/2010/main" val="29360421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179388" y="841375"/>
            <a:ext cx="6626225" cy="6016625"/>
          </a:xfrm>
          <a:prstGeom prst="rect">
            <a:avLst/>
          </a:prstGeom>
          <a:noFill/>
          <a:ln w="9525">
            <a:noFill/>
            <a:miter lim="800000"/>
            <a:headEnd/>
            <a:tailEnd/>
          </a:ln>
          <a:effectLst>
            <a:outerShdw blurRad="63500" dist="35921" dir="2700000" algn="ctr" rotWithShape="0">
              <a:srgbClr val="000000">
                <a:alpha val="74998"/>
              </a:srgbClr>
            </a:outerShdw>
          </a:effectLst>
        </p:spPr>
      </p:pic>
      <p:sp>
        <p:nvSpPr>
          <p:cNvPr id="253956" name="Rectangle 4"/>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11:20-22</a:t>
            </a:r>
            <a:r>
              <a:rPr lang="en-US" sz="3600" u="sng" dirty="0">
                <a:solidFill>
                  <a:schemeClr val="bg1"/>
                </a:solidFill>
                <a:latin typeface="Arial" charset="0"/>
                <a:ea typeface="ＭＳ Ｐゴシック" charset="0"/>
                <a:cs typeface="ＭＳ Ｐゴシック" charset="0"/>
              </a:rPr>
              <a:t> (NLT)</a:t>
            </a:r>
            <a:endParaRPr lang="en-US"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9070125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3" name="Rectangle 3"/>
          <p:cNvSpPr>
            <a:spLocks noGrp="1" noChangeArrowheads="1"/>
          </p:cNvSpPr>
          <p:nvPr>
            <p:ph type="title"/>
          </p:nvPr>
        </p:nvSpPr>
        <p:spPr>
          <a:xfrm>
            <a:off x="0" y="-11489"/>
            <a:ext cx="8342784" cy="920209"/>
          </a:xfrm>
        </p:spPr>
        <p:txBody>
          <a:bodyPr/>
          <a:lstStyle/>
          <a:p>
            <a:pPr algn="ctr">
              <a:defRPr/>
            </a:pPr>
            <a:r>
              <a:rPr lang="en-US" sz="4400" b="1">
                <a:solidFill>
                  <a:srgbClr val="FFFFFF"/>
                </a:solidFill>
                <a:effectLst>
                  <a:glow rad="127000">
                    <a:schemeClr val="accent4">
                      <a:lumMod val="10000"/>
                    </a:schemeClr>
                  </a:glow>
                </a:effectLst>
                <a:latin typeface="Arial"/>
                <a:cs typeface="Arial"/>
              </a:rPr>
              <a:t>The Agape (Love) Feast</a:t>
            </a:r>
          </a:p>
        </p:txBody>
      </p:sp>
    </p:spTree>
    <p:extLst>
      <p:ext uri="{BB962C8B-B14F-4D97-AF65-F5344CB8AC3E}">
        <p14:creationId xmlns:p14="http://schemas.microsoft.com/office/powerpoint/2010/main" val="31537284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43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4387"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88"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Sea</a:t>
            </a:r>
          </a:p>
        </p:txBody>
      </p:sp>
      <p:sp>
        <p:nvSpPr>
          <p:cNvPr id="1343495"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409100836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17362337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5" name="Rectangle 3"/>
          <p:cNvSpPr>
            <a:spLocks noGrp="1" noChangeArrowheads="1"/>
          </p:cNvSpPr>
          <p:nvPr>
            <p:ph type="title"/>
          </p:nvPr>
        </p:nvSpPr>
        <p:spPr/>
        <p:txBody>
          <a:bodyPr/>
          <a:lstStyle/>
          <a:p>
            <a:pPr>
              <a:defRPr/>
            </a:pPr>
            <a:r>
              <a:rPr lang="en-US" b="1" dirty="0">
                <a:effectLst>
                  <a:glow rad="127000">
                    <a:schemeClr val="accent4">
                      <a:lumMod val="10000"/>
                    </a:schemeClr>
                  </a:glow>
                </a:effectLst>
                <a:latin typeface="Arial"/>
                <a:ea typeface="ＭＳ Ｐゴシック" charset="0"/>
                <a:cs typeface="Arial"/>
              </a:rPr>
              <a:t>Seating at Jesus</a:t>
            </a:r>
            <a:r>
              <a:rPr lang="uk-UA" altLang="ja-JP" b="1" dirty="0">
                <a:effectLst>
                  <a:glow rad="127000">
                    <a:schemeClr val="accent4">
                      <a:lumMod val="10000"/>
                    </a:schemeClr>
                  </a:glow>
                </a:effectLst>
                <a:latin typeface="Arial"/>
                <a:ea typeface="ＭＳ Ｐゴシック" charset="0"/>
                <a:cs typeface="Arial"/>
              </a:rPr>
              <a:t>'</a:t>
            </a:r>
            <a:r>
              <a:rPr lang="en-US" b="1" dirty="0">
                <a:effectLst>
                  <a:glow rad="127000">
                    <a:schemeClr val="accent4">
                      <a:lumMod val="10000"/>
                    </a:schemeClr>
                  </a:glow>
                </a:effectLst>
                <a:latin typeface="Arial"/>
                <a:ea typeface="ＭＳ Ｐゴシック" charset="0"/>
                <a:cs typeface="Arial"/>
              </a:rPr>
              <a:t> Passover</a:t>
            </a:r>
          </a:p>
        </p:txBody>
      </p:sp>
    </p:spTree>
    <p:extLst>
      <p:ext uri="{BB962C8B-B14F-4D97-AF65-F5344CB8AC3E}">
        <p14:creationId xmlns:p14="http://schemas.microsoft.com/office/powerpoint/2010/main" val="255715552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3" name="Rectangle 3"/>
          <p:cNvSpPr>
            <a:spLocks noGrp="1" noChangeArrowheads="1"/>
          </p:cNvSpPr>
          <p:nvPr>
            <p:ph type="title"/>
          </p:nvPr>
        </p:nvSpPr>
        <p:spPr>
          <a:xfrm>
            <a:off x="457200" y="-304800"/>
            <a:ext cx="3581400" cy="2160588"/>
          </a:xfrm>
        </p:spPr>
        <p:txBody>
          <a:bodyPr/>
          <a:lstStyle/>
          <a:p>
            <a:pPr>
              <a:defRPr/>
            </a:pPr>
            <a:r>
              <a:rPr lang="en-US" b="1">
                <a:effectLst>
                  <a:glow rad="127000">
                    <a:schemeClr val="accent4">
                      <a:lumMod val="10000"/>
                    </a:schemeClr>
                  </a:glow>
                </a:effectLst>
                <a:latin typeface="Arial"/>
                <a:ea typeface="ＭＳ Ｐゴシック" charset="0"/>
                <a:cs typeface="Arial"/>
              </a:rPr>
              <a:t>Modern Passover</a:t>
            </a:r>
          </a:p>
        </p:txBody>
      </p:sp>
    </p:spTree>
    <p:extLst>
      <p:ext uri="{BB962C8B-B14F-4D97-AF65-F5344CB8AC3E}">
        <p14:creationId xmlns:p14="http://schemas.microsoft.com/office/powerpoint/2010/main" val="90112015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301" name="Rectangle 5"/>
          <p:cNvSpPr>
            <a:spLocks noChangeArrowheads="1"/>
          </p:cNvSpPr>
          <p:nvPr/>
        </p:nvSpPr>
        <p:spPr bwMode="auto">
          <a:xfrm>
            <a:off x="2128838" y="2133600"/>
            <a:ext cx="7010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lnSpc>
                <a:spcPct val="90000"/>
              </a:lnSpc>
              <a:spcBef>
                <a:spcPct val="20000"/>
              </a:spcBef>
              <a:defRPr/>
            </a:pPr>
            <a:r>
              <a:rPr lang="ru-RU" sz="3200" dirty="0">
                <a:solidFill>
                  <a:srgbClr val="000000"/>
                </a:solidFill>
                <a:latin typeface="Trebuchet MS" charset="0"/>
              </a:rPr>
              <a:t>"</a:t>
            </a:r>
            <a:r>
              <a:rPr lang="en-US" sz="3200" dirty="0">
                <a:solidFill>
                  <a:srgbClr val="000000"/>
                </a:solidFill>
                <a:latin typeface="Trebuchet MS" charset="0"/>
              </a:rPr>
              <a:t>Therefore if you are presenting your offering at the altar, and there remember that your brother has something against you, leave your offering there before the altar and go; first be reconciled to your brother, and then come and present your offering.</a:t>
            </a:r>
            <a:r>
              <a:rPr lang="ru-RU" altLang="ja-JP" sz="3200" dirty="0">
                <a:solidFill>
                  <a:srgbClr val="000000"/>
                </a:solidFill>
                <a:latin typeface="Trebuchet MS" charset="0"/>
              </a:rPr>
              <a:t>"</a:t>
            </a:r>
            <a:endParaRPr lang="en-US" sz="3200" dirty="0">
              <a:solidFill>
                <a:srgbClr val="000000"/>
              </a:solidFill>
              <a:latin typeface="Trebuchet MS" charset="0"/>
            </a:endParaRPr>
          </a:p>
        </p:txBody>
      </p:sp>
      <p:sp>
        <p:nvSpPr>
          <p:cNvPr id="271362" name="Rectangle 2"/>
          <p:cNvSpPr>
            <a:spLocks noGrp="1" noChangeArrowheads="1"/>
          </p:cNvSpPr>
          <p:nvPr>
            <p:ph type="title"/>
          </p:nvPr>
        </p:nvSpPr>
        <p:spPr>
          <a:xfrm>
            <a:off x="685800" y="609600"/>
            <a:ext cx="7239000" cy="1143000"/>
          </a:xfrm>
        </p:spPr>
        <p:txBody>
          <a:bodyPr/>
          <a:lstStyle/>
          <a:p>
            <a:pPr eaLnBrk="1" hangingPunct="1">
              <a:defRPr/>
            </a:pPr>
            <a:r>
              <a:rPr lang="en-US">
                <a:latin typeface="Trebuchet MS" charset="0"/>
                <a:ea typeface="ＭＳ Ｐゴシック" charset="0"/>
                <a:cs typeface="ＭＳ Ｐゴシック" charset="0"/>
              </a:rPr>
              <a:t>Matthew 5:23-24</a:t>
            </a:r>
          </a:p>
        </p:txBody>
      </p:sp>
      <p:sp>
        <p:nvSpPr>
          <p:cNvPr id="271364" name="Oval 4"/>
          <p:cNvSpPr>
            <a:spLocks noChangeArrowheads="1"/>
          </p:cNvSpPr>
          <p:nvPr/>
        </p:nvSpPr>
        <p:spPr bwMode="auto">
          <a:xfrm>
            <a:off x="4724400" y="2438400"/>
            <a:ext cx="2438400" cy="9144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rgbClr val="FFFFFF"/>
                </a:solidFill>
              </a14:hiddenFill>
            </a:ext>
          </a:extLst>
        </p:spPr>
        <p:txBody>
          <a:bodyPr wrap="none" anchor="ctr"/>
          <a:lstStyle/>
          <a:p>
            <a:pPr eaLnBrk="0" hangingPunct="0">
              <a:defRPr/>
            </a:pPr>
            <a:endParaRPr lang="en-US" sz="2800" b="0">
              <a:solidFill>
                <a:srgbClr val="000000"/>
              </a:solidFill>
              <a:effectLst>
                <a:glow rad="101600">
                  <a:srgbClr val="000000">
                    <a:alpha val="94000"/>
                  </a:srgbClr>
                </a:glow>
              </a:effectLst>
            </a:endParaRPr>
          </a:p>
        </p:txBody>
      </p:sp>
      <p:sp>
        <p:nvSpPr>
          <p:cNvPr id="271365" name="Text Box 5"/>
          <p:cNvSpPr txBox="1">
            <a:spLocks noChangeArrowheads="1"/>
          </p:cNvSpPr>
          <p:nvPr/>
        </p:nvSpPr>
        <p:spPr bwMode="auto">
          <a:xfrm>
            <a:off x="6858000" y="1447800"/>
            <a:ext cx="933450" cy="1708150"/>
          </a:xfrm>
          <a:prstGeom prst="rect">
            <a:avLst/>
          </a:prstGeom>
          <a:noFill/>
          <a:ln w="9525">
            <a:noFill/>
            <a:miter lim="800000"/>
            <a:headEnd/>
            <a:tailEnd/>
          </a:ln>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10600" b="0" dirty="0">
                <a:solidFill>
                  <a:srgbClr val="FF0000"/>
                </a:solidFill>
                <a:effectLst>
                  <a:glow rad="101600">
                    <a:srgbClr val="000000">
                      <a:alpha val="94000"/>
                    </a:srgbClr>
                  </a:glow>
                </a:effectLst>
              </a:rPr>
              <a:t>?</a:t>
            </a:r>
          </a:p>
        </p:txBody>
      </p:sp>
    </p:spTree>
    <p:extLst>
      <p:ext uri="{BB962C8B-B14F-4D97-AF65-F5344CB8AC3E}">
        <p14:creationId xmlns:p14="http://schemas.microsoft.com/office/powerpoint/2010/main" val="6893393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1364"/>
                                        </p:tgtEl>
                                        <p:attrNameLst>
                                          <p:attrName>style.visibility</p:attrName>
                                        </p:attrNameLst>
                                      </p:cBhvr>
                                      <p:to>
                                        <p:strVal val="visible"/>
                                      </p:to>
                                    </p:set>
                                    <p:animEffect transition="in" filter="wipe(left)">
                                      <p:cBhvr>
                                        <p:cTn id="7" dur="500"/>
                                        <p:tgtEl>
                                          <p:spTgt spid="27136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1365">
                                            <p:txEl>
                                              <p:pRg st="0" end="0"/>
                                            </p:txEl>
                                          </p:spTgt>
                                        </p:tgtEl>
                                        <p:attrNameLst>
                                          <p:attrName>style.visibility</p:attrName>
                                        </p:attrNameLst>
                                      </p:cBhvr>
                                      <p:to>
                                        <p:strVal val="visible"/>
                                      </p:to>
                                    </p:set>
                                    <p:animEffect transition="in" filter="wipe(left)">
                                      <p:cBhvr>
                                        <p:cTn id="11" dur="500"/>
                                        <p:tgtEl>
                                          <p:spTgt spid="2713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nimBg="1"/>
      <p:bldP spid="271365"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  Look </a:t>
            </a:r>
            <a:r>
              <a:rPr lang="en-US" b="1" i="1" dirty="0">
                <a:solidFill>
                  <a:srgbClr val="FFFF00"/>
                </a:solidFill>
                <a:latin typeface="Arial"/>
                <a:ea typeface="ＭＳ Ｐゴシック" charset="0"/>
                <a:cs typeface="Arial"/>
              </a:rPr>
              <a:t>outward</a:t>
            </a:r>
            <a:r>
              <a:rPr lang="en-US" sz="3600" b="1" i="1" dirty="0">
                <a:solidFill>
                  <a:schemeClr val="bg1"/>
                </a:solidFill>
                <a:latin typeface="Arial"/>
                <a:ea typeface="ＭＳ Ｐゴシック" charset="0"/>
                <a:cs typeface="Arial"/>
              </a:rPr>
              <a:t> at your relationships with other believers</a:t>
            </a:r>
            <a:endParaRPr lang="en-US" sz="4000" b="1" dirty="0">
              <a:latin typeface="Arial"/>
              <a:ea typeface="ＭＳ Ｐゴシック" charset="0"/>
              <a:cs typeface="Arial"/>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234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Tree>
    <p:extLst>
      <p:ext uri="{BB962C8B-B14F-4D97-AF65-F5344CB8AC3E}">
        <p14:creationId xmlns:p14="http://schemas.microsoft.com/office/powerpoint/2010/main" val="238245039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119277502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11:23-25</a:t>
            </a:r>
          </a:p>
        </p:txBody>
      </p:sp>
      <p:sp>
        <p:nvSpPr>
          <p:cNvPr id="279556" name="Text Box 4"/>
          <p:cNvSpPr txBox="1">
            <a:spLocks noChangeArrowheads="1"/>
          </p:cNvSpPr>
          <p:nvPr/>
        </p:nvSpPr>
        <p:spPr bwMode="auto">
          <a:xfrm>
            <a:off x="365125" y="1143000"/>
            <a:ext cx="61880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23</a:t>
            </a:r>
            <a:r>
              <a:rPr lang="en-US" sz="2800" dirty="0">
                <a:solidFill>
                  <a:srgbClr val="FFFFFF"/>
                </a:solidFill>
              </a:rPr>
              <a:t>For I received from the Lord what I also passed on to you: The Lord Jesus, on the night he was betrayed, took bread,  </a:t>
            </a:r>
            <a:r>
              <a:rPr lang="en-US" sz="2800" baseline="30000" dirty="0">
                <a:solidFill>
                  <a:srgbClr val="FFFFFF"/>
                </a:solidFill>
              </a:rPr>
              <a:t>24</a:t>
            </a:r>
            <a:r>
              <a:rPr lang="en-US" sz="2800" dirty="0">
                <a:solidFill>
                  <a:srgbClr val="FFFFFF"/>
                </a:solidFill>
              </a:rPr>
              <a:t>and when he had given thanks, he broke it and said, </a:t>
            </a:r>
            <a:r>
              <a:rPr lang="ru-RU" sz="2800" dirty="0">
                <a:solidFill>
                  <a:srgbClr val="FFFFFF"/>
                </a:solidFill>
              </a:rPr>
              <a:t>"</a:t>
            </a:r>
            <a:r>
              <a:rPr lang="en-US" sz="2800" dirty="0">
                <a:solidFill>
                  <a:srgbClr val="FFFFFF"/>
                </a:solidFill>
              </a:rPr>
              <a:t>This is my body, which is for you; do this in remembrance of me.</a:t>
            </a:r>
            <a:r>
              <a:rPr lang="ru-RU" sz="2800" dirty="0">
                <a:solidFill>
                  <a:srgbClr val="FFFFFF"/>
                </a:solidFill>
              </a:rPr>
              <a:t>"</a:t>
            </a:r>
            <a:r>
              <a:rPr lang="en-US" sz="2800" dirty="0">
                <a:solidFill>
                  <a:srgbClr val="FFFFFF"/>
                </a:solidFill>
              </a:rPr>
              <a:t>  </a:t>
            </a:r>
            <a:r>
              <a:rPr lang="en-US" sz="2800" baseline="30000" dirty="0">
                <a:solidFill>
                  <a:srgbClr val="FFFFFF"/>
                </a:solidFill>
              </a:rPr>
              <a:t>25</a:t>
            </a:r>
            <a:r>
              <a:rPr lang="en-US" sz="2800" dirty="0">
                <a:solidFill>
                  <a:srgbClr val="FFFFFF"/>
                </a:solidFill>
              </a:rPr>
              <a:t>In the same way, after supper he took the cup, saying, </a:t>
            </a:r>
            <a:r>
              <a:rPr lang="ru-RU" sz="2800" dirty="0">
                <a:solidFill>
                  <a:srgbClr val="FFFFFF"/>
                </a:solidFill>
              </a:rPr>
              <a:t>"</a:t>
            </a:r>
            <a:r>
              <a:rPr lang="en-US" sz="2800" dirty="0">
                <a:solidFill>
                  <a:srgbClr val="FFFFFF"/>
                </a:solidFill>
              </a:rPr>
              <a:t>This cup is the new covenant in my blood; do this, whenever you drink it, in remembrance of me.</a:t>
            </a:r>
            <a:r>
              <a:rPr lang="ru-RU" sz="2800" dirty="0">
                <a:solidFill>
                  <a:srgbClr val="FFFFFF"/>
                </a:solidFill>
              </a:rPr>
              <a:t>"</a:t>
            </a:r>
            <a:r>
              <a:rPr lang="en-US" sz="2800" dirty="0">
                <a:solidFill>
                  <a:srgbClr val="FFFFFF"/>
                </a:solidFill>
              </a:rPr>
              <a:t> </a:t>
            </a:r>
          </a:p>
        </p:txBody>
      </p:sp>
    </p:spTree>
    <p:extLst>
      <p:ext uri="{BB962C8B-B14F-4D97-AF65-F5344CB8AC3E}">
        <p14:creationId xmlns:p14="http://schemas.microsoft.com/office/powerpoint/2010/main" val="806818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2" descr="Passov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2" name="Picture 3"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4"/>
          <p:cNvSpPr>
            <a:spLocks noGrp="1" noChangeArrowheads="1"/>
          </p:cNvSpPr>
          <p:nvPr>
            <p:ph type="title"/>
          </p:nvPr>
        </p:nvSpPr>
        <p:spPr>
          <a:xfrm>
            <a:off x="1828800" y="0"/>
            <a:ext cx="6324600" cy="1524000"/>
          </a:xfrm>
          <a:solidFill>
            <a:srgbClr val="0000FF"/>
          </a:solidFill>
        </p:spPr>
        <p:txBody>
          <a:bodyPr/>
          <a:lstStyle/>
          <a:p>
            <a:r>
              <a:rPr lang="en-US" dirty="0">
                <a:latin typeface="Tahoma" charset="0"/>
                <a:ea typeface="ＭＳ Ｐゴシック" charset="0"/>
                <a:cs typeface="ＭＳ Ｐゴシック" charset="0"/>
              </a:rPr>
              <a:t>Passover</a:t>
            </a:r>
            <a:r>
              <a:rPr lang="uk-UA" altLang="ja-JP"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s Past Significance </a:t>
            </a:r>
          </a:p>
        </p:txBody>
      </p:sp>
    </p:spTree>
    <p:extLst>
      <p:ext uri="{BB962C8B-B14F-4D97-AF65-F5344CB8AC3E}">
        <p14:creationId xmlns:p14="http://schemas.microsoft.com/office/powerpoint/2010/main" val="245845316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8365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8365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8365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83660" name="Rectangle 12"/>
          <p:cNvSpPr>
            <a:spLocks noGrp="1" noChangeArrowheads="1"/>
          </p:cNvSpPr>
          <p:nvPr>
            <p:ph type="title"/>
          </p:nvPr>
        </p:nvSpPr>
        <p:spPr>
          <a:xfrm>
            <a:off x="0"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en-US" dirty="0">
                <a:latin typeface="Arial" charset="0"/>
              </a:rPr>
              <a:t>The Four Cups (Exod. 6:6-7)</a:t>
            </a:r>
          </a:p>
        </p:txBody>
      </p:sp>
      <p:sp>
        <p:nvSpPr>
          <p:cNvPr id="283661" name="Oval 13"/>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897273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5699"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Order of the Celebrations</a:t>
            </a:r>
          </a:p>
        </p:txBody>
      </p:sp>
      <p:graphicFrame>
        <p:nvGraphicFramePr>
          <p:cNvPr id="285700" name="Group 4"/>
          <p:cNvGraphicFramePr>
            <a:graphicFrameLocks noGrp="1"/>
          </p:cNvGraphicFramePr>
          <p:nvPr/>
        </p:nvGraphicFramePr>
        <p:xfrm>
          <a:off x="76200" y="1295400"/>
          <a:ext cx="7880350" cy="5593009"/>
        </p:xfrm>
        <a:graphic>
          <a:graphicData uri="http://schemas.openxmlformats.org/drawingml/2006/table">
            <a:tbl>
              <a:tblPr/>
              <a:tblGrid>
                <a:gridCol w="4018979">
                  <a:extLst>
                    <a:ext uri="{9D8B030D-6E8A-4147-A177-3AD203B41FA5}">
                      <a16:colId xmlns:a16="http://schemas.microsoft.com/office/drawing/2014/main" val="20000"/>
                    </a:ext>
                  </a:extLst>
                </a:gridCol>
                <a:gridCol w="3861371">
                  <a:extLst>
                    <a:ext uri="{9D8B030D-6E8A-4147-A177-3AD203B41FA5}">
                      <a16:colId xmlns:a16="http://schemas.microsoft.com/office/drawing/2014/main" val="20001"/>
                    </a:ext>
                  </a:extLst>
                </a:gridCol>
              </a:tblGrid>
              <a:tr h="4603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7780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Light candles</a:t>
                      </a:r>
                      <a:endParaRPr kumimoji="0" lang="en-US" altLang="zh-CN" sz="2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2957">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1st Cup</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Blessing/Sanctification, saying,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bring you out from under the burdens of the Egyptians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(1st of 4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Exod. 6:6-7)</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Take this and divide it among yourselves… I will not drink again of the fruit of the vine until the kingdom of God comes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22:17b-18)</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4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Washing of one</a:t>
                      </a:r>
                      <a:r>
                        <a:rPr kumimoji="0" lang="uk-UA"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a:t>
                      </a:r>
                      <a:r>
                        <a:rPr kumimoji="0" lang="en-US" altLang="zh-CN" sz="1800" b="1" i="1"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own hands</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Washed </a:t>
                      </a:r>
                      <a:r>
                        <a:rPr kumimoji="0" lang="en-US" altLang="zh-CN" sz="1800" b="1" i="1"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disciples feet</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 during meal (John 13:2, 4)</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726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Parsley dipped in salt water (bitterness), middle </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matzah</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(bread) made visible and broken and 1/2 called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(Gr.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he who comes later</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wrapped with napkin and hidden</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Son of God (second member of the Trinity) made visible, broken, body wrapped, and buried in a tomb (this tradition was added to the Passover by first century </a:t>
                      </a:r>
                      <a:r>
                        <a:rPr kumimoji="0" lang="en-US" altLang="zh-CN" sz="14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AD </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Jewish believers)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1434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Passover story read (Exod. 12:1-13), 4 Questions, 4 sons, 10 Plagues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152602" name="Picture 27"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724" name="Oval 28"/>
          <p:cNvSpPr>
            <a:spLocks noChangeArrowheads="1"/>
          </p:cNvSpPr>
          <p:nvPr/>
        </p:nvSpPr>
        <p:spPr bwMode="auto">
          <a:xfrm>
            <a:off x="-533400" y="3733800"/>
            <a:ext cx="4648200" cy="29718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3508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dirty="0">
                <a:effectLst>
                  <a:glow rad="317500">
                    <a:schemeClr val="bg2">
                      <a:alpha val="90000"/>
                    </a:schemeClr>
                  </a:glow>
                </a:effectLst>
                <a:latin typeface="Arial"/>
                <a:cs typeface="Arial"/>
              </a:rPr>
              <a:t>The Leader</a:t>
            </a:r>
          </a:p>
        </p:txBody>
      </p:sp>
      <p:sp>
        <p:nvSpPr>
          <p:cNvPr id="1464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6436"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5542"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232206689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7747"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Seder Plate</a:t>
            </a:r>
          </a:p>
        </p:txBody>
      </p:sp>
      <p:pic>
        <p:nvPicPr>
          <p:cNvPr id="154627" name="Picture 4"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628" name="Picture 5" descr="Feasts"/>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6707579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9795" name="Rectangle 3"/>
          <p:cNvSpPr>
            <a:spLocks noGrp="1" noChangeArrowheads="1"/>
          </p:cNvSpPr>
          <p:nvPr>
            <p:ph type="title"/>
          </p:nvPr>
        </p:nvSpPr>
        <p:spPr>
          <a:xfrm>
            <a:off x="219075" y="44450"/>
            <a:ext cx="7477125" cy="898525"/>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sp>
        <p:nvSpPr>
          <p:cNvPr id="156675" name="Rectangle 4"/>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6" name="Rectangle 5"/>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7" name="Rectangle 6"/>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graphicFrame>
        <p:nvGraphicFramePr>
          <p:cNvPr id="289799" name="Group 7"/>
          <p:cNvGraphicFramePr>
            <a:graphicFrameLocks noGrp="1"/>
          </p:cNvGraphicFramePr>
          <p:nvPr/>
        </p:nvGraphicFramePr>
        <p:xfrm>
          <a:off x="7938" y="908050"/>
          <a:ext cx="7804150" cy="5932488"/>
        </p:xfrm>
        <a:graphic>
          <a:graphicData uri="http://schemas.openxmlformats.org/drawingml/2006/table">
            <a:tbl>
              <a:tblPr/>
              <a:tblGrid>
                <a:gridCol w="3863054">
                  <a:extLst>
                    <a:ext uri="{9D8B030D-6E8A-4147-A177-3AD203B41FA5}">
                      <a16:colId xmlns:a16="http://schemas.microsoft.com/office/drawing/2014/main" val="20000"/>
                    </a:ext>
                  </a:extLst>
                </a:gridCol>
                <a:gridCol w="3941096">
                  <a:extLst>
                    <a:ext uri="{9D8B030D-6E8A-4147-A177-3AD203B41FA5}">
                      <a16:colId xmlns:a16="http://schemas.microsoft.com/office/drawing/2014/main" val="20001"/>
                    </a:ext>
                  </a:extLst>
                </a:gridCol>
              </a:tblGrid>
              <a:tr h="4604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6027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2nd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Plagues/Judgment,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rid you of their bondage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8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Washing hands, eat upper and 1/2 middle matzah and bitter herbs with bottom matzah (bondage)</a:t>
                      </a:r>
                      <a:endPar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12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Passover Supper begins</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2909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bitter herbs with </a:t>
                      </a:r>
                      <a:r>
                        <a:rPr kumimoji="0" lang="en-US" altLang="zh-CN" sz="1900" b="1" i="1"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charoseth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dates, honey, &amp; almonds (sweetness of life with God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redemption), roasted egg (temple offerings &amp; destruction, grief and new life),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shankbone</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066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the bread of affliction…</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body…</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56701" name="Rectangle 30"/>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sp>
        <p:nvSpPr>
          <p:cNvPr id="156702" name="Rectangle 31"/>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endParaRPr lang="en-US" sz="1800" b="0">
              <a:solidFill>
                <a:srgbClr val="2F1311"/>
              </a:solidFill>
            </a:endParaRPr>
          </a:p>
        </p:txBody>
      </p:sp>
      <p:pic>
        <p:nvPicPr>
          <p:cNvPr id="156703" name="Picture 32"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825" name="Oval 33"/>
          <p:cNvSpPr>
            <a:spLocks noChangeArrowheads="1"/>
          </p:cNvSpPr>
          <p:nvPr/>
        </p:nvSpPr>
        <p:spPr bwMode="auto">
          <a:xfrm>
            <a:off x="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89826" name="Oval 34"/>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567008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8722" name="Picture 4" descr="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2"/>
          <p:cNvSpPr>
            <a:spLocks noGrp="1" noChangeArrowheads="1"/>
          </p:cNvSpPr>
          <p:nvPr>
            <p:ph type="ctrTitle" idx="4294967295"/>
          </p:nvPr>
        </p:nvSpPr>
        <p:spPr>
          <a:xfrm>
            <a:off x="24162" y="5445224"/>
            <a:ext cx="9144000" cy="1143000"/>
          </a:xfrm>
          <a:solidFill>
            <a:schemeClr val="tx1"/>
          </a:solidFill>
          <a:effectLst>
            <a:outerShdw blurRad="63500" dist="35921" dir="2700000" algn="ctr" rotWithShape="0">
              <a:srgbClr val="000000">
                <a:alpha val="74998"/>
              </a:srgbClr>
            </a:outerShdw>
          </a:effectLst>
        </p:spPr>
        <p:txBody>
          <a:bodyPr/>
          <a:lstStyle/>
          <a:p>
            <a:pPr eaLnBrk="1" hangingPunct="1">
              <a:defRPr/>
            </a:pPr>
            <a:r>
              <a:rPr lang="ru-RU" altLang="ja-JP" sz="3600" b="1" dirty="0">
                <a:solidFill>
                  <a:schemeClr val="bg1"/>
                </a:solidFill>
                <a:latin typeface="Arial" charset="0"/>
                <a:ea typeface="ＭＳ Ｐゴシック" charset="0"/>
                <a:cs typeface="ＭＳ Ｐゴシック" charset="0"/>
              </a:rPr>
              <a:t>"</a:t>
            </a:r>
            <a:r>
              <a:rPr lang="en-US" sz="3600" b="1" dirty="0">
                <a:solidFill>
                  <a:schemeClr val="bg1"/>
                </a:solidFill>
                <a:latin typeface="Arial" charset="0"/>
                <a:ea typeface="ＭＳ Ｐゴシック" charset="0"/>
                <a:cs typeface="ＭＳ Ｐゴシック" charset="0"/>
              </a:rPr>
              <a:t>This is my body, which is for you…</a:t>
            </a:r>
            <a:r>
              <a:rPr lang="ru-RU" altLang="ja-JP" sz="3600" b="1" dirty="0">
                <a:solidFill>
                  <a:schemeClr val="bg1"/>
                </a:solidFill>
                <a:latin typeface="Arial" charset="0"/>
                <a:ea typeface="ＭＳ Ｐゴシック" charset="0"/>
                <a:cs typeface="ＭＳ Ｐゴシック" charset="0"/>
              </a:rPr>
              <a:t>"</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5002994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6077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9389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9389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9389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93900" name="Rectangle 1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Cups (Exod. 6:6-7)</a:t>
            </a:r>
          </a:p>
        </p:txBody>
      </p:sp>
      <p:sp>
        <p:nvSpPr>
          <p:cNvPr id="293901" name="Oval 13"/>
          <p:cNvSpPr>
            <a:spLocks noChangeArrowheads="1"/>
          </p:cNvSpPr>
          <p:nvPr/>
        </p:nvSpPr>
        <p:spPr bwMode="auto">
          <a:xfrm>
            <a:off x="-152400" y="4038600"/>
            <a:ext cx="2743200" cy="28194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2698228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9389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9389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9389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9389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93901"/>
                                        </p:tgtEl>
                                        <p:attrNameLst>
                                          <p:attrName>style.visibility</p:attrName>
                                        </p:attrNameLst>
                                      </p:cBhvr>
                                      <p:to>
                                        <p:strVal val="visible"/>
                                      </p:to>
                                    </p:set>
                                    <p:animEffect transition="in" filter="fade">
                                      <p:cBhvr>
                                        <p:cTn id="19" dur="770" decel="100000"/>
                                        <p:tgtEl>
                                          <p:spTgt spid="293901"/>
                                        </p:tgtEl>
                                      </p:cBhvr>
                                    </p:animEffect>
                                    <p:animScale>
                                      <p:cBhvr>
                                        <p:cTn id="20" dur="770" decel="100000"/>
                                        <p:tgtEl>
                                          <p:spTgt spid="293901"/>
                                        </p:tgtEl>
                                      </p:cBhvr>
                                      <p:from x="10000" y="10000"/>
                                      <p:to x="200000" y="450000"/>
                                    </p:animScale>
                                    <p:animScale>
                                      <p:cBhvr>
                                        <p:cTn id="21" dur="1230" accel="100000" fill="hold">
                                          <p:stCondLst>
                                            <p:cond delay="770"/>
                                          </p:stCondLst>
                                        </p:cTn>
                                        <p:tgtEl>
                                          <p:spTgt spid="293901"/>
                                        </p:tgtEl>
                                      </p:cBhvr>
                                      <p:from x="200000" y="450000"/>
                                      <p:to x="100000" y="100000"/>
                                    </p:animScale>
                                    <p:set>
                                      <p:cBhvr>
                                        <p:cTn id="22" dur="770" fill="hold"/>
                                        <p:tgtEl>
                                          <p:spTgt spid="293901"/>
                                        </p:tgtEl>
                                        <p:attrNameLst>
                                          <p:attrName>ppt_x</p:attrName>
                                        </p:attrNameLst>
                                      </p:cBhvr>
                                      <p:to>
                                        <p:strVal val="(0.5)"/>
                                      </p:to>
                                    </p:set>
                                    <p:anim from="(0.5)" to="(#ppt_x)" calcmode="lin" valueType="num">
                                      <p:cBhvr>
                                        <p:cTn id="23" dur="1230" accel="100000" fill="hold">
                                          <p:stCondLst>
                                            <p:cond delay="770"/>
                                          </p:stCondLst>
                                        </p:cTn>
                                        <p:tgtEl>
                                          <p:spTgt spid="293901"/>
                                        </p:tgtEl>
                                        <p:attrNameLst>
                                          <p:attrName>ppt_x</p:attrName>
                                        </p:attrNameLst>
                                      </p:cBhvr>
                                    </p:anim>
                                    <p:set>
                                      <p:cBhvr>
                                        <p:cTn id="24" dur="770" fill="hold"/>
                                        <p:tgtEl>
                                          <p:spTgt spid="293901"/>
                                        </p:tgtEl>
                                        <p:attrNameLst>
                                          <p:attrName>ppt_y</p:attrName>
                                        </p:attrNameLst>
                                      </p:cBhvr>
                                      <p:to>
                                        <p:strVal val="(#ppt_y+0.4)"/>
                                      </p:to>
                                    </p:set>
                                    <p:anim from="(#ppt_y+0.4)" to="(#ppt_y)" calcmode="lin" valueType="num">
                                      <p:cBhvr>
                                        <p:cTn id="25" dur="1230" accel="100000" fill="hold">
                                          <p:stCondLst>
                                            <p:cond delay="770"/>
                                          </p:stCondLst>
                                        </p:cTn>
                                        <p:tgtEl>
                                          <p:spTgt spid="29390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6" grpId="0"/>
      <p:bldP spid="293897" grpId="0"/>
      <p:bldP spid="293898" grpId="0"/>
      <p:bldP spid="293899" grpId="0"/>
      <p:bldP spid="293901"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962" name="Oval 26"/>
          <p:cNvSpPr>
            <a:spLocks noChangeArrowheads="1"/>
          </p:cNvSpPr>
          <p:nvPr/>
        </p:nvSpPr>
        <p:spPr bwMode="auto">
          <a:xfrm>
            <a:off x="-3048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507157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152400" y="228600"/>
            <a:ext cx="8534400" cy="1123950"/>
          </a:xfrm>
          <a:effectLst>
            <a:outerShdw blurRad="63500" dist="107763" dir="2700000" algn="ctr" rotWithShape="0">
              <a:srgbClr val="000000">
                <a:alpha val="74998"/>
              </a:srgbClr>
            </a:outerShdw>
          </a:effectLst>
        </p:spPr>
        <p:txBody>
          <a:bodyPr/>
          <a:lstStyle/>
          <a:p>
            <a:pPr eaLnBrk="1" hangingPunct="1">
              <a:defRPr/>
            </a:pP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This cup is the new covenant in my blood</a:t>
            </a: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 (Jer. 31: 31-34)</a:t>
            </a:r>
          </a:p>
        </p:txBody>
      </p:sp>
      <p:sp>
        <p:nvSpPr>
          <p:cNvPr id="18437" name="Rectangle 5"/>
          <p:cNvSpPr>
            <a:spLocks noChangeArrowheads="1"/>
          </p:cNvSpPr>
          <p:nvPr/>
        </p:nvSpPr>
        <p:spPr bwMode="auto">
          <a:xfrm>
            <a:off x="152400" y="1981200"/>
            <a:ext cx="8991600" cy="4876800"/>
          </a:xfrm>
          <a:prstGeom prst="rect">
            <a:avLst/>
          </a:prstGeom>
          <a:noFill/>
          <a:ln w="9525">
            <a:noFill/>
            <a:miter lim="800000"/>
            <a:headEnd/>
            <a:tailEnd/>
          </a:ln>
          <a:effectLst/>
        </p:spPr>
        <p:txBody>
          <a:bodyPr/>
          <a:lstStyle/>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and Judah reunited (31:31-32)</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Spirit indwelling (31:33)</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No need for evangelism (31:34a)</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forgiven (31:34b)</a:t>
            </a:r>
          </a:p>
          <a:p>
            <a:pPr marL="342900" indent="-342900" algn="l">
              <a:spcBef>
                <a:spcPct val="20000"/>
              </a:spcBef>
              <a:buClr>
                <a:srgbClr val="FFCC66"/>
              </a:buClr>
              <a:buSzPct val="80000"/>
              <a:buFont typeface="Wingdings" charset="0"/>
              <a:buChar char="n"/>
              <a:defRPr/>
            </a:pPr>
            <a:endParaRPr lang="en-US" sz="3600" dirty="0">
              <a:solidFill>
                <a:srgbClr val="FFFFFF"/>
              </a:solidFill>
              <a:effectLst>
                <a:outerShdw blurRad="50800" dist="63500" dir="2700000" algn="tl" rotWithShape="0">
                  <a:srgbClr val="000000">
                    <a:alpha val="83000"/>
                  </a:srgbClr>
                </a:outerShdw>
              </a:effectLst>
              <a:latin typeface="Tahoma" charset="0"/>
            </a:endParaRPr>
          </a:p>
        </p:txBody>
      </p:sp>
    </p:spTree>
    <p:extLst>
      <p:ext uri="{BB962C8B-B14F-4D97-AF65-F5344CB8AC3E}">
        <p14:creationId xmlns:p14="http://schemas.microsoft.com/office/powerpoint/2010/main" val="3260249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2" descr="HighlyExalted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2" name="Rectangle 3"/>
          <p:cNvSpPr>
            <a:spLocks noChangeArrowheads="1"/>
          </p:cNvSpPr>
          <p:nvPr/>
        </p:nvSpPr>
        <p:spPr bwMode="auto">
          <a:xfrm>
            <a:off x="3181350" y="609600"/>
            <a:ext cx="599916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ru-RU" altLang="ja-JP" sz="4800" dirty="0">
                <a:solidFill>
                  <a:srgbClr val="000000"/>
                </a:solidFill>
              </a:rPr>
              <a:t>"</a:t>
            </a: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 </a:t>
            </a:r>
            <a:r>
              <a:rPr lang="en-US" altLang="ja-JP" sz="4800" dirty="0" err="1">
                <a:solidFill>
                  <a:srgbClr val="000000"/>
                </a:solidFill>
              </a:rPr>
              <a:t>wanna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a:t>
            </a:r>
            <a:r>
              <a:rPr lang="en-US" altLang="ja-JP" sz="4800" dirty="0" err="1">
                <a:solidFill>
                  <a:srgbClr val="000000"/>
                </a:solidFill>
              </a:rPr>
              <a:t>gonna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But thank God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I was!</a:t>
            </a:r>
            <a:r>
              <a:rPr lang="ru-RU" altLang="ja-JP" sz="4800" dirty="0">
                <a:solidFill>
                  <a:srgbClr val="000000"/>
                </a:solidFill>
              </a:rPr>
              <a:t>"</a:t>
            </a:r>
            <a:endParaRPr lang="en-US" sz="4800" dirty="0">
              <a:solidFill>
                <a:srgbClr val="000000"/>
              </a:solidFill>
            </a:endParaRPr>
          </a:p>
        </p:txBody>
      </p:sp>
      <p:sp>
        <p:nvSpPr>
          <p:cNvPr id="168963" name="Rectangle 4"/>
          <p:cNvSpPr>
            <a:spLocks noGrp="1" noChangeArrowheads="1"/>
          </p:cNvSpPr>
          <p:nvPr>
            <p:ph type="title" idx="4294967295"/>
          </p:nvPr>
        </p:nvSpPr>
        <p:spPr>
          <a:xfrm>
            <a:off x="0" y="5562600"/>
            <a:ext cx="2971800" cy="1143000"/>
          </a:xfrm>
        </p:spPr>
        <p:txBody>
          <a:bodyPr/>
          <a:lstStyle/>
          <a:p>
            <a:pPr eaLnBrk="1" hangingPunct="1"/>
            <a:r>
              <a:rPr lang="en-US">
                <a:latin typeface="Arial" charset="0"/>
                <a:ea typeface="ＭＳ Ｐゴシック" charset="0"/>
                <a:cs typeface="ＭＳ Ｐゴシック" charset="0"/>
              </a:rPr>
              <a:t>Song</a:t>
            </a:r>
          </a:p>
        </p:txBody>
      </p:sp>
    </p:spTree>
    <p:extLst>
      <p:ext uri="{BB962C8B-B14F-4D97-AF65-F5344CB8AC3E}">
        <p14:creationId xmlns:p14="http://schemas.microsoft.com/office/powerpoint/2010/main" val="7530993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30413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101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101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286318617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277895227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11:26</a:t>
            </a:r>
            <a:r>
              <a:rPr lang="en-US" sz="3600" u="sng" dirty="0">
                <a:solidFill>
                  <a:schemeClr val="bg1"/>
                </a:solidFill>
                <a:latin typeface="Arial" charset="0"/>
                <a:ea typeface="ＭＳ Ｐゴシック" charset="0"/>
                <a:cs typeface="ＭＳ Ｐゴシック" charset="0"/>
              </a:rPr>
              <a:t> (NIV)</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26</a:t>
            </a:r>
            <a:r>
              <a:rPr lang="en-US" sz="3200" dirty="0">
                <a:solidFill>
                  <a:srgbClr val="FFFFFF"/>
                </a:solidFill>
              </a:rPr>
              <a:t>For whenever you eat this bread and drink this cup, you proclaim the Lord</a:t>
            </a:r>
            <a:r>
              <a:rPr lang="uk-UA" sz="3200" dirty="0">
                <a:solidFill>
                  <a:srgbClr val="FFFFFF"/>
                </a:solidFill>
              </a:rPr>
              <a:t>'</a:t>
            </a:r>
            <a:r>
              <a:rPr lang="en-US" sz="3200" dirty="0">
                <a:solidFill>
                  <a:srgbClr val="FFFFFF"/>
                </a:solidFill>
              </a:rPr>
              <a:t>s death until he comes. </a:t>
            </a:r>
          </a:p>
        </p:txBody>
      </p:sp>
    </p:spTree>
    <p:extLst>
      <p:ext uri="{BB962C8B-B14F-4D97-AF65-F5344CB8AC3E}">
        <p14:creationId xmlns:p14="http://schemas.microsoft.com/office/powerpoint/2010/main" val="5240244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a:effectLst>
                  <a:glow rad="317500">
                    <a:schemeClr val="bg2">
                      <a:alpha val="90000"/>
                    </a:schemeClr>
                  </a:glow>
                </a:effectLst>
                <a:latin typeface="Arial"/>
                <a:cs typeface="Arial"/>
              </a:rPr>
              <a:t>The Food</a:t>
            </a:r>
          </a:p>
        </p:txBody>
      </p:sp>
      <p:sp>
        <p:nvSpPr>
          <p:cNvPr id="148483"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8484"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7590"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16</a:t>
            </a:r>
          </a:p>
        </p:txBody>
      </p:sp>
    </p:spTree>
    <p:extLst>
      <p:ext uri="{BB962C8B-B14F-4D97-AF65-F5344CB8AC3E}">
        <p14:creationId xmlns:p14="http://schemas.microsoft.com/office/powerpoint/2010/main" val="66037888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77175"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77176"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962" name="Oval 26"/>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099198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Rectangle 3"/>
          <p:cNvSpPr>
            <a:spLocks noGrp="1" noChangeArrowheads="1"/>
          </p:cNvSpPr>
          <p:nvPr>
            <p:ph type="title"/>
          </p:nvPr>
        </p:nvSpPr>
        <p:spPr>
          <a:xfrm>
            <a:off x="457200" y="5029200"/>
            <a:ext cx="8229600" cy="1676400"/>
          </a:xfrm>
          <a:solidFill>
            <a:srgbClr val="000000"/>
          </a:solidFill>
        </p:spPr>
        <p:txBody>
          <a:bodyPr/>
          <a:lstStyle/>
          <a:p>
            <a:r>
              <a:rPr lang="ru-RU" altLang="ja-JP" dirty="0">
                <a:latin typeface="Tahoma" charset="0"/>
                <a:ea typeface="ＭＳ Ｐゴシック" charset="0"/>
                <a:cs typeface="ＭＳ Ｐゴシック" charset="0"/>
              </a:rPr>
              <a:t>"</a:t>
            </a:r>
            <a:r>
              <a:rPr lang="en-US" altLang="ja-JP" dirty="0">
                <a:latin typeface="Tahoma" charset="0"/>
                <a:ea typeface="ＭＳ Ｐゴシック" charset="0"/>
                <a:cs typeface="ＭＳ Ｐゴシック" charset="0"/>
              </a:rPr>
              <a:t>This year we are here.  </a:t>
            </a:r>
            <a:br>
              <a:rPr lang="en-US" altLang="ja-JP" dirty="0">
                <a:latin typeface="Tahoma" charset="0"/>
                <a:ea typeface="ＭＳ Ｐゴシック" charset="0"/>
                <a:cs typeface="ＭＳ Ｐゴシック" charset="0"/>
              </a:rPr>
            </a:br>
            <a:r>
              <a:rPr lang="en-US" altLang="ja-JP" dirty="0">
                <a:latin typeface="Tahoma" charset="0"/>
                <a:ea typeface="ＭＳ Ｐゴシック" charset="0"/>
                <a:cs typeface="ＭＳ Ｐゴシック" charset="0"/>
              </a:rPr>
              <a:t>Next year in Jerusalem!</a:t>
            </a:r>
            <a:r>
              <a:rPr lang="ru-RU" altLang="ja-JP" dirty="0">
                <a:latin typeface="Tahoma" charset="0"/>
                <a:ea typeface="ＭＳ Ｐゴシック" charset="0"/>
                <a:cs typeface="ＭＳ Ｐゴシック" charset="0"/>
              </a:rPr>
              <a:t>"</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24667846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125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125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125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135609999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IV.  Look </a:t>
            </a:r>
            <a:r>
              <a:rPr lang="en-US" b="1" i="1" dirty="0">
                <a:solidFill>
                  <a:srgbClr val="FFFF00"/>
                </a:solidFill>
                <a:latin typeface="Arial"/>
                <a:ea typeface="ＭＳ Ｐゴシック" charset="0"/>
                <a:cs typeface="Arial"/>
              </a:rPr>
              <a:t>inward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confess all sin</a:t>
            </a:r>
          </a:p>
        </p:txBody>
      </p:sp>
      <p:sp>
        <p:nvSpPr>
          <p:cNvPr id="31437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401425119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11:27-29</a:t>
            </a:r>
            <a:r>
              <a:rPr lang="en-US" sz="3600" u="sng" dirty="0">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27</a:t>
            </a:r>
            <a:r>
              <a:rPr lang="en-US" sz="2800" dirty="0">
                <a:solidFill>
                  <a:srgbClr val="FFFFFF"/>
                </a:solidFill>
              </a:rPr>
              <a:t>Therefore, whoever eats the bread or drinks the cup of the Lord in an unworthy manner will be guilty of sinning against the body and blood of the Lord.  </a:t>
            </a:r>
            <a:r>
              <a:rPr lang="en-US" sz="2800" baseline="30000" dirty="0">
                <a:solidFill>
                  <a:srgbClr val="FFFFFF"/>
                </a:solidFill>
              </a:rPr>
              <a:t>28</a:t>
            </a:r>
            <a:r>
              <a:rPr lang="en-US" sz="2800" dirty="0">
                <a:solidFill>
                  <a:srgbClr val="FFFFFF"/>
                </a:solidFill>
              </a:rPr>
              <a:t>A man ought to examine himself before he eats of the bread and drinks of the cup.  </a:t>
            </a:r>
            <a:r>
              <a:rPr lang="en-US" sz="2800" baseline="30000" dirty="0">
                <a:solidFill>
                  <a:srgbClr val="FFFFFF"/>
                </a:solidFill>
              </a:rPr>
              <a:t>29</a:t>
            </a:r>
            <a:r>
              <a:rPr lang="en-US" sz="2800" dirty="0">
                <a:solidFill>
                  <a:srgbClr val="FFFFFF"/>
                </a:solidFill>
              </a:rPr>
              <a:t>For anyone who eats and drinks without recognizing the body of the Lord eats and drinks judgment on himself.</a:t>
            </a:r>
            <a:r>
              <a:rPr lang="en-US" b="0" dirty="0">
                <a:solidFill>
                  <a:srgbClr val="000000"/>
                </a:solidFill>
              </a:rPr>
              <a:t> </a:t>
            </a:r>
          </a:p>
        </p:txBody>
      </p:sp>
    </p:spTree>
    <p:extLst>
      <p:ext uri="{BB962C8B-B14F-4D97-AF65-F5344CB8AC3E}">
        <p14:creationId xmlns:p14="http://schemas.microsoft.com/office/powerpoint/2010/main" val="181207116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30 </a:t>
            </a:r>
            <a:r>
              <a:rPr lang="en-US" sz="2800" dirty="0">
                <a:solidFill>
                  <a:srgbClr val="FFFFFF"/>
                </a:solidFill>
              </a:rPr>
              <a:t>That is why many among you are weak and sick, and a number of you have fallen asleep.  </a:t>
            </a:r>
            <a:r>
              <a:rPr lang="en-US" sz="2800" baseline="30000" dirty="0">
                <a:solidFill>
                  <a:srgbClr val="FFFFFF"/>
                </a:solidFill>
              </a:rPr>
              <a:t>31</a:t>
            </a:r>
            <a:r>
              <a:rPr lang="en-US" sz="2800" dirty="0">
                <a:solidFill>
                  <a:srgbClr val="FFFFFF"/>
                </a:solidFill>
              </a:rPr>
              <a:t>But if we judged ourselves, we would not come under judgment.  </a:t>
            </a:r>
            <a:r>
              <a:rPr lang="en-US" sz="2800" baseline="30000" dirty="0">
                <a:solidFill>
                  <a:srgbClr val="FFFFFF"/>
                </a:solidFill>
              </a:rPr>
              <a:t>32</a:t>
            </a:r>
            <a:r>
              <a:rPr lang="en-US" sz="2800" dirty="0">
                <a:solidFill>
                  <a:srgbClr val="FFFFFF"/>
                </a:solidFill>
              </a:rPr>
              <a:t>When we are judged by the Lord, we are being disciplined so that we will not be condemned with the world.  </a:t>
            </a:r>
          </a:p>
        </p:txBody>
      </p:sp>
    </p:spTree>
    <p:extLst>
      <p:ext uri="{BB962C8B-B14F-4D97-AF65-F5344CB8AC3E}">
        <p14:creationId xmlns:p14="http://schemas.microsoft.com/office/powerpoint/2010/main" val="271687724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11:33-34</a:t>
            </a:r>
            <a:r>
              <a:rPr lang="en-US" sz="3600" u="sng" dirty="0">
                <a:solidFill>
                  <a:schemeClr val="bg1"/>
                </a:solidFill>
                <a:latin typeface="Arial" charset="0"/>
                <a:ea typeface="ＭＳ Ｐゴシック" charset="0"/>
                <a:cs typeface="ＭＳ Ｐゴシック" charset="0"/>
              </a:rPr>
              <a:t> (NIV)</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33</a:t>
            </a:r>
            <a:r>
              <a:rPr lang="en-US" sz="2800" dirty="0">
                <a:solidFill>
                  <a:srgbClr val="FFFFFF"/>
                </a:solidFill>
              </a:rPr>
              <a:t>So then, my brothers, when you come together to eat, wait for each other.  </a:t>
            </a:r>
            <a:r>
              <a:rPr lang="en-US" sz="2800" baseline="30000" dirty="0">
                <a:solidFill>
                  <a:srgbClr val="FFFFFF"/>
                </a:solidFill>
              </a:rPr>
              <a:t>34</a:t>
            </a:r>
            <a:r>
              <a:rPr lang="en-US" sz="2800" dirty="0">
                <a:solidFill>
                  <a:srgbClr val="FFFFFF"/>
                </a:solidFill>
              </a:rPr>
              <a:t>If anyone is hungry, he should eat at home, so that when you meet together it may not result in judgment. And when I come I will give further directions. </a:t>
            </a:r>
          </a:p>
        </p:txBody>
      </p:sp>
    </p:spTree>
    <p:extLst>
      <p:ext uri="{BB962C8B-B14F-4D97-AF65-F5344CB8AC3E}">
        <p14:creationId xmlns:p14="http://schemas.microsoft.com/office/powerpoint/2010/main" val="325772716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a:spLocks noGrp="1" noChangeArrowheads="1"/>
          </p:cNvSpPr>
          <p:nvPr>
            <p:ph type="title"/>
          </p:nvPr>
        </p:nvSpPr>
        <p:spPr>
          <a:noFill/>
        </p:spPr>
        <p:txBody>
          <a:bodyPr/>
          <a:lstStyle/>
          <a:p>
            <a:r>
              <a:rPr lang="en-US">
                <a:latin typeface="Tahoma" charset="0"/>
                <a:ea typeface="ＭＳ Ｐゴシック" charset="0"/>
                <a:cs typeface="ＭＳ Ｐゴシック" charset="0"/>
              </a:rPr>
              <a:t>Feast of Unleavened Bread</a:t>
            </a:r>
          </a:p>
        </p:txBody>
      </p:sp>
      <p:pic>
        <p:nvPicPr>
          <p:cNvPr id="191490" name="Picture 3" descr="PesachMatz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1" name="Picture 4" descr="bdyea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2" name="Picture 5" descr="yeast-breadmachine">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3" name="Picture 6" descr="yeast">
            <a:hlinkClick r:id="rId9"/>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4408525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r>
              <a:rPr lang="ru-RU" altLang="ja-JP" sz="4000" dirty="0">
                <a:solidFill>
                  <a:schemeClr val="tx1"/>
                </a:solidFill>
                <a:latin typeface="Tahoma" charset="0"/>
                <a:ea typeface="ＭＳ Ｐゴシック" charset="0"/>
                <a:cs typeface="ＭＳ Ｐゴシック" charset="0"/>
              </a:rPr>
              <a:t>"</a:t>
            </a:r>
            <a:r>
              <a:rPr lang="en-US" altLang="ja-JP" sz="4000" dirty="0">
                <a:solidFill>
                  <a:schemeClr val="tx1"/>
                </a:solidFill>
                <a:latin typeface="Tahoma" charset="0"/>
                <a:ea typeface="ＭＳ Ｐゴシック" charset="0"/>
                <a:cs typeface="ＭＳ Ｐゴシック" charset="0"/>
              </a:rPr>
              <a:t>Burn All the Yeast!</a:t>
            </a:r>
            <a:r>
              <a:rPr lang="ru-RU" altLang="ja-JP" sz="4000" dirty="0">
                <a:solidFill>
                  <a:schemeClr val="tx1"/>
                </a:solidFill>
                <a:latin typeface="Tahoma" charset="0"/>
                <a:ea typeface="ＭＳ Ｐゴシック" charset="0"/>
                <a:cs typeface="ＭＳ Ｐゴシック" charset="0"/>
              </a:rPr>
              <a:t>"</a:t>
            </a:r>
            <a:endParaRPr lang="en-US" sz="4000" dirty="0">
              <a:solidFill>
                <a:schemeClr val="tx1"/>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7797498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97635" name="AutoShape 3"/>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sp>
        <p:nvSpPr>
          <p:cNvPr id="330756" name="Text Box 4"/>
          <p:cNvSpPr txBox="1">
            <a:spLocks noChangeArrowheads="1"/>
          </p:cNvSpPr>
          <p:nvPr/>
        </p:nvSpPr>
        <p:spPr bwMode="auto">
          <a:xfrm rot="-5400000">
            <a:off x="2993231" y="18676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
        <p:nvSpPr>
          <p:cNvPr id="330757" name="Rectangle 5"/>
          <p:cNvSpPr>
            <a:spLocks noGrp="1" noChangeArrowheads="1"/>
          </p:cNvSpPr>
          <p:nvPr>
            <p:ph type="title"/>
          </p:nvPr>
        </p:nvSpPr>
        <p:spPr>
          <a:xfrm>
            <a:off x="-228600" y="3886200"/>
            <a:ext cx="8229600" cy="1874838"/>
          </a:xfrm>
        </p:spPr>
        <p:txBody>
          <a:bodyPr anchor="t">
            <a:spAutoFit/>
          </a:bodyPr>
          <a:lstStyle/>
          <a:p>
            <a:pPr eaLnBrk="1" hangingPunct="1">
              <a:spcBef>
                <a:spcPct val="50000"/>
              </a:spcBef>
              <a:defRPr/>
            </a:pPr>
            <a:r>
              <a:rPr lang="en-US" sz="11700" b="1">
                <a:solidFill>
                  <a:srgbClr val="FFFFFF"/>
                </a:solidFill>
                <a:latin typeface="Century Gothic" charset="0"/>
                <a:ea typeface="方正水柱简体" charset="0"/>
                <a:cs typeface="方正水柱简体" charset="0"/>
              </a:rPr>
              <a:t>Think!</a:t>
            </a:r>
          </a:p>
        </p:txBody>
      </p:sp>
    </p:spTree>
    <p:extLst>
      <p:ext uri="{BB962C8B-B14F-4D97-AF65-F5344CB8AC3E}">
        <p14:creationId xmlns:p14="http://schemas.microsoft.com/office/powerpoint/2010/main" val="33979755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50530"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a:effectLst>
                  <a:glow rad="317500">
                    <a:schemeClr val="bg2">
                      <a:alpha val="90000"/>
                    </a:schemeClr>
                  </a:glow>
                </a:effectLst>
                <a:latin typeface="Arial"/>
                <a:cs typeface="Arial"/>
              </a:rPr>
              <a:t>The Water</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17</a:t>
            </a:r>
          </a:p>
        </p:txBody>
      </p:sp>
    </p:spTree>
    <p:extLst>
      <p:ext uri="{BB962C8B-B14F-4D97-AF65-F5344CB8AC3E}">
        <p14:creationId xmlns:p14="http://schemas.microsoft.com/office/powerpoint/2010/main" val="390304222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4126287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en-US" sz="3600" b="1" i="1" dirty="0">
                <a:solidFill>
                  <a:schemeClr val="bg1"/>
                </a:solidFill>
                <a:latin typeface="Aramis Regular" charset="0"/>
                <a:ea typeface="ＭＳ Ｐゴシック" charset="0"/>
                <a:cs typeface="ＭＳ Ｐゴシック" charset="0"/>
              </a:rPr>
              <a:t>Look in all four directions!</a:t>
            </a:r>
            <a:endParaRPr lang="en-US" sz="4000" b="1" dirty="0">
              <a:latin typeface="Calibri" charset="0"/>
              <a:ea typeface="ＭＳ Ｐゴシック" charset="0"/>
              <a:cs typeface="ＭＳ Ｐゴシック"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8"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0"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2"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837959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Directions</a:t>
            </a: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tabLst>
                <a:tab pos="3886200" algn="l"/>
                <a:tab pos="4114800" algn="l"/>
                <a:tab pos="4800600" algn="l"/>
                <a:tab pos="5600700" algn="l"/>
                <a:tab pos="5715000" algn="l"/>
              </a:tabLst>
            </a:pPr>
            <a:endParaRPr lang="en-US" sz="1800" b="0">
              <a:solidFill>
                <a:srgbClr val="2F1311"/>
              </a:solidFill>
            </a:endParaRPr>
          </a:p>
        </p:txBody>
      </p:sp>
      <p:graphicFrame>
        <p:nvGraphicFramePr>
          <p:cNvPr id="334853" name="Group 5"/>
          <p:cNvGraphicFramePr>
            <a:graphicFrameLocks noGrp="1"/>
          </p:cNvGraphicFramePr>
          <p:nvPr/>
        </p:nvGraphicFramePr>
        <p:xfrm>
          <a:off x="0" y="1066800"/>
          <a:ext cx="78486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tx1"/>
                          </a:solidFill>
                          <a:effectLst/>
                          <a:latin typeface="Arial"/>
                          <a:ea typeface="宋体" charset="0"/>
                          <a:cs typeface="Arial"/>
                        </a:rPr>
                        <a:t>Look</a:t>
                      </a:r>
                      <a:r>
                        <a:rPr kumimoji="0" lang="en-US" altLang="zh-CN" sz="2000" b="1" i="1" u="none" strike="noStrike" cap="none" normalizeH="0" baseline="0" dirty="0">
                          <a:ln>
                            <a:noFill/>
                          </a:ln>
                          <a:solidFill>
                            <a:schemeClr val="tx1"/>
                          </a:solidFill>
                          <a:effectLst/>
                          <a:latin typeface="Arial"/>
                          <a:ea typeface="宋体" charset="0"/>
                          <a:cs typeface="Arial"/>
                        </a:rPr>
                        <a:t>...</a:t>
                      </a:r>
                      <a:endParaRPr kumimoji="0" lang="en-US" sz="2800" b="1" i="1"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Passover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(Jewish)</a:t>
                      </a:r>
                      <a:endParaRPr kumimoji="0" lang="en-US" altLang="zh-CN" sz="5400" b="0" i="0" u="none" strike="noStrike" cap="none" normalizeH="0" baseline="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Lord</a:t>
                      </a:r>
                      <a:r>
                        <a:rPr kumimoji="0" lang="uk-UA" altLang="zh-CN" sz="3200" b="1" i="1" u="none" strike="noStrike" cap="none" normalizeH="0" baseline="0" dirty="0">
                          <a:ln>
                            <a:noFill/>
                          </a:ln>
                          <a:solidFill>
                            <a:srgbClr val="000000"/>
                          </a:solidFill>
                          <a:effectLst/>
                          <a:latin typeface="Arial"/>
                          <a:ea typeface="宋体" charset="0"/>
                          <a:cs typeface="Arial"/>
                        </a:rPr>
                        <a:t>'</a:t>
                      </a:r>
                      <a:r>
                        <a:rPr kumimoji="0" lang="en-US" altLang="zh-CN" sz="3200" b="1" i="1" u="none" strike="noStrike" cap="none" normalizeH="0" baseline="0" dirty="0">
                          <a:ln>
                            <a:noFill/>
                          </a:ln>
                          <a:solidFill>
                            <a:srgbClr val="000000"/>
                          </a:solidFill>
                          <a:effectLst/>
                          <a:latin typeface="Arial"/>
                          <a:ea typeface="宋体" charset="0"/>
                          <a:cs typeface="Arial"/>
                        </a:rPr>
                        <a:t>s Supper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(Christian)</a:t>
                      </a:r>
                      <a:endParaRPr kumimoji="0" lang="en-US" altLang="zh-CN" sz="36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Outward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Whole family involved</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12:3-4, 16)</a:t>
                      </a:r>
                      <a:endParaRPr kumimoji="0" lang="en-US" altLang="zh-CN" sz="40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Fellowship and unity</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11:17-22; 10:16-17)</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Back</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Egypt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12:31-42)</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sin</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11:23-25)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Forward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Wait for messianic age</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(Ezek. 45:21)</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Anticipate return of Christ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11:26; Mark 14:25)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Inward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Purify house of leaven or evil</a:t>
                      </a:r>
                      <a:r>
                        <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 </a:t>
                      </a: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12:8, 15)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Examine sin in yourself </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 (1 Cor. 11:27-32; cf. 5:6-8)</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100" b="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203800" name="Text Box 27"/>
          <p:cNvSpPr txBox="1">
            <a:spLocks noChangeArrowheads="1"/>
          </p:cNvSpPr>
          <p:nvPr/>
        </p:nvSpPr>
        <p:spPr bwMode="auto">
          <a:xfrm>
            <a:off x="5181600" y="90488"/>
            <a:ext cx="25908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r>
              <a:rPr lang="en-US" sz="1800" b="0">
                <a:solidFill>
                  <a:srgbClr val="DDDDDD"/>
                </a:solidFill>
                <a:latin typeface="Tahoma" charset="0"/>
              </a:rPr>
              <a:t>(Adapted from David Watson, </a:t>
            </a:r>
            <a:r>
              <a:rPr lang="en-US" sz="1800" b="0" i="1">
                <a:solidFill>
                  <a:srgbClr val="DDDDDD"/>
                </a:solidFill>
                <a:latin typeface="Tahoma" charset="0"/>
              </a:rPr>
              <a:t>I Believe in the Holy Spirit</a:t>
            </a:r>
            <a:r>
              <a:rPr lang="en-US" sz="1800" b="0">
                <a:solidFill>
                  <a:srgbClr val="DDDDDD"/>
                </a:solidFill>
                <a:latin typeface="Tahoma" charset="0"/>
              </a:rPr>
              <a:t>)</a:t>
            </a:r>
          </a:p>
        </p:txBody>
      </p:sp>
      <p:sp>
        <p:nvSpPr>
          <p:cNvPr id="203801" name="Text Box 28"/>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143</a:t>
            </a: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0683234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dirty="0">
                <a:solidFill>
                  <a:srgbClr val="FFFFFF"/>
                </a:solidFill>
                <a:latin typeface="Arial"/>
                <a:cs typeface="Arial"/>
              </a:rPr>
              <a:t>The Main Idea</a:t>
            </a:r>
            <a:endParaRPr lang="en-US" sz="4000" b="0" dirty="0">
              <a:solidFill>
                <a:srgbClr val="000000"/>
              </a:solidFill>
              <a:latin typeface="Arial"/>
              <a:cs typeface="Arial"/>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1" name="Text Box 5"/>
          <p:cNvSpPr txBox="1">
            <a:spLocks noChangeArrowheads="1"/>
          </p:cNvSpPr>
          <p:nvPr/>
        </p:nvSpPr>
        <p:spPr bwMode="auto">
          <a:xfrm rot="16200000">
            <a:off x="3551238" y="977900"/>
            <a:ext cx="2133600"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outward</a:t>
            </a: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3" name="Text Box 7"/>
          <p:cNvSpPr txBox="1">
            <a:spLocks noChangeArrowheads="1"/>
          </p:cNvSpPr>
          <p:nvPr/>
        </p:nvSpPr>
        <p:spPr bwMode="auto">
          <a:xfrm>
            <a:off x="2795588" y="2270125"/>
            <a:ext cx="1393825"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back</a:t>
            </a: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5" name="Text Box 9"/>
          <p:cNvSpPr txBox="1">
            <a:spLocks noChangeArrowheads="1"/>
          </p:cNvSpPr>
          <p:nvPr/>
        </p:nvSpPr>
        <p:spPr bwMode="auto">
          <a:xfrm>
            <a:off x="5257800" y="2270125"/>
            <a:ext cx="2020888"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forward</a:t>
            </a: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7" name="Text Box 11"/>
          <p:cNvSpPr txBox="1">
            <a:spLocks noChangeArrowheads="1"/>
          </p:cNvSpPr>
          <p:nvPr/>
        </p:nvSpPr>
        <p:spPr bwMode="auto">
          <a:xfrm rot="16200000">
            <a:off x="3767931" y="3617119"/>
            <a:ext cx="1820863"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inward</a:t>
            </a:r>
          </a:p>
        </p:txBody>
      </p:sp>
      <p:sp>
        <p:nvSpPr>
          <p:cNvPr id="336908" name="Title 1"/>
          <p:cNvSpPr>
            <a:spLocks noGrp="1"/>
          </p:cNvSpPr>
          <p:nvPr>
            <p:ph type="ctrTitle" idx="4294967295"/>
          </p:nvPr>
        </p:nvSpPr>
        <p:spPr>
          <a:xfrm>
            <a:off x="35496" y="3645024"/>
            <a:ext cx="9145016" cy="2808312"/>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effectLst>
                  <a:glow rad="190500">
                    <a:schemeClr val="tx1"/>
                  </a:glow>
                </a:effectLst>
                <a:latin typeface="Arial"/>
                <a:ea typeface="ＭＳ Ｐゴシック" charset="0"/>
                <a:cs typeface="Arial"/>
              </a:rPr>
              <a:t>To properly look </a:t>
            </a:r>
            <a:r>
              <a:rPr lang="en-US" b="1" dirty="0">
                <a:solidFill>
                  <a:srgbClr val="FFFF00"/>
                </a:solidFill>
                <a:effectLst>
                  <a:glow rad="190500">
                    <a:schemeClr val="tx1"/>
                  </a:glow>
                </a:effectLst>
                <a:latin typeface="Arial"/>
                <a:ea typeface="ＭＳ Ｐゴシック" charset="0"/>
                <a:cs typeface="Arial"/>
              </a:rPr>
              <a:t>back</a:t>
            </a:r>
            <a:r>
              <a:rPr lang="en-US" b="1" dirty="0">
                <a:solidFill>
                  <a:schemeClr val="bg1"/>
                </a:solidFill>
                <a:effectLst>
                  <a:glow rad="190500">
                    <a:schemeClr val="tx1"/>
                  </a:glow>
                </a:effectLst>
                <a:latin typeface="Arial"/>
                <a:ea typeface="ＭＳ Ｐゴシック" charset="0"/>
                <a:cs typeface="Arial"/>
              </a:rPr>
              <a:t> on His death and look </a:t>
            </a:r>
            <a:r>
              <a:rPr lang="en-US" b="1" dirty="0">
                <a:solidFill>
                  <a:srgbClr val="FFFF00"/>
                </a:solidFill>
                <a:effectLst>
                  <a:glow rad="190500">
                    <a:schemeClr val="tx1"/>
                  </a:glow>
                </a:effectLst>
                <a:latin typeface="Arial"/>
                <a:ea typeface="ＭＳ Ｐゴシック" charset="0"/>
                <a:cs typeface="Arial"/>
              </a:rPr>
              <a:t>forward</a:t>
            </a:r>
            <a:r>
              <a:rPr lang="en-US" b="1" dirty="0">
                <a:solidFill>
                  <a:schemeClr val="bg1"/>
                </a:solidFill>
                <a:effectLst>
                  <a:glow rad="190500">
                    <a:schemeClr val="tx1"/>
                  </a:glow>
                </a:effectLst>
                <a:latin typeface="Arial"/>
                <a:ea typeface="ＭＳ Ｐゴシック" charset="0"/>
                <a:cs typeface="Arial"/>
              </a:rPr>
              <a:t> to His return, we need to look </a:t>
            </a:r>
            <a:r>
              <a:rPr lang="en-US" b="1" dirty="0">
                <a:solidFill>
                  <a:srgbClr val="FFFF00"/>
                </a:solidFill>
                <a:effectLst>
                  <a:glow rad="190500">
                    <a:schemeClr val="tx1"/>
                  </a:glow>
                </a:effectLst>
                <a:latin typeface="Arial"/>
                <a:ea typeface="ＭＳ Ｐゴシック" charset="0"/>
                <a:cs typeface="Arial"/>
              </a:rPr>
              <a:t>outward</a:t>
            </a:r>
            <a:r>
              <a:rPr lang="en-US" b="1" dirty="0">
                <a:solidFill>
                  <a:schemeClr val="bg1"/>
                </a:solidFill>
                <a:effectLst>
                  <a:glow rad="190500">
                    <a:schemeClr val="tx1"/>
                  </a:glow>
                </a:effectLst>
                <a:latin typeface="Arial"/>
                <a:ea typeface="ＭＳ Ｐゴシック" charset="0"/>
                <a:cs typeface="Arial"/>
              </a:rPr>
              <a:t> for others and look </a:t>
            </a:r>
            <a:r>
              <a:rPr lang="en-US" b="1" dirty="0">
                <a:solidFill>
                  <a:srgbClr val="FFFF00"/>
                </a:solidFill>
                <a:effectLst>
                  <a:glow rad="190500">
                    <a:schemeClr val="tx1"/>
                  </a:glow>
                </a:effectLst>
                <a:latin typeface="Arial"/>
                <a:ea typeface="ＭＳ Ｐゴシック" charset="0"/>
                <a:cs typeface="Arial"/>
              </a:rPr>
              <a:t>inward</a:t>
            </a:r>
            <a:r>
              <a:rPr lang="en-US" b="1" dirty="0">
                <a:solidFill>
                  <a:schemeClr val="bg1"/>
                </a:solidFill>
                <a:effectLst>
                  <a:glow rad="190500">
                    <a:schemeClr val="tx1"/>
                  </a:glow>
                </a:effectLst>
                <a:latin typeface="Arial"/>
                <a:ea typeface="ＭＳ Ｐゴシック" charset="0"/>
                <a:cs typeface="Arial"/>
              </a:rPr>
              <a:t> at our own lives.</a:t>
            </a:r>
          </a:p>
        </p:txBody>
      </p:sp>
    </p:spTree>
    <p:extLst>
      <p:ext uri="{BB962C8B-B14F-4D97-AF65-F5344CB8AC3E}">
        <p14:creationId xmlns:p14="http://schemas.microsoft.com/office/powerpoint/2010/main" val="10337731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3" descr="Biblical Verse and Cross with Thorn 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Title 1"/>
          <p:cNvSpPr>
            <a:spLocks noGrp="1"/>
          </p:cNvSpPr>
          <p:nvPr>
            <p:ph type="ctrTitle" idx="4294967295"/>
          </p:nvPr>
        </p:nvSpPr>
        <p:spPr>
          <a:xfrm>
            <a:off x="5715000" y="6096000"/>
            <a:ext cx="3429000" cy="762000"/>
          </a:xfrm>
        </p:spPr>
        <p:txBody>
          <a:bodyPr/>
          <a:lstStyle/>
          <a:p>
            <a:pPr eaLnBrk="1" hangingPunct="1"/>
            <a:r>
              <a:rPr lang="en-US" sz="4000" i="1">
                <a:solidFill>
                  <a:schemeClr val="bg1"/>
                </a:solidFill>
                <a:latin typeface="Aramis Regular" charset="0"/>
                <a:ea typeface="ＭＳ Ｐゴシック" charset="0"/>
                <a:cs typeface="ＭＳ Ｐゴシック" charset="0"/>
              </a:rPr>
              <a:t>John 3:16</a:t>
            </a:r>
            <a:endParaRPr lang="en-US" sz="4000" i="1">
              <a:latin typeface="Aramis Regular" charset="0"/>
              <a:ea typeface="ＭＳ Ｐゴシック" charset="0"/>
              <a:cs typeface="ＭＳ Ｐゴシック" charset="0"/>
            </a:endParaRPr>
          </a:p>
        </p:txBody>
      </p:sp>
    </p:spTree>
    <p:extLst>
      <p:ext uri="{BB962C8B-B14F-4D97-AF65-F5344CB8AC3E}">
        <p14:creationId xmlns:p14="http://schemas.microsoft.com/office/powerpoint/2010/main" val="57772746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3" name="Title 1"/>
          <p:cNvSpPr>
            <a:spLocks noGrp="1"/>
          </p:cNvSpPr>
          <p:nvPr>
            <p:ph type="ctrTitle" idx="4294967295"/>
          </p:nvPr>
        </p:nvSpPr>
        <p:spPr>
          <a:xfrm>
            <a:off x="0" y="5334000"/>
            <a:ext cx="9144000" cy="1371600"/>
          </a:xfrm>
          <a:effectLst>
            <a:outerShdw blurRad="63500" dist="35921" dir="2700000" algn="ctr" rotWithShape="0">
              <a:srgbClr val="000000">
                <a:alpha val="74998"/>
              </a:srgbClr>
            </a:outerShdw>
          </a:effectLst>
        </p:spPr>
        <p:txBody>
          <a:bodyPr/>
          <a:lstStyle/>
          <a:p>
            <a:pPr eaLnBrk="1" hangingPunct="1">
              <a:defRPr/>
            </a:pPr>
            <a:r>
              <a:rPr lang="en-US" sz="4000" b="1" i="1" dirty="0">
                <a:solidFill>
                  <a:schemeClr val="bg1"/>
                </a:solidFill>
                <a:effectLst>
                  <a:glow rad="190500">
                    <a:schemeClr val="tx1"/>
                  </a:glow>
                </a:effectLst>
                <a:latin typeface="Arial"/>
                <a:ea typeface="ＭＳ Ｐゴシック" charset="0"/>
                <a:cs typeface="Arial"/>
              </a:rPr>
              <a:t>What </a:t>
            </a:r>
            <a:r>
              <a:rPr lang="en-US" sz="4000" b="1" i="1" dirty="0">
                <a:solidFill>
                  <a:srgbClr val="FFFF00"/>
                </a:solidFill>
                <a:effectLst>
                  <a:glow rad="190500">
                    <a:schemeClr val="tx1"/>
                  </a:glow>
                </a:effectLst>
                <a:latin typeface="Arial"/>
                <a:ea typeface="ＭＳ Ｐゴシック" charset="0"/>
                <a:cs typeface="Arial"/>
              </a:rPr>
              <a:t>outward</a:t>
            </a:r>
            <a:r>
              <a:rPr lang="en-US" sz="4000" b="1" i="1" dirty="0">
                <a:solidFill>
                  <a:schemeClr val="bg1"/>
                </a:solidFill>
                <a:effectLst>
                  <a:glow rad="190500">
                    <a:schemeClr val="tx1"/>
                  </a:glow>
                </a:effectLst>
                <a:latin typeface="Arial"/>
                <a:ea typeface="ＭＳ Ｐゴシック" charset="0"/>
                <a:cs typeface="Arial"/>
              </a:rPr>
              <a:t> or </a:t>
            </a:r>
            <a:r>
              <a:rPr lang="en-US" sz="4000" b="1" i="1" dirty="0">
                <a:solidFill>
                  <a:srgbClr val="FFFF00"/>
                </a:solidFill>
                <a:effectLst>
                  <a:glow rad="190500">
                    <a:schemeClr val="tx1"/>
                  </a:glow>
                </a:effectLst>
                <a:latin typeface="Arial"/>
                <a:ea typeface="ＭＳ Ｐゴシック" charset="0"/>
                <a:cs typeface="Arial"/>
              </a:rPr>
              <a:t>inward</a:t>
            </a:r>
            <a:r>
              <a:rPr lang="en-US" sz="4000" b="1" i="1" dirty="0">
                <a:solidFill>
                  <a:schemeClr val="bg1"/>
                </a:solidFill>
                <a:effectLst>
                  <a:glow rad="190500">
                    <a:schemeClr val="tx1"/>
                  </a:glow>
                </a:effectLst>
                <a:latin typeface="Arial"/>
                <a:ea typeface="ＭＳ Ｐゴシック" charset="0"/>
                <a:cs typeface="Arial"/>
              </a:rPr>
              <a:t> issues do you need to address right </a:t>
            </a:r>
            <a:r>
              <a:rPr lang="en-US" sz="4000" b="1" i="1" dirty="0">
                <a:solidFill>
                  <a:srgbClr val="FFFF00"/>
                </a:solidFill>
                <a:effectLst>
                  <a:glow rad="190500">
                    <a:schemeClr val="tx1"/>
                  </a:glow>
                </a:effectLst>
                <a:latin typeface="Arial"/>
                <a:ea typeface="ＭＳ Ｐゴシック" charset="0"/>
                <a:cs typeface="Arial"/>
              </a:rPr>
              <a:t>NOW</a:t>
            </a:r>
            <a:r>
              <a:rPr lang="en-US" sz="4000" b="1" i="1" dirty="0">
                <a:solidFill>
                  <a:schemeClr val="bg1"/>
                </a:solidFill>
                <a:effectLst>
                  <a:glow rad="190500">
                    <a:schemeClr val="tx1"/>
                  </a:glow>
                </a:effectLst>
                <a:latin typeface="Arial"/>
                <a:ea typeface="ＭＳ Ｐゴシック" charset="0"/>
                <a:cs typeface="Arial"/>
              </a:rPr>
              <a:t>?</a:t>
            </a:r>
          </a:p>
        </p:txBody>
      </p:sp>
      <p:sp>
        <p:nvSpPr>
          <p:cNvPr id="34304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Two Directions</a:t>
            </a:r>
            <a:endParaRPr lang="en-US" sz="4000" b="0">
              <a:solidFill>
                <a:srgbClr val="000000"/>
              </a:solidFill>
              <a:latin typeface="Calibri" charset="0"/>
            </a:endParaRPr>
          </a:p>
        </p:txBody>
      </p:sp>
      <p:sp>
        <p:nvSpPr>
          <p:cNvPr id="21197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11974" name="AutoShape 7"/>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8" name="Text Box 8"/>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60974548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12</a:t>
            </a:r>
          </a:p>
        </p:txBody>
      </p:sp>
    </p:spTree>
    <p:extLst>
      <p:ext uri="{BB962C8B-B14F-4D97-AF65-F5344CB8AC3E}">
        <p14:creationId xmlns:p14="http://schemas.microsoft.com/office/powerpoint/2010/main" val="16358498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5762"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r>
              <a:rPr lang="en-US" sz="6000" b="1">
                <a:solidFill>
                  <a:schemeClr val="bg1"/>
                </a:solidFill>
              </a:rPr>
              <a:t>Spiritual Gifts</a:t>
            </a:r>
          </a:p>
        </p:txBody>
      </p:sp>
      <p:sp>
        <p:nvSpPr>
          <p:cNvPr id="2165764" name="Rectangle 4"/>
          <p:cNvSpPr>
            <a:spLocks noGrp="1" noChangeArrowheads="1"/>
          </p:cNvSpPr>
          <p:nvPr>
            <p:ph type="subTitle" idx="1"/>
          </p:nvPr>
        </p:nvSpPr>
        <p:spPr>
          <a:xfrm>
            <a:off x="533401" y="5105400"/>
            <a:ext cx="8077200" cy="1524000"/>
          </a:xfrm>
          <a:effectLst>
            <a:outerShdw blurRad="63500" dist="107763" dir="18900000" algn="ctr" rotWithShape="0">
              <a:srgbClr val="000000">
                <a:alpha val="74998"/>
              </a:srgbClr>
            </a:outerShdw>
          </a:effectLst>
        </p:spPr>
        <p:txBody>
          <a:bodyPr/>
          <a:lstStyle/>
          <a:p>
            <a:r>
              <a:rPr lang="en-US" sz="4800" b="1" i="1" dirty="0">
                <a:solidFill>
                  <a:schemeClr val="bg1"/>
                </a:solidFill>
              </a:rPr>
              <a:t>Where should we </a:t>
            </a:r>
            <a:r>
              <a:rPr lang="en-US" sz="4800" b="1" i="1" dirty="0">
                <a:solidFill>
                  <a:srgbClr val="FFFF00"/>
                </a:solidFill>
              </a:rPr>
              <a:t>begin</a:t>
            </a:r>
            <a:r>
              <a:rPr lang="en-US" sz="4800" b="1" i="1" dirty="0">
                <a:solidFill>
                  <a:schemeClr val="bg1"/>
                </a:solidFill>
              </a:rPr>
              <a:t> studying gifts?</a:t>
            </a:r>
          </a:p>
        </p:txBody>
      </p:sp>
    </p:spTree>
    <p:extLst>
      <p:ext uri="{BB962C8B-B14F-4D97-AF65-F5344CB8AC3E}">
        <p14:creationId xmlns:p14="http://schemas.microsoft.com/office/powerpoint/2010/main" val="71931933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167810" name="Group 2"/>
          <p:cNvGrpSpPr>
            <a:grpSpLocks/>
          </p:cNvGrpSpPr>
          <p:nvPr/>
        </p:nvGrpSpPr>
        <p:grpSpPr bwMode="auto">
          <a:xfrm>
            <a:off x="-53970"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167813" name="Group 5"/>
          <p:cNvGrpSpPr>
            <a:grpSpLocks/>
          </p:cNvGrpSpPr>
          <p:nvPr/>
        </p:nvGrpSpPr>
        <p:grpSpPr bwMode="auto">
          <a:xfrm>
            <a:off x="1905001"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7817" name="AutoShape 9"/>
          <p:cNvSpPr>
            <a:spLocks noChangeArrowheads="1"/>
          </p:cNvSpPr>
          <p:nvPr/>
        </p:nvSpPr>
        <p:spPr bwMode="auto">
          <a:xfrm>
            <a:off x="1733551" y="609601"/>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76200">
                <a:solidFill>
                  <a:srgbClr val="FF3300"/>
                </a:solidFill>
                <a:miter lim="800000"/>
                <a:headEnd/>
                <a:tailEnd/>
              </a14:hiddenLine>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7818" name="Text Box 10"/>
          <p:cNvSpPr txBox="1">
            <a:spLocks noChangeArrowheads="1"/>
          </p:cNvSpPr>
          <p:nvPr/>
        </p:nvSpPr>
        <p:spPr bwMode="auto">
          <a:xfrm>
            <a:off x="4114800" y="20415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167819" name="Text Box 11"/>
          <p:cNvSpPr txBox="1">
            <a:spLocks noChangeArrowheads="1"/>
          </p:cNvSpPr>
          <p:nvPr/>
        </p:nvSpPr>
        <p:spPr bwMode="auto">
          <a:xfrm>
            <a:off x="5608638"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167820" name="Text Box 12"/>
          <p:cNvSpPr txBox="1">
            <a:spLocks noChangeArrowheads="1"/>
          </p:cNvSpPr>
          <p:nvPr/>
        </p:nvSpPr>
        <p:spPr bwMode="auto">
          <a:xfrm>
            <a:off x="2438401"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167821" name="Text Box 13"/>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25" name="Text Box 17"/>
          <p:cNvSpPr txBox="1">
            <a:spLocks noChangeArrowheads="1"/>
          </p:cNvSpPr>
          <p:nvPr/>
        </p:nvSpPr>
        <p:spPr bwMode="auto">
          <a:xfrm>
            <a:off x="3714750" y="143193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167826" name="Text Box 18"/>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167827" name="WordArt 19"/>
          <p:cNvSpPr>
            <a:spLocks noChangeArrowheads="1" noChangeShapeType="1" noTextEdit="1"/>
          </p:cNvSpPr>
          <p:nvPr/>
        </p:nvSpPr>
        <p:spPr bwMode="auto">
          <a:xfrm rot="-3731304">
            <a:off x="1997077"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9"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r>
              <a:rPr lang="en-US" sz="4000" b="1" i="1" dirty="0">
                <a:solidFill>
                  <a:schemeClr val="bg1"/>
                </a:solidFill>
              </a:rPr>
              <a:t>I. Understanding gifts begins with seeing Christ as </a:t>
            </a:r>
            <a:r>
              <a:rPr lang="en-US" sz="4000" b="1" i="1" dirty="0">
                <a:solidFill>
                  <a:srgbClr val="FFFF00"/>
                </a:solidFill>
              </a:rPr>
              <a:t>God</a:t>
            </a:r>
            <a:r>
              <a:rPr lang="en-US" sz="4000" b="1" i="1" dirty="0">
                <a:solidFill>
                  <a:schemeClr val="bg1"/>
                </a:solidFill>
              </a:rPr>
              <a:t> (12:1-3).</a:t>
            </a:r>
          </a:p>
        </p:txBody>
      </p:sp>
    </p:spTree>
    <p:extLst>
      <p:ext uri="{BB962C8B-B14F-4D97-AF65-F5344CB8AC3E}">
        <p14:creationId xmlns:p14="http://schemas.microsoft.com/office/powerpoint/2010/main" val="3757704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70"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165618126"/>
      </p:ext>
    </p:extLst>
  </p:cSld>
  <p:clrMapOvr>
    <a:masterClrMapping/>
  </p:clrMapOvr>
  <p:transition spd="slow">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10:5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51684" name="Text Box 4"/>
          <p:cNvSpPr txBox="1">
            <a:spLocks noChangeArrowheads="1"/>
          </p:cNvSpPr>
          <p:nvPr/>
        </p:nvSpPr>
        <p:spPr bwMode="auto">
          <a:xfrm>
            <a:off x="228600" y="1295400"/>
            <a:ext cx="6719664" cy="15696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5</a:t>
            </a:r>
            <a:r>
              <a:rPr lang="en-US" dirty="0">
                <a:solidFill>
                  <a:srgbClr val="FFFFFF"/>
                </a:solidFill>
                <a:effectLst>
                  <a:glow rad="190500">
                    <a:srgbClr val="212121"/>
                  </a:glow>
                </a:effectLst>
              </a:rPr>
              <a:t>Yet God was not pleased with </a:t>
            </a:r>
            <a:r>
              <a:rPr lang="en-US" dirty="0">
                <a:solidFill>
                  <a:srgbClr val="FFFF00"/>
                </a:solidFill>
                <a:effectLst>
                  <a:glow rad="190500">
                    <a:srgbClr val="212121"/>
                  </a:glow>
                </a:effectLst>
              </a:rPr>
              <a:t>most</a:t>
            </a:r>
            <a:r>
              <a:rPr lang="en-US" dirty="0">
                <a:solidFill>
                  <a:srgbClr val="FFFFFF"/>
                </a:solidFill>
                <a:effectLst>
                  <a:glow rad="190500">
                    <a:srgbClr val="212121"/>
                  </a:glow>
                </a:effectLst>
              </a:rPr>
              <a:t> of them, and their bodies were scattered in the wilderness.</a:t>
            </a:r>
          </a:p>
        </p:txBody>
      </p:sp>
    </p:spTree>
    <p:extLst>
      <p:ext uri="{BB962C8B-B14F-4D97-AF65-F5344CB8AC3E}">
        <p14:creationId xmlns:p14="http://schemas.microsoft.com/office/powerpoint/2010/main" val="93671778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en-US" sz="4800" b="1" dirty="0">
                <a:solidFill>
                  <a:srgbClr val="FFFFFF"/>
                </a:solidFill>
              </a:rPr>
              <a:t>Basic Issues in 1 </a:t>
            </a:r>
            <a:r>
              <a:rPr lang="en-US" sz="4800" b="1" dirty="0" err="1">
                <a:solidFill>
                  <a:srgbClr val="FFFFFF"/>
                </a:solidFill>
              </a:rPr>
              <a:t>Cor</a:t>
            </a:r>
            <a:r>
              <a:rPr lang="en-US" sz="4800" b="1" dirty="0">
                <a:solidFill>
                  <a:srgbClr val="FFFFFF"/>
                </a:solidFill>
              </a:rPr>
              <a:t> 12</a:t>
            </a:r>
            <a:endParaRPr lang="en-US" sz="5400" dirty="0">
              <a:solidFill>
                <a:schemeClr val="bg1"/>
              </a:solidFill>
            </a:endParaRPr>
          </a:p>
        </p:txBody>
      </p:sp>
      <p:sp>
        <p:nvSpPr>
          <p:cNvPr id="2176003" name="Text Box 3"/>
          <p:cNvSpPr txBox="1">
            <a:spLocks noChangeArrowheads="1"/>
          </p:cNvSpPr>
          <p:nvPr/>
        </p:nvSpPr>
        <p:spPr bwMode="auto">
          <a:xfrm>
            <a:off x="2209802" y="1988840"/>
            <a:ext cx="2667672" cy="47089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spAutoFit/>
          </a:bodyPr>
          <a:lstStyle/>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hat</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ho</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here</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hen</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hy</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p:txBody>
      </p:sp>
      <p:sp>
        <p:nvSpPr>
          <p:cNvPr id="2176004"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Tree>
    <p:extLst>
      <p:ext uri="{BB962C8B-B14F-4D97-AF65-F5344CB8AC3E}">
        <p14:creationId xmlns:p14="http://schemas.microsoft.com/office/powerpoint/2010/main" val="13222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Rectangle 2"/>
          <p:cNvSpPr>
            <a:spLocks noGrp="1" noChangeArrowheads="1"/>
          </p:cNvSpPr>
          <p:nvPr>
            <p:ph type="ctrTitle"/>
          </p:nvPr>
        </p:nvSpPr>
        <p:spPr>
          <a:xfrm>
            <a:off x="1371600" y="381000"/>
            <a:ext cx="7772400" cy="1143000"/>
          </a:xfrm>
        </p:spPr>
        <p:txBody>
          <a:bodyPr/>
          <a:lstStyle/>
          <a:p>
            <a:r>
              <a:rPr lang="en-US" sz="4800" b="1"/>
              <a:t>What is a spiritual gift?</a:t>
            </a:r>
            <a:endParaRPr lang="en-US"/>
          </a:p>
        </p:txBody>
      </p:sp>
      <p:sp>
        <p:nvSpPr>
          <p:cNvPr id="2178051" name="Rectangle 3"/>
          <p:cNvSpPr>
            <a:spLocks noChangeArrowheads="1"/>
          </p:cNvSpPr>
          <p:nvPr/>
        </p:nvSpPr>
        <p:spPr bwMode="auto">
          <a:xfrm>
            <a:off x="2123729" y="2514601"/>
            <a:ext cx="6768752" cy="4154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God-given ability for service</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 (Ryrie)</a:t>
            </a:r>
          </a:p>
          <a:p>
            <a:pPr marL="685695" indent="-685695" algn="l">
              <a:buFont typeface="Arial"/>
              <a:buChar char="•"/>
            </a:pP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spiritual capacity for development</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 </a:t>
            </a:r>
            <a:b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b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err="1">
                <a:solidFill>
                  <a:srgbClr val="FFFF00"/>
                </a:solidFill>
                <a:effectLst>
                  <a:outerShdw blurRad="73025" dist="114300" dir="2700000" algn="tl" rotWithShape="0">
                    <a:srgbClr val="000000">
                      <a:alpha val="88000"/>
                    </a:srgbClr>
                  </a:outerShdw>
                </a:effectLst>
                <a:latin typeface="Sand" charset="0"/>
                <a:cs typeface="Arial" charset="0"/>
              </a:rPr>
              <a:t>Radmacher</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p:txBody>
      </p:sp>
    </p:spTree>
    <p:extLst>
      <p:ext uri="{BB962C8B-B14F-4D97-AF65-F5344CB8AC3E}">
        <p14:creationId xmlns:p14="http://schemas.microsoft.com/office/powerpoint/2010/main" val="2195033964"/>
      </p:ext>
    </p:extLst>
  </p:cSld>
  <p:clrMapOvr>
    <a:masterClrMapping/>
  </p:clrMapOvr>
  <p:transition>
    <p:cu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Rectangle 2"/>
          <p:cNvSpPr>
            <a:spLocks noGrp="1" noChangeArrowheads="1"/>
          </p:cNvSpPr>
          <p:nvPr>
            <p:ph type="ctrTitle"/>
          </p:nvPr>
        </p:nvSpPr>
        <p:spPr>
          <a:xfrm>
            <a:off x="1066801" y="381000"/>
            <a:ext cx="8153400" cy="1143000"/>
          </a:xfrm>
        </p:spPr>
        <p:txBody>
          <a:bodyPr/>
          <a:lstStyle/>
          <a:p>
            <a:r>
              <a:rPr lang="en-US" b="1" dirty="0"/>
              <a:t>What is         a spiritual gift?</a:t>
            </a:r>
            <a:endParaRPr lang="en-US" sz="4000" dirty="0"/>
          </a:p>
        </p:txBody>
      </p:sp>
      <p:sp>
        <p:nvSpPr>
          <p:cNvPr id="2179075" name="Rectangle 3"/>
          <p:cNvSpPr>
            <a:spLocks noChangeArrowheads="1"/>
          </p:cNvSpPr>
          <p:nvPr/>
        </p:nvSpPr>
        <p:spPr bwMode="auto">
          <a:xfrm>
            <a:off x="2195736" y="2514600"/>
            <a:ext cx="6705599" cy="2123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Place of service</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Age group ministry</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Natural talent</a:t>
            </a:r>
          </a:p>
        </p:txBody>
      </p:sp>
      <p:sp>
        <p:nvSpPr>
          <p:cNvPr id="2179076" name="WordArt 4"/>
          <p:cNvSpPr>
            <a:spLocks noChangeArrowheads="1" noChangeShapeType="1" noTextEdit="1"/>
          </p:cNvSpPr>
          <p:nvPr/>
        </p:nvSpPr>
        <p:spPr bwMode="auto">
          <a:xfrm>
            <a:off x="3733800" y="0"/>
            <a:ext cx="914400" cy="1562100"/>
          </a:xfrm>
          <a:prstGeom prst="rect">
            <a:avLst/>
          </a:prstGeom>
        </p:spPr>
        <p:txBody>
          <a:bodyPr wrap="none" lIns="91416" tIns="45709" rIns="91416" bIns="45709" fromWordArt="1">
            <a:prstTxWarp prst="textSlantUp">
              <a:avLst>
                <a:gd name="adj" fmla="val 32056"/>
              </a:avLst>
            </a:prstTxWarp>
          </a:bodyPr>
          <a:lstStyle/>
          <a:p>
            <a:pPr eaLnBrk="0" hangingPunct="0"/>
            <a:r>
              <a:rPr lang="en-US" sz="3600" b="0" kern="1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NOT</a:t>
            </a:r>
          </a:p>
        </p:txBody>
      </p:sp>
    </p:spTree>
    <p:extLst>
      <p:ext uri="{BB962C8B-B14F-4D97-AF65-F5344CB8AC3E}">
        <p14:creationId xmlns:p14="http://schemas.microsoft.com/office/powerpoint/2010/main" val="241811147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7907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7907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5" grpId="0" build="p"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4195"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5776" y="8077"/>
            <a:ext cx="4536504" cy="6839923"/>
          </a:xfrm>
          <a:prstGeom prst="rect">
            <a:avLst/>
          </a:prstGeom>
          <a:noFill/>
          <a:extLst>
            <a:ext uri="{909E8E84-426E-40dd-AFC4-6F175D3DCCD1}">
              <a14:hiddenFill xmlns:a14="http://schemas.microsoft.com/office/drawing/2010/main" xmlns="">
                <a:solidFill>
                  <a:srgbClr val="FFFFFF"/>
                </a:solidFill>
              </a14:hiddenFill>
            </a:ext>
          </a:extLst>
        </p:spPr>
      </p:pic>
      <p:sp>
        <p:nvSpPr>
          <p:cNvPr id="2184194" name="Rectangle 2"/>
          <p:cNvSpPr>
            <a:spLocks noGrp="1" noChangeArrowheads="1"/>
          </p:cNvSpPr>
          <p:nvPr>
            <p:ph type="title" idx="4294967295"/>
          </p:nvPr>
        </p:nvSpPr>
        <p:spPr>
          <a:xfrm>
            <a:off x="323528" y="457200"/>
            <a:ext cx="8820472"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pPr algn="l"/>
            <a:r>
              <a:rPr lang="en-US" b="1" dirty="0">
                <a:solidFill>
                  <a:schemeClr val="bg1"/>
                </a:solidFill>
              </a:rPr>
              <a:t>Me?  Gifted?</a:t>
            </a:r>
            <a:endParaRPr lang="en-US" sz="1800" b="1" dirty="0">
              <a:solidFill>
                <a:schemeClr val="bg1"/>
              </a:solidFill>
            </a:endParaRPr>
          </a:p>
        </p:txBody>
      </p:sp>
    </p:spTree>
    <p:extLst>
      <p:ext uri="{BB962C8B-B14F-4D97-AF65-F5344CB8AC3E}">
        <p14:creationId xmlns:p14="http://schemas.microsoft.com/office/powerpoint/2010/main" val="1027271755"/>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8290" name="Rectangle 2"/>
          <p:cNvSpPr>
            <a:spLocks noGrp="1" noChangeArrowheads="1"/>
          </p:cNvSpPr>
          <p:nvPr>
            <p:ph type="ctrTitle"/>
          </p:nvPr>
        </p:nvSpPr>
        <p:spPr>
          <a:xfrm>
            <a:off x="1371600" y="152400"/>
            <a:ext cx="7772400" cy="1447800"/>
          </a:xfrm>
          <a:noFill/>
        </p:spPr>
        <p:txBody>
          <a:bodyPr/>
          <a:lstStyle/>
          <a:p>
            <a:r>
              <a:rPr lang="en-US" sz="4800" b="1">
                <a:solidFill>
                  <a:srgbClr val="FFFFFF"/>
                </a:solidFill>
              </a:rPr>
              <a:t>Basic Issues in 1 Cor 12</a:t>
            </a:r>
            <a:endParaRPr lang="en-US" sz="5400">
              <a:solidFill>
                <a:schemeClr val="bg1"/>
              </a:solidFill>
            </a:endParaRPr>
          </a:p>
        </p:txBody>
      </p:sp>
      <p:sp>
        <p:nvSpPr>
          <p:cNvPr id="2188291" name="Text Box 3"/>
          <p:cNvSpPr txBox="1">
            <a:spLocks noChangeArrowheads="1"/>
          </p:cNvSpPr>
          <p:nvPr/>
        </p:nvSpPr>
        <p:spPr bwMode="auto">
          <a:xfrm>
            <a:off x="2209800" y="2125664"/>
            <a:ext cx="4090392" cy="42473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defPPr>
              <a:defRPr lang="en-US"/>
            </a:defPPr>
            <a:lvl1pPr marL="685800" indent="-685800" algn="l">
              <a:buFont typeface="Arial"/>
              <a:buChar char="•"/>
              <a:defRPr sz="4400">
                <a:solidFill>
                  <a:srgbClr val="FFFF00"/>
                </a:solidFill>
                <a:effectLst>
                  <a:outerShdw blurRad="73025" dist="114300" dir="2700000" algn="tl" rotWithShape="0">
                    <a:srgbClr val="000000">
                      <a:alpha val="88000"/>
                    </a:srgbClr>
                  </a:outerShdw>
                </a:effectLst>
                <a:latin typeface="Sand" charset="0"/>
                <a:cs typeface="Arial" charset="0"/>
              </a:defRPr>
            </a:lvl1pPr>
          </a:lstStyle>
          <a:p>
            <a:r>
              <a:rPr lang="en-US" sz="5400" dirty="0"/>
              <a:t>What</a:t>
            </a:r>
          </a:p>
          <a:p>
            <a:r>
              <a:rPr lang="en-US" sz="5400" dirty="0"/>
              <a:t>Who</a:t>
            </a:r>
          </a:p>
          <a:p>
            <a:r>
              <a:rPr lang="en-US" sz="5400" dirty="0"/>
              <a:t>Where</a:t>
            </a:r>
          </a:p>
          <a:p>
            <a:r>
              <a:rPr lang="en-US" sz="5400" dirty="0"/>
              <a:t>When</a:t>
            </a:r>
          </a:p>
          <a:p>
            <a:r>
              <a:rPr lang="en-US" sz="5400" dirty="0"/>
              <a:t>Why</a:t>
            </a:r>
          </a:p>
        </p:txBody>
      </p:sp>
      <p:sp>
        <p:nvSpPr>
          <p:cNvPr id="2188292"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
        <p:nvSpPr>
          <p:cNvPr id="2188293" name="Oval 5"/>
          <p:cNvSpPr>
            <a:spLocks noChangeArrowheads="1"/>
          </p:cNvSpPr>
          <p:nvPr/>
        </p:nvSpPr>
        <p:spPr bwMode="auto">
          <a:xfrm>
            <a:off x="1828800" y="4725144"/>
            <a:ext cx="3581400" cy="762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FFCC99"/>
              </a:solidFill>
              <a:latin typeface="Times New Roman" charset="0"/>
              <a:cs typeface="+mn-cs"/>
            </a:endParaRPr>
          </a:p>
        </p:txBody>
      </p:sp>
    </p:spTree>
    <p:extLst>
      <p:ext uri="{BB962C8B-B14F-4D97-AF65-F5344CB8AC3E}">
        <p14:creationId xmlns:p14="http://schemas.microsoft.com/office/powerpoint/2010/main" val="413984141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2386"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2387" name="Group 3"/>
          <p:cNvGrpSpPr>
            <a:grpSpLocks/>
          </p:cNvGrpSpPr>
          <p:nvPr/>
        </p:nvGrpSpPr>
        <p:grpSpPr bwMode="auto">
          <a:xfrm>
            <a:off x="-53970" y="0"/>
            <a:ext cx="9350375" cy="7031038"/>
            <a:chOff x="-34" y="0"/>
            <a:chExt cx="5890" cy="4429"/>
          </a:xfrm>
        </p:grpSpPr>
        <p:sp>
          <p:nvSpPr>
            <p:cNvPr id="2192388"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2389"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2390"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2391"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2392"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92393"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409878463"/>
      </p:ext>
    </p:extLst>
  </p:cSld>
  <p:clrMapOvr>
    <a:masterClrMapping/>
  </p:clrMapOvr>
  <p:transition spd="slow">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6483" name="Group 3"/>
          <p:cNvGrpSpPr>
            <a:grpSpLocks/>
          </p:cNvGrpSpPr>
          <p:nvPr/>
        </p:nvGrpSpPr>
        <p:grpSpPr bwMode="auto">
          <a:xfrm>
            <a:off x="-53970"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196486"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19648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6490"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1"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2"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3"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4"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196495"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6"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196497"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196498"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196499"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196500"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196502"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196503"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196504"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19650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8"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196509" name="Rectangle 29"/>
          <p:cNvSpPr>
            <a:spLocks noGrp="1" noChangeArrowheads="1"/>
          </p:cNvSpPr>
          <p:nvPr>
            <p:ph type="title" idx="4294967295"/>
          </p:nvPr>
        </p:nvSpPr>
        <p:spPr>
          <a:xfrm>
            <a:off x="381000" y="228600"/>
            <a:ext cx="8229600" cy="1143000"/>
          </a:xfrm>
          <a:effectLst>
            <a:outerShdw blurRad="63500" dist="35921" dir="2700000" algn="ctr" rotWithShape="0">
              <a:schemeClr val="tx1">
                <a:alpha val="74998"/>
              </a:schemeClr>
            </a:outerShdw>
          </a:effectLst>
        </p:spPr>
        <p:txBody>
          <a:bodyPr/>
          <a:lstStyle/>
          <a:p>
            <a:r>
              <a:rPr lang="en-US" sz="3600" b="1" i="1" dirty="0">
                <a:solidFill>
                  <a:schemeClr val="bg1"/>
                </a:solidFill>
                <a:latin typeface="Arial"/>
                <a:cs typeface="Arial"/>
              </a:rPr>
              <a:t>II. Our different gifts are united in the </a:t>
            </a:r>
            <a:r>
              <a:rPr lang="en-US" sz="3600" b="1" i="1" dirty="0">
                <a:solidFill>
                  <a:srgbClr val="FFFF00"/>
                </a:solidFill>
                <a:latin typeface="Arial"/>
                <a:cs typeface="Arial"/>
              </a:rPr>
              <a:t>triune</a:t>
            </a:r>
            <a:r>
              <a:rPr lang="en-US" sz="3600" b="1" i="1" dirty="0">
                <a:solidFill>
                  <a:schemeClr val="bg1"/>
                </a:solidFill>
                <a:latin typeface="Arial"/>
                <a:cs typeface="Arial"/>
              </a:rPr>
              <a:t> God (12:4-6).</a:t>
            </a:r>
            <a:endParaRPr lang="en-US" sz="4000" dirty="0">
              <a:latin typeface="Arial"/>
              <a:cs typeface="Arial"/>
            </a:endParaRPr>
          </a:p>
        </p:txBody>
      </p:sp>
    </p:spTree>
    <p:extLst>
      <p:ext uri="{BB962C8B-B14F-4D97-AF65-F5344CB8AC3E}">
        <p14:creationId xmlns:p14="http://schemas.microsoft.com/office/powerpoint/2010/main" val="41518167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8531" name="Group 3"/>
          <p:cNvGrpSpPr>
            <a:grpSpLocks/>
          </p:cNvGrpSpPr>
          <p:nvPr/>
        </p:nvGrpSpPr>
        <p:grpSpPr bwMode="auto">
          <a:xfrm>
            <a:off x="-53970" y="0"/>
            <a:ext cx="9350375" cy="7031038"/>
            <a:chOff x="-34" y="0"/>
            <a:chExt cx="5890" cy="4429"/>
          </a:xfrm>
        </p:grpSpPr>
        <p:sp>
          <p:nvSpPr>
            <p:cNvPr id="2198532"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8533"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8534"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8535"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8536" name="Text Box 8"/>
          <p:cNvSpPr txBox="1">
            <a:spLocks noChangeArrowheads="1"/>
          </p:cNvSpPr>
          <p:nvPr/>
        </p:nvSpPr>
        <p:spPr bwMode="auto">
          <a:xfrm>
            <a:off x="381001" y="212727"/>
            <a:ext cx="8153400" cy="39703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There are different kinds of gifts, </a:t>
            </a:r>
          </a:p>
          <a:p>
            <a:pPr algn="l"/>
            <a:r>
              <a:rPr lang="en-US" sz="3600" i="1">
                <a:solidFill>
                  <a:srgbClr val="FFFFFF"/>
                </a:solidFill>
                <a:latin typeface="Arial"/>
                <a:cs typeface="Arial"/>
              </a:rPr>
              <a:t>	but the same </a:t>
            </a:r>
            <a:r>
              <a:rPr lang="en-US" sz="3600" i="1">
                <a:solidFill>
                  <a:srgbClr val="FFFF00"/>
                </a:solidFill>
                <a:latin typeface="Arial"/>
                <a:cs typeface="Arial"/>
              </a:rPr>
              <a:t>Spirit</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service, </a:t>
            </a:r>
          </a:p>
          <a:p>
            <a:pPr algn="l"/>
            <a:r>
              <a:rPr lang="en-US" sz="3600" i="1">
                <a:solidFill>
                  <a:srgbClr val="FFFFFF"/>
                </a:solidFill>
                <a:latin typeface="Arial"/>
                <a:cs typeface="Arial"/>
              </a:rPr>
              <a:t>	but the same </a:t>
            </a:r>
            <a:r>
              <a:rPr lang="en-US" sz="3600" i="1">
                <a:solidFill>
                  <a:srgbClr val="FFFF00"/>
                </a:solidFill>
                <a:latin typeface="Arial"/>
                <a:cs typeface="Arial"/>
              </a:rPr>
              <a:t>Lord</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working, </a:t>
            </a:r>
          </a:p>
          <a:p>
            <a:pPr algn="l"/>
            <a:r>
              <a:rPr lang="en-US" sz="3600" i="1">
                <a:solidFill>
                  <a:srgbClr val="FFFFFF"/>
                </a:solidFill>
                <a:latin typeface="Arial"/>
                <a:cs typeface="Arial"/>
              </a:rPr>
              <a:t>	but the same </a:t>
            </a:r>
            <a:r>
              <a:rPr lang="en-US" sz="3600" i="1">
                <a:solidFill>
                  <a:srgbClr val="FFFF00"/>
                </a:solidFill>
                <a:latin typeface="Arial"/>
                <a:cs typeface="Arial"/>
              </a:rPr>
              <a:t>God</a:t>
            </a:r>
            <a:r>
              <a:rPr lang="en-US" sz="3600" i="1">
                <a:solidFill>
                  <a:srgbClr val="FFFFFF"/>
                </a:solidFill>
                <a:latin typeface="Arial"/>
                <a:cs typeface="Arial"/>
              </a:rPr>
              <a:t> </a:t>
            </a:r>
          </a:p>
          <a:p>
            <a:pPr algn="l"/>
            <a:r>
              <a:rPr lang="en-US" sz="3600" i="1">
                <a:solidFill>
                  <a:srgbClr val="FFFFFF"/>
                </a:solidFill>
                <a:latin typeface="Arial"/>
                <a:cs typeface="Arial"/>
              </a:rPr>
              <a:t>works all of them in all men.</a:t>
            </a:r>
          </a:p>
        </p:txBody>
      </p:sp>
      <p:sp>
        <p:nvSpPr>
          <p:cNvPr id="2198537"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12:4-6 (NIV)</a:t>
            </a:r>
          </a:p>
        </p:txBody>
      </p:sp>
    </p:spTree>
    <p:extLst>
      <p:ext uri="{BB962C8B-B14F-4D97-AF65-F5344CB8AC3E}">
        <p14:creationId xmlns:p14="http://schemas.microsoft.com/office/powerpoint/2010/main" val="4089799318"/>
      </p:ext>
    </p:extLst>
  </p:cSld>
  <p:clrMapOvr>
    <a:masterClrMapping/>
  </p:clrMapOvr>
  <p:transition spd="slow">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00579" name="Group 3"/>
          <p:cNvGrpSpPr>
            <a:grpSpLocks/>
          </p:cNvGrpSpPr>
          <p:nvPr/>
        </p:nvGrpSpPr>
        <p:grpSpPr bwMode="auto">
          <a:xfrm>
            <a:off x="-53970"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00582"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0058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586"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87"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8"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9"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0"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00591"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2"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00593"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00594"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00595"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00596"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0059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00599"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00600"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0060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4"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00605"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GIVES</a:t>
            </a:r>
            <a:endParaRPr lang="en-US" sz="4800">
              <a:latin typeface="Arial"/>
              <a:cs typeface="Arial"/>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607" name="Text Box 31"/>
          <p:cNvSpPr txBox="1">
            <a:spLocks noChangeArrowheads="1"/>
          </p:cNvSpPr>
          <p:nvPr/>
        </p:nvSpPr>
        <p:spPr bwMode="auto">
          <a:xfrm>
            <a:off x="381001" y="212729"/>
            <a:ext cx="8153400" cy="1200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gifts,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Spirit</a:t>
            </a:r>
            <a:r>
              <a:rPr lang="ru-RU" altLang="ja-JP" sz="3600" i="1" dirty="0">
                <a:solidFill>
                  <a:srgbClr val="FFFFFF"/>
                </a:solidFill>
                <a:latin typeface="Arial"/>
                <a:cs typeface="Arial"/>
              </a:rPr>
              <a:t>"</a:t>
            </a:r>
            <a:r>
              <a:rPr lang="en-US" sz="3600" i="1" dirty="0">
                <a:solidFill>
                  <a:srgbClr val="FFFFFF"/>
                </a:solidFill>
                <a:latin typeface="Arial"/>
                <a:cs typeface="Arial"/>
              </a:rPr>
              <a:t> (12:4).</a:t>
            </a:r>
          </a:p>
        </p:txBody>
      </p:sp>
    </p:spTree>
    <p:extLst>
      <p:ext uri="{BB962C8B-B14F-4D97-AF65-F5344CB8AC3E}">
        <p14:creationId xmlns:p14="http://schemas.microsoft.com/office/powerpoint/2010/main" val="19153485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Text Box 3"/>
          <p:cNvSpPr txBox="1">
            <a:spLocks noChangeArrowheads="1"/>
          </p:cNvSpPr>
          <p:nvPr/>
        </p:nvSpPr>
        <p:spPr bwMode="auto">
          <a:xfrm>
            <a:off x="611188" y="2073275"/>
            <a:ext cx="741045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1)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Charisma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ca,risma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en-US" b="1">
                <a:solidFill>
                  <a:schemeClr val="tx1"/>
                </a:solidFill>
                <a:latin typeface="Arial" charset="0"/>
                <a:cs typeface="Arial" charset="0"/>
              </a:rPr>
              <a:t>The Basis &amp; Nature of Gifts</a:t>
            </a:r>
            <a:endParaRPr lang="en-US">
              <a:solidFill>
                <a:schemeClr val="tx1"/>
              </a:solidFill>
              <a:latin typeface="Arial" charset="0"/>
              <a:cs typeface="Arial" charset="0"/>
            </a:endParaRPr>
          </a:p>
        </p:txBody>
      </p:sp>
      <p:sp>
        <p:nvSpPr>
          <p:cNvPr id="234503" name="Text Box 7"/>
          <p:cNvSpPr txBox="1">
            <a:spLocks noChangeArrowheads="1"/>
          </p:cNvSpPr>
          <p:nvPr/>
        </p:nvSpPr>
        <p:spPr bwMode="auto">
          <a:xfrm>
            <a:off x="1370013" y="2733675"/>
            <a:ext cx="773906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Roots: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charis</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grace</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(basis)</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chara</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joy</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(result)</a:t>
            </a: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149725"/>
            <a:ext cx="3492500" cy="232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149725"/>
            <a:ext cx="3181350" cy="2303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139B099-38A4-EE60-9D10-4C69EFFE48CE}"/>
              </a:ext>
            </a:extLst>
          </p:cNvPr>
          <p:cNvPicPr>
            <a:picLocks noChangeAspect="1"/>
          </p:cNvPicPr>
          <p:nvPr/>
        </p:nvPicPr>
        <p:blipFill>
          <a:blip r:embed="rId8"/>
          <a:stretch>
            <a:fillRect/>
          </a:stretch>
        </p:blipFill>
        <p:spPr>
          <a:xfrm>
            <a:off x="3779912" y="2057028"/>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34499"/>
                                        </p:tgtEl>
                                        <p:attrNameLst>
                                          <p:attrName>style.visibility</p:attrName>
                                        </p:attrNameLst>
                                      </p:cBhvr>
                                      <p:to>
                                        <p:strVal val="visible"/>
                                      </p:to>
                                    </p:set>
                                    <p:anim calcmode="lin" valueType="num">
                                      <p:cBhvr>
                                        <p:cTn id="7" dur="500" fill="hold"/>
                                        <p:tgtEl>
                                          <p:spTgt spid="234499"/>
                                        </p:tgtEl>
                                        <p:attrNameLst>
                                          <p:attrName>ppt_w</p:attrName>
                                        </p:attrNameLst>
                                      </p:cBhvr>
                                      <p:tavLst>
                                        <p:tav tm="0">
                                          <p:val>
                                            <p:fltVal val="0"/>
                                          </p:val>
                                        </p:tav>
                                        <p:tav tm="100000">
                                          <p:val>
                                            <p:strVal val="#ppt_w"/>
                                          </p:val>
                                        </p:tav>
                                      </p:tavLst>
                                    </p:anim>
                                    <p:anim calcmode="lin" valueType="num">
                                      <p:cBhvr>
                                        <p:cTn id="8" dur="500" fill="hold"/>
                                        <p:tgtEl>
                                          <p:spTgt spid="234499"/>
                                        </p:tgtEl>
                                        <p:attrNameLst>
                                          <p:attrName>ppt_h</p:attrName>
                                        </p:attrNameLst>
                                      </p:cBhvr>
                                      <p:tavLst>
                                        <p:tav tm="0">
                                          <p:val>
                                            <p:strVal val="#ppt_h"/>
                                          </p:val>
                                        </p:tav>
                                        <p:tav tm="100000">
                                          <p:val>
                                            <p:strVal val="#ppt_h"/>
                                          </p:val>
                                        </p:tav>
                                      </p:tavLst>
                                    </p:anim>
                                  </p:childTnLst>
                                </p:cTn>
                              </p:par>
                              <p:par>
                                <p:cTn id="9" presetID="1" presetClass="entr" presetSubtype="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4503"/>
                                        </p:tgtEl>
                                        <p:attrNameLst>
                                          <p:attrName>style.visibility</p:attrName>
                                        </p:attrNameLst>
                                      </p:cBhvr>
                                      <p:to>
                                        <p:strVal val="visible"/>
                                      </p:to>
                                    </p:set>
                                    <p:anim calcmode="lin" valueType="num">
                                      <p:cBhvr>
                                        <p:cTn id="15" dur="500" fill="hold"/>
                                        <p:tgtEl>
                                          <p:spTgt spid="234503"/>
                                        </p:tgtEl>
                                        <p:attrNameLst>
                                          <p:attrName>ppt_w</p:attrName>
                                        </p:attrNameLst>
                                      </p:cBhvr>
                                      <p:tavLst>
                                        <p:tav tm="0">
                                          <p:val>
                                            <p:fltVal val="0"/>
                                          </p:val>
                                        </p:tav>
                                        <p:tav tm="100000">
                                          <p:val>
                                            <p:strVal val="#ppt_w"/>
                                          </p:val>
                                        </p:tav>
                                      </p:tavLst>
                                    </p:anim>
                                    <p:anim calcmode="lin" valueType="num">
                                      <p:cBhvr>
                                        <p:cTn id="16" dur="500" fill="hold"/>
                                        <p:tgtEl>
                                          <p:spTgt spid="234503"/>
                                        </p:tgtEl>
                                        <p:attrNameLst>
                                          <p:attrName>ppt_h</p:attrName>
                                        </p:attrNameLst>
                                      </p:cBhvr>
                                      <p:tavLst>
                                        <p:tav tm="0">
                                          <p:val>
                                            <p:strVal val="#ppt_h"/>
                                          </p:val>
                                        </p:tav>
                                        <p:tav tm="100000">
                                          <p:val>
                                            <p:strVal val="#ppt_h"/>
                                          </p:val>
                                        </p:tav>
                                      </p:tavLst>
                                    </p:anim>
                                  </p:childTnLst>
                                </p:cTn>
                              </p:par>
                              <p:par>
                                <p:cTn id="17" presetID="1" presetClass="entr" presetSubtype="0" fill="hold" nodeType="withEffect">
                                  <p:stCondLst>
                                    <p:cond delay="0"/>
                                  </p:stCondLst>
                                  <p:childTnLst>
                                    <p:set>
                                      <p:cBhvr>
                                        <p:cTn id="18" dur="1" fill="hold">
                                          <p:stCondLst>
                                            <p:cond delay="0"/>
                                          </p:stCondLst>
                                        </p:cTn>
                                        <p:tgtEl>
                                          <p:spTgt spid="234503">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p:bldP spid="23450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Autofit/>
          </a:bodyPr>
          <a:lstStyle/>
          <a:p>
            <a:r>
              <a:rPr lang="en-US" sz="8000" b="1" dirty="0">
                <a:effectLst>
                  <a:glow rad="177800">
                    <a:schemeClr val="bg1">
                      <a:alpha val="75000"/>
                    </a:schemeClr>
                  </a:glow>
                </a:effectLst>
                <a:latin typeface="Bizarro Regular" charset="0"/>
              </a:rPr>
              <a:t>When You</a:t>
            </a:r>
            <a:r>
              <a:rPr lang="uk-UA" altLang="ja-JP" sz="8000" b="1" dirty="0">
                <a:effectLst>
                  <a:glow rad="177800">
                    <a:schemeClr val="bg1">
                      <a:alpha val="75000"/>
                    </a:schemeClr>
                  </a:glow>
                </a:effectLst>
                <a:latin typeface="Bizarro Regular" charset="0"/>
              </a:rPr>
              <a:t>'</a:t>
            </a:r>
            <a:r>
              <a:rPr lang="en-US" sz="8000" b="1" dirty="0">
                <a:effectLst>
                  <a:glow rad="177800">
                    <a:schemeClr val="bg1">
                      <a:alpha val="75000"/>
                    </a:schemeClr>
                  </a:glow>
                </a:effectLst>
                <a:latin typeface="Bizarro Regular" charset="0"/>
              </a:rPr>
              <a:t>re Idle About Idols</a:t>
            </a: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en-US" sz="6600" b="1" dirty="0">
                <a:effectLst>
                  <a:glow rad="177800">
                    <a:schemeClr val="bg1">
                      <a:alpha val="75000"/>
                    </a:schemeClr>
                  </a:glow>
                </a:effectLst>
                <a:latin typeface="Bizarro Regular" charset="0"/>
                <a:ea typeface="+mj-ea"/>
                <a:cs typeface="+mj-cs"/>
              </a:rPr>
              <a:t>1 Corinthians 10</a:t>
            </a:r>
          </a:p>
        </p:txBody>
      </p:sp>
    </p:spTree>
    <p:extLst>
      <p:ext uri="{BB962C8B-B14F-4D97-AF65-F5344CB8AC3E}">
        <p14:creationId xmlns:p14="http://schemas.microsoft.com/office/powerpoint/2010/main" val="162129981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4284" y="620688"/>
            <a:ext cx="8788400" cy="5842000"/>
          </a:xfrm>
          <a:prstGeom prst="rect">
            <a:avLst/>
          </a:prstGeom>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dirty="0">
                <a:effectLst>
                  <a:glow rad="317500">
                    <a:schemeClr val="bg2">
                      <a:alpha val="90000"/>
                    </a:schemeClr>
                  </a:glow>
                </a:effectLst>
                <a:latin typeface="Arial"/>
                <a:cs typeface="Arial"/>
              </a:rPr>
              <a:t>The Spies Return</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Numbers 13</a:t>
            </a:r>
          </a:p>
        </p:txBody>
      </p:sp>
    </p:spTree>
    <p:extLst>
      <p:ext uri="{BB962C8B-B14F-4D97-AF65-F5344CB8AC3E}">
        <p14:creationId xmlns:p14="http://schemas.microsoft.com/office/powerpoint/2010/main" val="179502113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06723" name="Group 3"/>
          <p:cNvGrpSpPr>
            <a:grpSpLocks/>
          </p:cNvGrpSpPr>
          <p:nvPr/>
        </p:nvGrpSpPr>
        <p:grpSpPr bwMode="auto">
          <a:xfrm>
            <a:off x="-53970" y="0"/>
            <a:ext cx="9350375" cy="7031038"/>
            <a:chOff x="-34" y="0"/>
            <a:chExt cx="5890" cy="4429"/>
          </a:xfrm>
        </p:grpSpPr>
        <p:sp>
          <p:nvSpPr>
            <p:cNvPr id="220672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06726" name="Group 6"/>
          <p:cNvGrpSpPr>
            <a:grpSpLocks/>
          </p:cNvGrpSpPr>
          <p:nvPr/>
        </p:nvGrpSpPr>
        <p:grpSpPr bwMode="auto">
          <a:xfrm>
            <a:off x="2033588" y="1181100"/>
            <a:ext cx="5219700" cy="5219700"/>
            <a:chOff x="1200" y="696"/>
            <a:chExt cx="3288" cy="3288"/>
          </a:xfrm>
        </p:grpSpPr>
        <p:sp>
          <p:nvSpPr>
            <p:cNvPr id="220672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0672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06730"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1"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2"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3"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4"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06735"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6"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06737"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06738"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06739"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06740" name="Group 20"/>
          <p:cNvGrpSpPr>
            <a:grpSpLocks/>
          </p:cNvGrpSpPr>
          <p:nvPr/>
        </p:nvGrpSpPr>
        <p:grpSpPr bwMode="auto">
          <a:xfrm>
            <a:off x="3629025" y="2862263"/>
            <a:ext cx="1981200" cy="1752600"/>
            <a:chOff x="2286" y="1803"/>
            <a:chExt cx="1248" cy="1104"/>
          </a:xfrm>
        </p:grpSpPr>
        <p:sp>
          <p:nvSpPr>
            <p:cNvPr id="22067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0674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06743"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06744"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0674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8"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sp>
        <p:nvSpPr>
          <p:cNvPr id="2206749"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sz="4800" b="1" i="1">
                <a:solidFill>
                  <a:schemeClr val="bg1"/>
                </a:solidFill>
              </a:rPr>
              <a:t>GIVES</a:t>
            </a:r>
            <a:endParaRPr lang="en-US" sz="5400"/>
          </a:p>
        </p:txBody>
      </p:sp>
      <p:sp>
        <p:nvSpPr>
          <p:cNvPr id="2206750" name="Rectangle 30"/>
          <p:cNvSpPr>
            <a:spLocks noChangeArrowheads="1"/>
          </p:cNvSpPr>
          <p:nvPr/>
        </p:nvSpPr>
        <p:spPr bwMode="auto">
          <a:xfrm>
            <a:off x="5867400" y="3581400"/>
            <a:ext cx="3276600" cy="7620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800" i="1" dirty="0">
                <a:solidFill>
                  <a:srgbClr val="FFFFFF"/>
                </a:solidFill>
                <a:latin typeface="Arial"/>
                <a:cs typeface="Arial" charset="0"/>
              </a:rPr>
              <a:t>"</a:t>
            </a:r>
            <a:r>
              <a:rPr lang="en-US" sz="4800" i="1" dirty="0">
                <a:solidFill>
                  <a:srgbClr val="FFFFFF"/>
                </a:solidFill>
                <a:cs typeface="Arial" charset="0"/>
              </a:rPr>
              <a:t>spiritual</a:t>
            </a:r>
            <a:r>
              <a:rPr lang="ru-RU" altLang="ja-JP" sz="4800" i="1" dirty="0">
                <a:solidFill>
                  <a:srgbClr val="FFFFFF"/>
                </a:solidFill>
                <a:latin typeface="Arial"/>
                <a:cs typeface="Arial" charset="0"/>
              </a:rPr>
              <a:t>"</a:t>
            </a:r>
            <a:endParaRPr lang="en-US" sz="5400" b="0" dirty="0">
              <a:solidFill>
                <a:srgbClr val="000000"/>
              </a:solidFill>
              <a:cs typeface="Arial" charset="0"/>
            </a:endParaRPr>
          </a:p>
        </p:txBody>
      </p:sp>
      <p:sp>
        <p:nvSpPr>
          <p:cNvPr id="2206751" name="Oval 31"/>
          <p:cNvSpPr>
            <a:spLocks noChangeArrowheads="1"/>
          </p:cNvSpPr>
          <p:nvPr/>
        </p:nvSpPr>
        <p:spPr bwMode="auto">
          <a:xfrm>
            <a:off x="5791200" y="2819400"/>
            <a:ext cx="3581400" cy="4038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Tree>
    <p:extLst>
      <p:ext uri="{BB962C8B-B14F-4D97-AF65-F5344CB8AC3E}">
        <p14:creationId xmlns:p14="http://schemas.microsoft.com/office/powerpoint/2010/main" val="27016951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06750"/>
                                        </p:tgtEl>
                                        <p:attrNameLst>
                                          <p:attrName>style.visibility</p:attrName>
                                        </p:attrNameLst>
                                      </p:cBhvr>
                                      <p:to>
                                        <p:strVal val="visible"/>
                                      </p:to>
                                    </p:set>
                                    <p:animEffect transition="in" filter="blinds(horizontal)">
                                      <p:cBhvr>
                                        <p:cTn id="7" dur="500"/>
                                        <p:tgtEl>
                                          <p:spTgt spid="2206750"/>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206751"/>
                                        </p:tgtEl>
                                        <p:attrNameLst>
                                          <p:attrName>style.visibility</p:attrName>
                                        </p:attrNameLst>
                                      </p:cBhvr>
                                      <p:to>
                                        <p:strVal val="visible"/>
                                      </p:to>
                                    </p:set>
                                    <p:animEffect transition="in" filter="blinds(horizontal)">
                                      <p:cBhvr>
                                        <p:cTn id="11" dur="500"/>
                                        <p:tgtEl>
                                          <p:spTgt spid="2206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6750" grpId="0"/>
      <p:bldP spid="2206751"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0819" name="Group 3"/>
          <p:cNvGrpSpPr>
            <a:grpSpLocks/>
          </p:cNvGrpSpPr>
          <p:nvPr/>
        </p:nvGrpSpPr>
        <p:grpSpPr bwMode="auto">
          <a:xfrm>
            <a:off x="-53970"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0822"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082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26"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27"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8"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9"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0"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0831"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2"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0833"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0834"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0835"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10836"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1083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10839" name="Text Box 23"/>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0840" name="Text Box 24"/>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084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4" name="Text Box 28"/>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0845" name="Rectangle 29"/>
          <p:cNvSpPr>
            <a:spLocks noGrp="1" noChangeArrowheads="1"/>
          </p:cNvSpPr>
          <p:nvPr>
            <p:ph type="title" idx="4294967295"/>
          </p:nvPr>
        </p:nvSpPr>
        <p:spPr>
          <a:xfrm>
            <a:off x="76201" y="5562601"/>
            <a:ext cx="3962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APPOINTS</a:t>
            </a:r>
            <a:endParaRPr lang="en-US" sz="4800">
              <a:latin typeface="Arial"/>
              <a:cs typeface="Arial"/>
            </a:endParaRPr>
          </a:p>
        </p:txBody>
      </p:sp>
      <p:sp>
        <p:nvSpPr>
          <p:cNvPr id="2210846" name="Oval 30"/>
          <p:cNvSpPr>
            <a:spLocks noChangeArrowheads="1"/>
          </p:cNvSpPr>
          <p:nvPr/>
        </p:nvSpPr>
        <p:spPr bwMode="auto">
          <a:xfrm>
            <a:off x="228600" y="4648201"/>
            <a:ext cx="3581400" cy="23622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47" name="Text Box 31"/>
          <p:cNvSpPr txBox="1">
            <a:spLocks noChangeArrowheads="1"/>
          </p:cNvSpPr>
          <p:nvPr/>
        </p:nvSpPr>
        <p:spPr bwMode="auto">
          <a:xfrm>
            <a:off x="381001" y="212726"/>
            <a:ext cx="8153400" cy="1200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service,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Lord</a:t>
            </a:r>
            <a:r>
              <a:rPr lang="ru-RU" altLang="ja-JP" sz="3600" i="1" dirty="0">
                <a:solidFill>
                  <a:srgbClr val="FFFFFF"/>
                </a:solidFill>
                <a:latin typeface="Arial"/>
                <a:cs typeface="Arial"/>
              </a:rPr>
              <a:t>"</a:t>
            </a:r>
            <a:r>
              <a:rPr lang="en-US" sz="3600" i="1" dirty="0">
                <a:solidFill>
                  <a:srgbClr val="FFFFFF"/>
                </a:solidFill>
                <a:latin typeface="Arial"/>
                <a:cs typeface="Arial"/>
              </a:rPr>
              <a:t> (12:5).</a:t>
            </a:r>
          </a:p>
        </p:txBody>
      </p:sp>
    </p:spTree>
    <p:extLst>
      <p:ext uri="{BB962C8B-B14F-4D97-AF65-F5344CB8AC3E}">
        <p14:creationId xmlns:p14="http://schemas.microsoft.com/office/powerpoint/2010/main" val="280997311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198" name="Text Box 6"/>
          <p:cNvSpPr txBox="1">
            <a:spLocks noChangeArrowheads="1"/>
          </p:cNvSpPr>
          <p:nvPr/>
        </p:nvSpPr>
        <p:spPr bwMode="auto">
          <a:xfrm>
            <a:off x="250825" y="2178050"/>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2)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4199" name="Text Box 7"/>
          <p:cNvSpPr txBox="1">
            <a:spLocks noChangeArrowheads="1"/>
          </p:cNvSpPr>
          <p:nvPr/>
        </p:nvSpPr>
        <p:spPr bwMode="auto">
          <a:xfrm>
            <a:off x="936625" y="2898775"/>
            <a:ext cx="8207375" cy="175418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Place of service (1 Cor. 12:5)</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Category of gifts (1 Pet. 4:11)</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service</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ministries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89BC219A-AAB5-8B34-C3BD-336C31533E5E}"/>
              </a:ext>
            </a:extLst>
          </p:cNvPr>
          <p:cNvPicPr>
            <a:picLocks noChangeAspect="1"/>
          </p:cNvPicPr>
          <p:nvPr/>
        </p:nvPicPr>
        <p:blipFill>
          <a:blip r:embed="rId5"/>
          <a:stretch>
            <a:fillRect/>
          </a:stretch>
        </p:blipFill>
        <p:spPr>
          <a:xfrm>
            <a:off x="3344912" y="2201455"/>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8"/>
                                        </p:tgtEl>
                                        <p:attrNameLst>
                                          <p:attrName>style.visibility</p:attrName>
                                        </p:attrNameLst>
                                      </p:cBhvr>
                                      <p:to>
                                        <p:strVal val="visible"/>
                                      </p:to>
                                    </p:set>
                                    <p:anim calcmode="lin" valueType="num">
                                      <p:cBhvr>
                                        <p:cTn id="7" dur="500" fill="hold"/>
                                        <p:tgtEl>
                                          <p:spTgt spid="264198"/>
                                        </p:tgtEl>
                                        <p:attrNameLst>
                                          <p:attrName>ppt_w</p:attrName>
                                        </p:attrNameLst>
                                      </p:cBhvr>
                                      <p:tavLst>
                                        <p:tav tm="0">
                                          <p:val>
                                            <p:fltVal val="0"/>
                                          </p:val>
                                        </p:tav>
                                        <p:tav tm="100000">
                                          <p:val>
                                            <p:strVal val="#ppt_w"/>
                                          </p:val>
                                        </p:tav>
                                      </p:tavLst>
                                    </p:anim>
                                    <p:anim calcmode="lin" valueType="num">
                                      <p:cBhvr>
                                        <p:cTn id="8" dur="500" fill="hold"/>
                                        <p:tgtEl>
                                          <p:spTgt spid="264198"/>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199"/>
                                        </p:tgtEl>
                                        <p:attrNameLst>
                                          <p:attrName>style.visibility</p:attrName>
                                        </p:attrNameLst>
                                      </p:cBhvr>
                                      <p:to>
                                        <p:strVal val="visible"/>
                                      </p:to>
                                    </p:set>
                                    <p:anim calcmode="lin" valueType="num">
                                      <p:cBhvr>
                                        <p:cTn id="13" dur="500" fill="hold"/>
                                        <p:tgtEl>
                                          <p:spTgt spid="264199"/>
                                        </p:tgtEl>
                                        <p:attrNameLst>
                                          <p:attrName>ppt_w</p:attrName>
                                        </p:attrNameLst>
                                      </p:cBhvr>
                                      <p:tavLst>
                                        <p:tav tm="0">
                                          <p:val>
                                            <p:fltVal val="0"/>
                                          </p:val>
                                        </p:tav>
                                        <p:tav tm="100000">
                                          <p:val>
                                            <p:strVal val="#ppt_w"/>
                                          </p:val>
                                        </p:tav>
                                      </p:tavLst>
                                    </p:anim>
                                    <p:anim calcmode="lin" valueType="num">
                                      <p:cBhvr>
                                        <p:cTn id="14"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p:bldP spid="264199"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6963" name="Group 3"/>
          <p:cNvGrpSpPr>
            <a:grpSpLocks/>
          </p:cNvGrpSpPr>
          <p:nvPr/>
        </p:nvGrpSpPr>
        <p:grpSpPr bwMode="auto">
          <a:xfrm>
            <a:off x="-53970"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6966"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696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70"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1"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2"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3"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4"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6975"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6"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6977"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6978"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6979"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1" name="Text Box 21"/>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6982" name="Text Box 22"/>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6983" name="WordArt 23"/>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4" name="WordArt 24"/>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5" name="WordArt 25"/>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6" name="Text Box 26"/>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EMPOWERS</a:t>
            </a:r>
            <a:endParaRPr lang="en-US" sz="4800">
              <a:latin typeface="Arial"/>
              <a:cs typeface="Arial"/>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9" name="Text Box 29"/>
          <p:cNvSpPr txBox="1">
            <a:spLocks noChangeArrowheads="1"/>
          </p:cNvSpPr>
          <p:nvPr/>
        </p:nvSpPr>
        <p:spPr bwMode="auto">
          <a:xfrm>
            <a:off x="228600" y="2743201"/>
            <a:ext cx="8763000" cy="175430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working,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GOD</a:t>
            </a:r>
            <a:r>
              <a:rPr lang="en-US" sz="3600" i="1" dirty="0">
                <a:solidFill>
                  <a:srgbClr val="FFFFFF"/>
                </a:solidFill>
                <a:latin typeface="Arial"/>
                <a:cs typeface="Arial"/>
              </a:rPr>
              <a:t> </a:t>
            </a:r>
          </a:p>
          <a:p>
            <a:pPr algn="l"/>
            <a:r>
              <a:rPr lang="en-US" sz="3600" i="1" dirty="0">
                <a:solidFill>
                  <a:srgbClr val="FFFFFF"/>
                </a:solidFill>
                <a:latin typeface="Arial"/>
                <a:cs typeface="Arial"/>
              </a:rPr>
              <a:t>works all of them in all men</a:t>
            </a:r>
            <a:r>
              <a:rPr lang="ru-RU" altLang="ja-JP" sz="3600" i="1" dirty="0">
                <a:solidFill>
                  <a:srgbClr val="FFFFFF"/>
                </a:solidFill>
                <a:latin typeface="Arial"/>
                <a:cs typeface="Arial"/>
              </a:rPr>
              <a:t>"</a:t>
            </a:r>
            <a:r>
              <a:rPr lang="en-US" sz="3600" i="1" dirty="0">
                <a:solidFill>
                  <a:srgbClr val="FFFFFF"/>
                </a:solidFill>
                <a:latin typeface="Arial"/>
                <a:cs typeface="Arial"/>
              </a:rPr>
              <a:t> (v. 6).</a:t>
            </a:r>
          </a:p>
        </p:txBody>
      </p:sp>
    </p:spTree>
    <p:extLst>
      <p:ext uri="{BB962C8B-B14F-4D97-AF65-F5344CB8AC3E}">
        <p14:creationId xmlns:p14="http://schemas.microsoft.com/office/powerpoint/2010/main" val="380968207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5" name="Text Box 3"/>
          <p:cNvSpPr txBox="1">
            <a:spLocks noChangeArrowheads="1"/>
          </p:cNvSpPr>
          <p:nvPr/>
        </p:nvSpPr>
        <p:spPr bwMode="auto">
          <a:xfrm>
            <a:off x="179388" y="2259013"/>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3)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Energema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evne,rghma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200" name="Text Box 8"/>
          <p:cNvSpPr txBox="1">
            <a:spLocks noChangeArrowheads="1"/>
          </p:cNvSpPr>
          <p:nvPr/>
        </p:nvSpPr>
        <p:spPr bwMode="auto">
          <a:xfrm>
            <a:off x="865188" y="3021013"/>
            <a:ext cx="8207375"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Energy operating gifts (1 Cor. 12:6)</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working</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effects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085BC3FB-57F6-492F-B804-5D029EF55FE8}"/>
              </a:ext>
            </a:extLst>
          </p:cNvPr>
          <p:cNvPicPr>
            <a:picLocks noChangeAspect="1"/>
          </p:cNvPicPr>
          <p:nvPr/>
        </p:nvPicPr>
        <p:blipFill>
          <a:blip r:embed="rId5"/>
          <a:stretch>
            <a:fillRect/>
          </a:stretch>
        </p:blipFill>
        <p:spPr>
          <a:xfrm>
            <a:off x="3491880" y="2266650"/>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5"/>
                                        </p:tgtEl>
                                        <p:attrNameLst>
                                          <p:attrName>style.visibility</p:attrName>
                                        </p:attrNameLst>
                                      </p:cBhvr>
                                      <p:to>
                                        <p:strVal val="visible"/>
                                      </p:to>
                                    </p:set>
                                    <p:anim calcmode="lin" valueType="num">
                                      <p:cBhvr>
                                        <p:cTn id="7" dur="500" fill="hold"/>
                                        <p:tgtEl>
                                          <p:spTgt spid="264195"/>
                                        </p:tgtEl>
                                        <p:attrNameLst>
                                          <p:attrName>ppt_w</p:attrName>
                                        </p:attrNameLst>
                                      </p:cBhvr>
                                      <p:tavLst>
                                        <p:tav tm="0">
                                          <p:val>
                                            <p:fltVal val="0"/>
                                          </p:val>
                                        </p:tav>
                                        <p:tav tm="100000">
                                          <p:val>
                                            <p:strVal val="#ppt_w"/>
                                          </p:val>
                                        </p:tav>
                                      </p:tavLst>
                                    </p:anim>
                                    <p:anim calcmode="lin" valueType="num">
                                      <p:cBhvr>
                                        <p:cTn id="8" dur="500" fill="hold"/>
                                        <p:tgtEl>
                                          <p:spTgt spid="26419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200"/>
                                        </p:tgtEl>
                                        <p:attrNameLst>
                                          <p:attrName>style.visibility</p:attrName>
                                        </p:attrNameLst>
                                      </p:cBhvr>
                                      <p:to>
                                        <p:strVal val="visible"/>
                                      </p:to>
                                    </p:set>
                                    <p:anim calcmode="lin" valueType="num">
                                      <p:cBhvr>
                                        <p:cTn id="13" dur="500" fill="hold"/>
                                        <p:tgtEl>
                                          <p:spTgt spid="264200"/>
                                        </p:tgtEl>
                                        <p:attrNameLst>
                                          <p:attrName>ppt_w</p:attrName>
                                        </p:attrNameLst>
                                      </p:cBhvr>
                                      <p:tavLst>
                                        <p:tav tm="0">
                                          <p:val>
                                            <p:fltVal val="0"/>
                                          </p:val>
                                        </p:tav>
                                        <p:tav tm="100000">
                                          <p:val>
                                            <p:strVal val="#ppt_w"/>
                                          </p:val>
                                        </p:tav>
                                      </p:tavLst>
                                    </p:anim>
                                    <p:anim calcmode="lin" valueType="num">
                                      <p:cBhvr>
                                        <p:cTn id="14"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5" grpId="0"/>
      <p:bldP spid="264200"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81000"/>
            <a:ext cx="7772400" cy="762000"/>
          </a:xfrm>
          <a:solidFill>
            <a:schemeClr val="tx1"/>
          </a:solidFill>
        </p:spPr>
        <p:txBody>
          <a:bodyPr/>
          <a:lstStyle/>
          <a:p>
            <a:r>
              <a:rPr lang="en-US" b="1">
                <a:solidFill>
                  <a:schemeClr val="bg1"/>
                </a:solidFill>
              </a:rPr>
              <a:t>The Key Idea</a:t>
            </a:r>
            <a:endParaRPr lang="en-US" b="1"/>
          </a:p>
        </p:txBody>
      </p:sp>
      <p:sp>
        <p:nvSpPr>
          <p:cNvPr id="2223107" name="Rectangle 3"/>
          <p:cNvSpPr>
            <a:spLocks noChangeArrowheads="1"/>
          </p:cNvSpPr>
          <p:nvPr/>
        </p:nvSpPr>
        <p:spPr bwMode="auto">
          <a:xfrm>
            <a:off x="457200" y="1905001"/>
            <a:ext cx="8458200" cy="3733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863380" indent="-863380" algn="l">
              <a:spcBef>
                <a:spcPct val="20000"/>
              </a:spcBef>
            </a:pPr>
            <a:r>
              <a:rPr lang="en-US" sz="4800" dirty="0">
                <a:solidFill>
                  <a:srgbClr val="000000"/>
                </a:solidFill>
              </a:rPr>
              <a:t>Q: Where should we begin studying gifts?</a:t>
            </a:r>
          </a:p>
          <a:p>
            <a:pPr marL="863380" indent="-863380" algn="l">
              <a:spcBef>
                <a:spcPct val="20000"/>
              </a:spcBef>
            </a:pPr>
            <a:endParaRPr lang="en-US" sz="1800" dirty="0">
              <a:solidFill>
                <a:srgbClr val="000000"/>
              </a:solidFill>
            </a:endParaRPr>
          </a:p>
          <a:p>
            <a:pPr marL="863380" indent="-863380" algn="l">
              <a:spcBef>
                <a:spcPct val="20000"/>
              </a:spcBef>
            </a:pPr>
            <a:r>
              <a:rPr lang="en-US" sz="4800" dirty="0">
                <a:solidFill>
                  <a:srgbClr val="000000"/>
                </a:solidFill>
              </a:rPr>
              <a:t>A: Gifts praise the triune God—not us!</a:t>
            </a:r>
          </a:p>
        </p:txBody>
      </p:sp>
    </p:spTree>
    <p:extLst>
      <p:ext uri="{BB962C8B-B14F-4D97-AF65-F5344CB8AC3E}">
        <p14:creationId xmlns:p14="http://schemas.microsoft.com/office/powerpoint/2010/main" val="121806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23107">
                                            <p:txEl>
                                              <p:pRg st="2" end="2"/>
                                            </p:txEl>
                                          </p:spTgt>
                                        </p:tgtEl>
                                        <p:attrNameLst>
                                          <p:attrName>style.visibility</p:attrName>
                                        </p:attrNameLst>
                                      </p:cBhvr>
                                      <p:to>
                                        <p:strVal val="visible"/>
                                      </p:to>
                                    </p:set>
                                    <p:animEffect transition="in" filter="wipe(left)">
                                      <p:cBhvr>
                                        <p:cTn id="11"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25155" name="Group 3"/>
          <p:cNvGrpSpPr>
            <a:grpSpLocks/>
          </p:cNvGrpSpPr>
          <p:nvPr/>
        </p:nvGrpSpPr>
        <p:grpSpPr bwMode="auto">
          <a:xfrm>
            <a:off x="-53970"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58"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25161"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25162"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3"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4"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5"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6"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25167"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8"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25169"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25170"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25171"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25172"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25175"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25176"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25177"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8"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9"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EMPOWERS</a:t>
              </a:r>
              <a:endParaRPr lang="en-US" sz="5400" b="0">
                <a:solidFill>
                  <a:srgbClr val="000000"/>
                </a:solidFill>
                <a:cs typeface="Arial"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GIVES</a:t>
              </a:r>
              <a:endParaRPr lang="en-US" sz="5400" b="0">
                <a:solidFill>
                  <a:srgbClr val="000000"/>
                </a:solidFill>
                <a:cs typeface="Arial"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7" name="Group 35"/>
          <p:cNvGrpSpPr>
            <a:grpSpLocks/>
          </p:cNvGrpSpPr>
          <p:nvPr/>
        </p:nvGrpSpPr>
        <p:grpSpPr bwMode="auto">
          <a:xfrm>
            <a:off x="0" y="4648201"/>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APPOINTS</a:t>
              </a:r>
              <a:endParaRPr lang="en-US" sz="5400" b="0">
                <a:solidFill>
                  <a:srgbClr val="000000"/>
                </a:solidFill>
                <a:cs typeface="Arial"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r>
              <a:rPr lang="en-US" sz="3600" b="1" i="1">
                <a:solidFill>
                  <a:schemeClr val="bg1"/>
                </a:solidFill>
              </a:rPr>
              <a:t>The Triune Involvement</a:t>
            </a:r>
            <a:endParaRPr lang="en-US" sz="4000"/>
          </a:p>
        </p:txBody>
      </p:sp>
    </p:spTree>
    <p:extLst>
      <p:ext uri="{BB962C8B-B14F-4D97-AF65-F5344CB8AC3E}">
        <p14:creationId xmlns:p14="http://schemas.microsoft.com/office/powerpoint/2010/main" val="364488116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en-US" sz="5400">
                <a:solidFill>
                  <a:srgbClr val="000080"/>
                </a:solidFill>
              </a:rPr>
              <a:t>How do you see the Spirit working in your life?</a:t>
            </a:r>
            <a:endParaRPr lang="en-US" sz="440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a14="http://schemas.microsoft.com/office/drawing/2010/main" xmlns="">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a14="http://schemas.microsoft.com/office/drawing/2010/main" xmlns="">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en-US" sz="4400" dirty="0"/>
              <a:t>One evidence of the Spirit</a:t>
            </a:r>
            <a:r>
              <a:rPr lang="uk-UA" altLang="ja-JP" sz="4400" dirty="0"/>
              <a:t>'</a:t>
            </a:r>
            <a:r>
              <a:rPr lang="en-US" sz="4400" dirty="0"/>
              <a:t>s work in your life is your </a:t>
            </a:r>
            <a:r>
              <a:rPr lang="en-US" sz="4400" dirty="0">
                <a:solidFill>
                  <a:srgbClr val="FFFF00"/>
                </a:solidFill>
              </a:rPr>
              <a:t>spiritual</a:t>
            </a:r>
            <a:r>
              <a:rPr lang="en-US" sz="4400" dirty="0"/>
              <a:t> gift </a:t>
            </a:r>
            <a:br>
              <a:rPr lang="en-US" sz="4400" dirty="0"/>
            </a:br>
            <a:r>
              <a:rPr lang="en-US" sz="4400" dirty="0"/>
              <a:t>(12:7-11)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nchor="ctr"/>
          <a:lstStyle/>
          <a:p>
            <a:r>
              <a:rPr lang="ru-RU" altLang="ja-JP" i="1" dirty="0">
                <a:solidFill>
                  <a:srgbClr val="000000"/>
                </a:solidFill>
              </a:rPr>
              <a:t>"</a:t>
            </a:r>
            <a:r>
              <a:rPr lang="en-US" i="1" dirty="0">
                <a:solidFill>
                  <a:srgbClr val="000000"/>
                </a:solidFill>
              </a:rPr>
              <a:t>A spiritual gift is given to each of us so we can help each other</a:t>
            </a:r>
            <a:r>
              <a:rPr lang="ru-RU" altLang="ja-JP" i="1" dirty="0">
                <a:solidFill>
                  <a:srgbClr val="000000"/>
                </a:solidFill>
              </a:rPr>
              <a:t>"</a:t>
            </a:r>
            <a:r>
              <a:rPr lang="en-US" i="1" dirty="0">
                <a:solidFill>
                  <a:srgbClr val="000000"/>
                </a:solidFill>
              </a:rPr>
              <a:t> (1 Cor. 12:7 NLT)</a:t>
            </a:r>
            <a:endParaRPr lang="en-US" sz="2000" i="1" dirty="0">
              <a:solidFill>
                <a:srgbClr val="000000"/>
              </a:solidFill>
            </a:endParaRPr>
          </a:p>
        </p:txBody>
      </p:sp>
    </p:spTree>
    <p:extLst>
      <p:ext uri="{BB962C8B-B14F-4D97-AF65-F5344CB8AC3E}">
        <p14:creationId xmlns:p14="http://schemas.microsoft.com/office/powerpoint/2010/main" val="170216828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7D672A7F-67FC-E386-A301-84A027DBE10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(12:8)</a:t>
            </a:r>
            <a:endParaRPr lang="en-US" dirty="0"/>
          </a:p>
        </p:txBody>
      </p:sp>
      <p:sp>
        <p:nvSpPr>
          <p:cNvPr id="484357" name="Text Box 5"/>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8</a:t>
            </a:r>
            <a:r>
              <a:rPr lang="en-US" sz="3200">
                <a:solidFill>
                  <a:srgbClr val="FFFFFF"/>
                </a:solidFill>
                <a:cs typeface="Arial" charset="0"/>
              </a:rPr>
              <a:t>To one person the Spirit gives the ability to give </a:t>
            </a:r>
            <a:r>
              <a:rPr lang="en-US" sz="3200">
                <a:solidFill>
                  <a:srgbClr val="FFFF00"/>
                </a:solidFill>
                <a:cs typeface="Arial" charset="0"/>
              </a:rPr>
              <a:t>wise advice</a:t>
            </a:r>
            <a:r>
              <a:rPr lang="en-US" sz="3200">
                <a:solidFill>
                  <a:srgbClr val="FFFFFF"/>
                </a:solidFill>
                <a:cs typeface="Arial" charset="0"/>
              </a:rPr>
              <a:t> [</a:t>
            </a:r>
            <a:r>
              <a:rPr lang="en-US" sz="3200">
                <a:solidFill>
                  <a:srgbClr val="FFFF00"/>
                </a:solidFill>
                <a:cs typeface="Arial" charset="0"/>
              </a:rPr>
              <a:t>a word of wisdom</a:t>
            </a:r>
            <a:r>
              <a:rPr lang="en-US" sz="3200">
                <a:solidFill>
                  <a:srgbClr val="FFFFFF"/>
                </a:solidFill>
                <a:cs typeface="Arial" charset="0"/>
              </a:rPr>
              <a:t>]; to another the same Spirit gives a </a:t>
            </a:r>
            <a:r>
              <a:rPr lang="en-US" sz="3200">
                <a:solidFill>
                  <a:srgbClr val="FFFF00"/>
                </a:solidFill>
                <a:cs typeface="Arial" charset="0"/>
              </a:rPr>
              <a:t>message of special knowledge </a:t>
            </a:r>
            <a:r>
              <a:rPr lang="en-US" sz="3200">
                <a:solidFill>
                  <a:srgbClr val="FFFFFF"/>
                </a:solidFill>
                <a:cs typeface="Arial" charset="0"/>
              </a:rPr>
              <a:t>[</a:t>
            </a:r>
            <a:r>
              <a:rPr lang="en-US" sz="3200">
                <a:solidFill>
                  <a:srgbClr val="FFFF00"/>
                </a:solidFill>
                <a:cs typeface="Arial" charset="0"/>
              </a:rPr>
              <a:t>a word of knowledge</a:t>
            </a:r>
            <a:r>
              <a:rPr lang="en-US" sz="3200">
                <a:solidFill>
                  <a:srgbClr val="FFFFFF"/>
                </a:solidFill>
                <a:cs typeface="Arial" charset="0"/>
              </a:rPr>
              <a:t>].*</a:t>
            </a:r>
          </a:p>
        </p:txBody>
      </p:sp>
    </p:spTree>
    <p:extLst>
      <p:ext uri="{BB962C8B-B14F-4D97-AF65-F5344CB8AC3E}">
        <p14:creationId xmlns:p14="http://schemas.microsoft.com/office/powerpoint/2010/main" val="2170270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7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7000"/>
                    </a:srgbClr>
                  </a:outerShdw>
                </a:effectLst>
                <a:latin typeface="Arial"/>
                <a:cs typeface="Arial"/>
              </a:rPr>
              <a:t>G</a:t>
            </a:r>
            <a:endParaRPr lang="en-US" sz="189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ood</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Numbers 13:26-33</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iants</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a:solidFill>
                  <a:srgbClr val="FF3300"/>
                </a:solidFill>
                <a:effectLst>
                  <a:outerShdw blurRad="50800" dist="38100" dir="2700000" algn="tl" rotWithShape="0">
                    <a:srgbClr val="000000">
                      <a:alpha val="77000"/>
                    </a:srgbClr>
                  </a:outerShdw>
                </a:effectLst>
                <a:latin typeface="Arial"/>
                <a:cs typeface="Arial"/>
              </a:rPr>
              <a:t>rasshoppers</a:t>
            </a: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Tree>
    <p:extLst>
      <p:ext uri="{BB962C8B-B14F-4D97-AF65-F5344CB8AC3E}">
        <p14:creationId xmlns:p14="http://schemas.microsoft.com/office/powerpoint/2010/main" val="19324355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8957585A-AD2E-C34F-C3C7-46E41D35467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(12:9-10a)</a:t>
            </a:r>
            <a:endParaRPr lang="en-US" dirty="0"/>
          </a:p>
        </p:txBody>
      </p:sp>
      <p:sp>
        <p:nvSpPr>
          <p:cNvPr id="486404" name="Text Box 4"/>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9</a:t>
            </a:r>
            <a:r>
              <a:rPr lang="en-US" sz="3200">
                <a:solidFill>
                  <a:srgbClr val="FFFFFF"/>
                </a:solidFill>
                <a:cs typeface="Arial" charset="0"/>
              </a:rPr>
              <a:t>The same Spirit gives great </a:t>
            </a:r>
            <a:r>
              <a:rPr lang="en-US" sz="3200">
                <a:solidFill>
                  <a:srgbClr val="FFFF00"/>
                </a:solidFill>
                <a:cs typeface="Arial" charset="0"/>
              </a:rPr>
              <a:t>faith</a:t>
            </a:r>
            <a:r>
              <a:rPr lang="en-US" sz="3200">
                <a:solidFill>
                  <a:srgbClr val="FFFFFF"/>
                </a:solidFill>
                <a:cs typeface="Arial" charset="0"/>
              </a:rPr>
              <a:t> to another, and to someone else the one Spirit gives the gift of </a:t>
            </a:r>
            <a:r>
              <a:rPr lang="en-US" sz="3200">
                <a:solidFill>
                  <a:srgbClr val="FFFF00"/>
                </a:solidFill>
                <a:cs typeface="Arial" charset="0"/>
              </a:rPr>
              <a:t>healing</a:t>
            </a:r>
            <a:r>
              <a:rPr lang="en-US" sz="3200">
                <a:solidFill>
                  <a:srgbClr val="FFFFFF"/>
                </a:solidFill>
                <a:cs typeface="Arial" charset="0"/>
              </a:rPr>
              <a:t>. </a:t>
            </a:r>
            <a:r>
              <a:rPr lang="en-US" sz="3200" baseline="30000">
                <a:solidFill>
                  <a:srgbClr val="FFFFFF"/>
                </a:solidFill>
                <a:cs typeface="Arial" charset="0"/>
              </a:rPr>
              <a:t>10</a:t>
            </a:r>
            <a:r>
              <a:rPr lang="en-US" sz="3200">
                <a:solidFill>
                  <a:srgbClr val="FFFFFF"/>
                </a:solidFill>
                <a:cs typeface="Arial" charset="0"/>
              </a:rPr>
              <a:t>He gives one person the power to perform </a:t>
            </a:r>
            <a:r>
              <a:rPr lang="en-US" sz="3200">
                <a:solidFill>
                  <a:srgbClr val="FFFF00"/>
                </a:solidFill>
                <a:cs typeface="Arial" charset="0"/>
              </a:rPr>
              <a:t>miracles</a:t>
            </a:r>
            <a:r>
              <a:rPr lang="en-US" sz="3200">
                <a:solidFill>
                  <a:srgbClr val="FFFFFF"/>
                </a:solidFill>
                <a:cs typeface="Arial" charset="0"/>
              </a:rPr>
              <a:t>. </a:t>
            </a:r>
          </a:p>
        </p:txBody>
      </p:sp>
    </p:spTree>
    <p:extLst>
      <p:ext uri="{BB962C8B-B14F-4D97-AF65-F5344CB8AC3E}">
        <p14:creationId xmlns:p14="http://schemas.microsoft.com/office/powerpoint/2010/main" val="159035736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7F87ADFA-BAB3-4DAF-8B30-547A1F0BED8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(12:10b-11a)</a:t>
            </a:r>
            <a:endParaRPr lang="en-US" dirty="0"/>
          </a:p>
        </p:txBody>
      </p:sp>
      <p:sp>
        <p:nvSpPr>
          <p:cNvPr id="488452" name="Text Box 4"/>
          <p:cNvSpPr txBox="1">
            <a:spLocks noChangeArrowheads="1"/>
          </p:cNvSpPr>
          <p:nvPr/>
        </p:nvSpPr>
        <p:spPr bwMode="auto">
          <a:xfrm>
            <a:off x="0" y="1066801"/>
            <a:ext cx="9144000" cy="457192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a:solidFill>
                  <a:srgbClr val="FFFFFF"/>
                </a:solidFill>
                <a:cs typeface="Arial" charset="0"/>
              </a:rPr>
              <a:t>and another the ability to </a:t>
            </a:r>
            <a:r>
              <a:rPr lang="en-US" sz="3200">
                <a:solidFill>
                  <a:srgbClr val="FFFF00"/>
                </a:solidFill>
                <a:cs typeface="Arial" charset="0"/>
              </a:rPr>
              <a:t>prophesy</a:t>
            </a:r>
            <a:r>
              <a:rPr lang="en-US" sz="3200">
                <a:solidFill>
                  <a:srgbClr val="FFFFFF"/>
                </a:solidFill>
                <a:cs typeface="Arial" charset="0"/>
              </a:rPr>
              <a:t>.  He gives someone else the ability to </a:t>
            </a:r>
            <a:r>
              <a:rPr lang="en-US" sz="3200">
                <a:solidFill>
                  <a:srgbClr val="FFFF00"/>
                </a:solidFill>
                <a:cs typeface="Arial" charset="0"/>
              </a:rPr>
              <a:t>discern</a:t>
            </a:r>
            <a:r>
              <a:rPr lang="en-US" sz="3200">
                <a:solidFill>
                  <a:srgbClr val="FFFFFF"/>
                </a:solidFill>
                <a:cs typeface="Arial" charset="0"/>
              </a:rPr>
              <a:t> whether a message is from the Spirit of God or from another spirit. Still another person is given the ability to </a:t>
            </a:r>
            <a:r>
              <a:rPr lang="en-US" sz="3200">
                <a:solidFill>
                  <a:srgbClr val="FFFF00"/>
                </a:solidFill>
                <a:cs typeface="Arial" charset="0"/>
              </a:rPr>
              <a:t>speak in unknown languages</a:t>
            </a:r>
            <a:r>
              <a:rPr lang="en-US" sz="3200">
                <a:solidFill>
                  <a:srgbClr val="FFFFFF"/>
                </a:solidFill>
                <a:cs typeface="Arial" charset="0"/>
              </a:rPr>
              <a:t>,* while another is given the ability to </a:t>
            </a:r>
            <a:r>
              <a:rPr lang="en-US" sz="3200">
                <a:solidFill>
                  <a:srgbClr val="FFFF00"/>
                </a:solidFill>
                <a:cs typeface="Arial" charset="0"/>
              </a:rPr>
              <a:t>interpret</a:t>
            </a:r>
            <a:r>
              <a:rPr lang="en-US" sz="3200">
                <a:solidFill>
                  <a:srgbClr val="FFFFFF"/>
                </a:solidFill>
                <a:cs typeface="Arial" charset="0"/>
              </a:rPr>
              <a:t> what is being said. </a:t>
            </a:r>
            <a:r>
              <a:rPr lang="en-US" sz="3200" baseline="30000">
                <a:solidFill>
                  <a:srgbClr val="FFFFFF"/>
                </a:solidFill>
                <a:cs typeface="Arial" charset="0"/>
              </a:rPr>
              <a:t>11</a:t>
            </a:r>
            <a:r>
              <a:rPr lang="en-US" sz="3200">
                <a:solidFill>
                  <a:srgbClr val="FFFFFF"/>
                </a:solidFill>
                <a:cs typeface="Arial" charset="0"/>
              </a:rPr>
              <a:t>It is the one and only Spirit who distributes all these gifts. </a:t>
            </a:r>
          </a:p>
        </p:txBody>
      </p:sp>
    </p:spTree>
    <p:extLst>
      <p:ext uri="{BB962C8B-B14F-4D97-AF65-F5344CB8AC3E}">
        <p14:creationId xmlns:p14="http://schemas.microsoft.com/office/powerpoint/2010/main" val="200578324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349C5D40-62E2-FDE5-FDFE-90D73784E17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200" dirty="0">
                <a:solidFill>
                  <a:srgbClr val="FFFFFF"/>
                </a:solidFill>
              </a:rPr>
              <a:t>The Spirit alone chose your gift (12:11b)</a:t>
            </a:r>
            <a:endParaRPr lang="en-US" sz="3600" dirty="0"/>
          </a:p>
        </p:txBody>
      </p:sp>
      <p:sp>
        <p:nvSpPr>
          <p:cNvPr id="490500" name="Text Box 4"/>
          <p:cNvSpPr txBox="1">
            <a:spLocks noChangeArrowheads="1"/>
          </p:cNvSpPr>
          <p:nvPr/>
        </p:nvSpPr>
        <p:spPr bwMode="auto">
          <a:xfrm>
            <a:off x="0" y="1066800"/>
            <a:ext cx="9144000" cy="10877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i="1">
                <a:solidFill>
                  <a:srgbClr val="FFFF00"/>
                </a:solidFill>
                <a:cs typeface="Arial" charset="0"/>
              </a:rPr>
              <a:t>He alone decides which gift each person should have.</a:t>
            </a:r>
            <a:endParaRPr lang="en-US" sz="3200" b="0">
              <a:solidFill>
                <a:srgbClr val="000000"/>
              </a:solidFill>
            </a:endParaRPr>
          </a:p>
        </p:txBody>
      </p:sp>
    </p:spTree>
    <p:extLst>
      <p:ext uri="{BB962C8B-B14F-4D97-AF65-F5344CB8AC3E}">
        <p14:creationId xmlns:p14="http://schemas.microsoft.com/office/powerpoint/2010/main" val="131933409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en-US" sz="6600" b="1"/>
              <a:t>Whom do you need?</a:t>
            </a:r>
            <a:endParaRPr lang="en-US" sz="7200"/>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en-US" sz="6600">
                <a:solidFill>
                  <a:srgbClr val="000000"/>
                </a:solidFill>
                <a:ea typeface="ＭＳ Ｐゴシック" pitchFamily="34" charset="-128"/>
                <a:cs typeface="ＭＳ Ｐゴシック"/>
              </a:rPr>
              <a:t>Everyone!</a:t>
            </a:r>
            <a:endParaRPr lang="en-US" sz="7200" b="0">
              <a:solidFill>
                <a:srgbClr val="000000"/>
              </a:solidFill>
              <a:ea typeface="ＭＳ Ｐゴシック" pitchFamily="34" charset="-128"/>
              <a:cs typeface="ＭＳ Ｐゴシック"/>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en-US" sz="4000" b="1" dirty="0"/>
              <a:t>But why do you need others in this church (12:12-31)?</a:t>
            </a: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en-US" sz="2400" b="1" dirty="0"/>
              <a:t>155dd</a:t>
            </a:r>
          </a:p>
        </p:txBody>
      </p:sp>
    </p:spTree>
    <p:extLst>
      <p:ext uri="{BB962C8B-B14F-4D97-AF65-F5344CB8AC3E}">
        <p14:creationId xmlns:p14="http://schemas.microsoft.com/office/powerpoint/2010/main" val="383874805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2" name="Picture 3" descr="1corinthians12_27.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33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63" name="Rectangle 2"/>
          <p:cNvSpPr>
            <a:spLocks noGrp="1" noChangeArrowheads="1"/>
          </p:cNvSpPr>
          <p:nvPr>
            <p:ph type="ctrTitle" idx="4294967295"/>
          </p:nvPr>
        </p:nvSpPr>
        <p:spPr>
          <a:xfrm>
            <a:off x="3276600" y="0"/>
            <a:ext cx="4724400" cy="3733800"/>
          </a:xfrm>
        </p:spPr>
        <p:txBody>
          <a:bodyPr/>
          <a:lstStyle/>
          <a:p>
            <a:pPr eaLnBrk="1" hangingPunct="1"/>
            <a:r>
              <a:rPr lang="en-US" dirty="0">
                <a:solidFill>
                  <a:schemeClr val="bg1"/>
                </a:solidFill>
                <a:latin typeface="Arial Rounded MT Bold" charset="0"/>
              </a:rPr>
              <a:t>I.	It takes all the different gifts for the church to </a:t>
            </a:r>
            <a:r>
              <a:rPr lang="en-US" u="sng" dirty="0">
                <a:solidFill>
                  <a:srgbClr val="FFFF00"/>
                </a:solidFill>
                <a:latin typeface="Arial Rounded MT Bold" charset="0"/>
              </a:rPr>
              <a:t>exist</a:t>
            </a:r>
            <a:r>
              <a:rPr lang="en-US" u="sng" dirty="0">
                <a:solidFill>
                  <a:schemeClr val="bg1"/>
                </a:solidFill>
                <a:latin typeface="Arial Rounded MT Bold" charset="0"/>
              </a:rPr>
              <a:t> </a:t>
            </a:r>
            <a:r>
              <a:rPr lang="en-US" dirty="0">
                <a:solidFill>
                  <a:schemeClr val="bg1"/>
                </a:solidFill>
                <a:latin typeface="Arial Rounded MT Bold" charset="0"/>
              </a:rPr>
              <a:t>(12:12-13).</a:t>
            </a:r>
          </a:p>
        </p:txBody>
      </p:sp>
    </p:spTree>
    <p:extLst>
      <p:ext uri="{BB962C8B-B14F-4D97-AF65-F5344CB8AC3E}">
        <p14:creationId xmlns:p14="http://schemas.microsoft.com/office/powerpoint/2010/main" val="254167322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r>
              <a:rPr lang="en-US" sz="3200" b="1" dirty="0">
                <a:effectLst>
                  <a:outerShdw blurRad="38100" dist="38100" dir="2700000" algn="tl">
                    <a:srgbClr val="000000"/>
                  </a:outerShdw>
                </a:effectLst>
              </a:rPr>
              <a:t>A.  A human body has different parts (12:12).</a:t>
            </a:r>
          </a:p>
        </p:txBody>
      </p:sp>
      <p:pic>
        <p:nvPicPr>
          <p:cNvPr id="504835"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The body is a unit, though it is made up of various parts; and though all its parts are many, they form one body.  So it is with Christ</a:t>
            </a:r>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 </a:t>
            </a:r>
            <a:br>
              <a:rPr lang="en-US" sz="3200" b="0" dirty="0">
                <a:solidFill>
                  <a:srgbClr val="DDDDDD"/>
                </a:solidFill>
                <a:effectLst>
                  <a:outerShdw blurRad="38100" dist="38100" dir="2700000" algn="tl">
                    <a:srgbClr val="000000"/>
                  </a:outerShdw>
                </a:effectLst>
                <a:latin typeface="Arial" charset="0"/>
                <a:cs typeface="ＭＳ Ｐゴシック" charset="0"/>
              </a:rPr>
            </a:br>
            <a:r>
              <a:rPr lang="en-US" sz="3200" b="0" dirty="0">
                <a:solidFill>
                  <a:srgbClr val="DDDDDD"/>
                </a:solidFill>
                <a:effectLst>
                  <a:outerShdw blurRad="38100" dist="38100" dir="2700000" algn="tl">
                    <a:srgbClr val="000000"/>
                  </a:outerShdw>
                </a:effectLst>
                <a:latin typeface="Arial" charset="0"/>
                <a:cs typeface="ＭＳ Ｐゴシック" charset="0"/>
              </a:rPr>
              <a:t>(12:12)</a:t>
            </a:r>
          </a:p>
        </p:txBody>
      </p:sp>
    </p:spTree>
    <p:extLst>
      <p:ext uri="{BB962C8B-B14F-4D97-AF65-F5344CB8AC3E}">
        <p14:creationId xmlns:p14="http://schemas.microsoft.com/office/powerpoint/2010/main" val="297352566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50995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r>
              <a:rPr lang="en-US" sz="4000" b="1" dirty="0">
                <a:solidFill>
                  <a:srgbClr val="FD1E07"/>
                </a:solidFill>
                <a:effectLst>
                  <a:outerShdw blurRad="38100" dist="38100" dir="2700000" algn="tl">
                    <a:srgbClr val="000000"/>
                  </a:outerShdw>
                </a:effectLst>
              </a:rPr>
              <a:t>B.  Believers are different but still part of one body (12:13)</a:t>
            </a: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For we were all baptized by one Spirit into one body—whether Jews or Greeks, slave or free—and we were all given one Spirit to drink</a:t>
            </a:r>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 (1 Cor. 12:13) </a:t>
            </a:r>
          </a:p>
        </p:txBody>
      </p:sp>
    </p:spTree>
    <p:extLst>
      <p:ext uri="{BB962C8B-B14F-4D97-AF65-F5344CB8AC3E}">
        <p14:creationId xmlns:p14="http://schemas.microsoft.com/office/powerpoint/2010/main" val="400303373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idx="4294967295"/>
          </p:nvPr>
        </p:nvSpPr>
        <p:spPr>
          <a:xfrm>
            <a:off x="2743200" y="152400"/>
            <a:ext cx="3429000" cy="685800"/>
          </a:xfrm>
        </p:spPr>
        <p:txBody>
          <a:bodyPr/>
          <a:lstStyle/>
          <a:p>
            <a:pPr eaLnBrk="1" hangingPunct="1"/>
            <a:r>
              <a:rPr lang="en-US" sz="3600">
                <a:solidFill>
                  <a:schemeClr val="bg1"/>
                </a:solidFill>
              </a:rPr>
              <a:t>ATHENS</a:t>
            </a:r>
            <a:endParaRPr lang="en-US" sz="4000">
              <a:solidFill>
                <a:schemeClr val="bg1"/>
              </a:solidFill>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8"/>
            <a:ext cx="4038600" cy="3544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lIns="91416" tIns="45709" rIns="91416" bIns="45709"/>
          <a:lstStyle/>
          <a:p>
            <a:pPr algn="l" eaLnBrk="0" hangingPunct="0"/>
            <a:endParaRPr lang="en-US" sz="2000" b="0">
              <a:solidFill>
                <a:srgbClr val="000000"/>
              </a:solidFill>
              <a:latin typeface="Arial"/>
              <a:cs typeface="Arial"/>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a:solidFill>
                  <a:srgbClr val="000000"/>
                </a:solidFill>
                <a:latin typeface="Arial"/>
                <a:cs typeface="Arial"/>
              </a:rPr>
              <a:t>Ecclesia</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called out ones</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6" name="Rectangle 3"/>
          <p:cNvSpPr txBox="1">
            <a:spLocks noChangeArrowheads="1"/>
          </p:cNvSpPr>
          <p:nvPr/>
        </p:nvSpPr>
        <p:spPr bwMode="auto">
          <a:xfrm>
            <a:off x="0" y="3352801"/>
            <a:ext cx="3505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Idiotes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one who does his own thing</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Kurioikos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house of the Lord</a:t>
            </a:r>
            <a:r>
              <a:rPr lang="ru-RU" altLang="ja-JP" sz="2800" dirty="0">
                <a:solidFill>
                  <a:srgbClr val="000000"/>
                </a:solidFill>
                <a:latin typeface="Arial"/>
                <a:cs typeface="Arial"/>
              </a:rPr>
              <a:t>"</a:t>
            </a:r>
            <a:br>
              <a:rPr lang="en-US" sz="2800"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church</a:t>
            </a:r>
            <a:r>
              <a:rPr lang="ru-RU" altLang="ja-JP" sz="2800" dirty="0">
                <a:solidFill>
                  <a:srgbClr val="000000"/>
                </a:solidFill>
                <a:latin typeface="Arial"/>
                <a:cs typeface="Arial"/>
              </a:rPr>
              <a:t>"</a:t>
            </a:r>
            <a:r>
              <a:rPr lang="en-US" sz="2800" dirty="0">
                <a:solidFill>
                  <a:srgbClr val="000000"/>
                </a:solidFill>
                <a:latin typeface="Arial"/>
                <a:cs typeface="Arial"/>
              </a:rPr>
              <a:t> via Latin</a:t>
            </a:r>
          </a:p>
        </p:txBody>
      </p:sp>
    </p:spTree>
    <p:extLst>
      <p:ext uri="{BB962C8B-B14F-4D97-AF65-F5344CB8AC3E}">
        <p14:creationId xmlns:p14="http://schemas.microsoft.com/office/powerpoint/2010/main" val="417659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0194"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0195" name="Rectangle 3"/>
          <p:cNvSpPr>
            <a:spLocks noGrp="1" noChangeArrowheads="1"/>
          </p:cNvSpPr>
          <p:nvPr>
            <p:ph type="title" idx="4294967295"/>
          </p:nvPr>
        </p:nvSpPr>
        <p:spPr>
          <a:xfrm>
            <a:off x="762000" y="6096000"/>
            <a:ext cx="7772400" cy="762000"/>
          </a:xfrm>
        </p:spPr>
        <p:txBody>
          <a:bodyPr/>
          <a:lstStyle/>
          <a:p>
            <a:pPr algn="l"/>
            <a:r>
              <a:rPr lang="en-US" sz="2400" b="1">
                <a:solidFill>
                  <a:schemeClr val="bg1"/>
                </a:solidFill>
                <a:ea typeface="ＭＳ Ｐゴシック" charset="0"/>
                <a:cs typeface="ＭＳ Ｐゴシック" charset="0"/>
              </a:rPr>
              <a:t>What is Spirit Baptism?</a:t>
            </a:r>
            <a:endParaRPr lang="en-US" sz="2400">
              <a:solidFill>
                <a:schemeClr val="tx1"/>
              </a:solidFill>
              <a:ea typeface="ＭＳ Ｐゴシック" charset="0"/>
              <a:cs typeface="ＭＳ Ｐゴシック" charset="0"/>
            </a:endParaRPr>
          </a:p>
        </p:txBody>
      </p:sp>
      <p:sp>
        <p:nvSpPr>
          <p:cNvPr id="520196"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18407452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6000"/>
                    </a:srgbClr>
                  </a:outerShdw>
                </a:effectLst>
                <a:latin typeface="Arial"/>
                <a:cs typeface="Arial"/>
              </a:rPr>
              <a:t>G</a:t>
            </a:r>
            <a:endParaRPr lang="en-US" sz="18900" dirty="0">
              <a:solidFill>
                <a:srgbClr val="FF3300"/>
              </a:solidFill>
              <a:effectLst>
                <a:outerShdw blurRad="50800" dist="38100" dir="2700000" algn="tl" rotWithShape="0">
                  <a:srgbClr val="000000">
                    <a:alpha val="76000"/>
                  </a:srgbClr>
                </a:outerShdw>
              </a:effectLst>
              <a:latin typeface="Arial"/>
              <a:cs typeface="Arial"/>
            </a:endParaRPr>
          </a:p>
        </p:txBody>
      </p:sp>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eaLnBrk="0" hangingPunct="0">
              <a:defRPr/>
            </a:pPr>
            <a:r>
              <a:rPr lang="en-US" sz="4400" i="1" dirty="0">
                <a:solidFill>
                  <a:srgbClr val="FFFFFF"/>
                </a:solidFill>
                <a:effectLst>
                  <a:glow rad="317500">
                    <a:srgbClr val="000000">
                      <a:alpha val="90000"/>
                    </a:srgbClr>
                  </a:glow>
                </a:effectLst>
                <a:ea typeface="ＭＳ Ｐゴシック"/>
              </a:rPr>
              <a:t>Numbers 13:26-33</a:t>
            </a: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10600" dirty="0">
                <a:solidFill>
                  <a:srgbClr val="FF3300"/>
                </a:solidFill>
                <a:effectLst>
                  <a:outerShdw blurRad="50800" dist="38100" dir="2700000" algn="tl" rotWithShape="0">
                    <a:srgbClr val="000000">
                      <a:alpha val="76000"/>
                    </a:srgbClr>
                  </a:outerShdw>
                </a:effectLst>
                <a:latin typeface="Arial"/>
                <a:cs typeface="Arial"/>
              </a:rPr>
              <a:t>OD</a:t>
            </a:r>
          </a:p>
        </p:txBody>
      </p:sp>
      <p:sp>
        <p:nvSpPr>
          <p:cNvPr id="1357830" name="Rectangle 6"/>
          <p:cNvSpPr>
            <a:spLocks noGrp="1" noChangeArrowheads="1"/>
          </p:cNvSpPr>
          <p:nvPr>
            <p:ph type="title" idx="4294967295"/>
          </p:nvPr>
        </p:nvSpPr>
        <p:spPr>
          <a:xfrm>
            <a:off x="76200" y="4437112"/>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080047858"/>
      </p:ext>
    </p:extLst>
  </p:cSld>
  <p:clrMapOvr>
    <a:masterClrMapping/>
  </p:clrMapOvr>
  <p:transition spd="med">
    <p:randomBa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2"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43" name="Rectangle 3"/>
          <p:cNvSpPr>
            <a:spLocks noGrp="1" noChangeArrowheads="1"/>
          </p:cNvSpPr>
          <p:nvPr>
            <p:ph type="title" idx="4294967295"/>
          </p:nvPr>
        </p:nvSpPr>
        <p:spPr>
          <a:xfrm>
            <a:off x="0" y="6248400"/>
            <a:ext cx="9144000" cy="609600"/>
          </a:xfrm>
        </p:spPr>
        <p:txBody>
          <a:bodyPr/>
          <a:lstStyle/>
          <a:p>
            <a:pPr eaLnBrk="1" hangingPunct="1"/>
            <a:r>
              <a:rPr lang="en-US" sz="2400" b="1" dirty="0">
                <a:solidFill>
                  <a:srgbClr val="000000"/>
                </a:solidFill>
                <a:latin typeface="Arial"/>
                <a:cs typeface="Arial"/>
              </a:rPr>
              <a:t>Swimming in the Spirit - Perth, Western Australia</a:t>
            </a:r>
            <a:endParaRPr lang="en-US" sz="6000" b="1" dirty="0">
              <a:latin typeface="Arial"/>
              <a:cs typeface="Arial"/>
            </a:endParaRPr>
          </a:p>
        </p:txBody>
      </p:sp>
      <p:sp>
        <p:nvSpPr>
          <p:cNvPr id="52224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354814146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90"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8"/>
            <a:ext cx="9144000" cy="581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4291" name="Rectangle 4"/>
          <p:cNvSpPr>
            <a:spLocks noGrp="1" noChangeArrowheads="1"/>
          </p:cNvSpPr>
          <p:nvPr>
            <p:ph type="title" idx="4294967295"/>
          </p:nvPr>
        </p:nvSpPr>
        <p:spPr>
          <a:xfrm>
            <a:off x="228600" y="0"/>
            <a:ext cx="3048000" cy="1905000"/>
          </a:xfrm>
        </p:spPr>
        <p:txBody>
          <a:bodyPr/>
          <a:lstStyle/>
          <a:p>
            <a:pPr algn="l" eaLnBrk="1" hangingPunct="1"/>
            <a:r>
              <a:rPr lang="en-US" sz="3600"/>
              <a:t>What really happened at Pentecost?</a:t>
            </a: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lIns="91416" tIns="45709" rIns="91416" bIns="45709" anchor="ctr"/>
          <a:lstStyle/>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of</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with</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in</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by</a:t>
            </a:r>
            <a:r>
              <a:rPr lang="en-US" sz="2800" b="0" dirty="0">
                <a:solidFill>
                  <a:srgbClr val="000000"/>
                </a:solidFill>
                <a:latin typeface="Arial"/>
                <a:ea typeface="Osaka"/>
                <a:cs typeface="Osaka"/>
              </a:rPr>
              <a:t> the Spirit</a:t>
            </a:r>
          </a:p>
        </p:txBody>
      </p:sp>
      <p:sp>
        <p:nvSpPr>
          <p:cNvPr id="7" name="Rectangle 4"/>
          <p:cNvSpPr txBox="1">
            <a:spLocks noChangeArrowheads="1"/>
          </p:cNvSpPr>
          <p:nvPr/>
        </p:nvSpPr>
        <p:spPr bwMode="auto">
          <a:xfrm>
            <a:off x="2133601" y="3352800"/>
            <a:ext cx="6019800" cy="990600"/>
          </a:xfrm>
          <a:prstGeom prst="rect">
            <a:avLst/>
          </a:prstGeom>
          <a:solidFill>
            <a:schemeClr val="bg1"/>
          </a:solidFill>
          <a:ln w="9525">
            <a:noFill/>
            <a:miter lim="800000"/>
            <a:headEnd/>
            <a:tailEnd/>
          </a:ln>
          <a:effectLst/>
        </p:spPr>
        <p:txBody>
          <a:bodyPr lIns="91416" tIns="45709" rIns="91416" bIns="45709" anchor="ctr"/>
          <a:lstStyle/>
          <a:p>
            <a:pPr marL="742760" indent="-742760" eaLnBrk="0" hangingPunct="0">
              <a:defRPr/>
            </a:pPr>
            <a:r>
              <a:rPr lang="en-US" sz="4800" b="0" i="1" dirty="0" err="1">
                <a:solidFill>
                  <a:srgbClr val="000000"/>
                </a:solidFill>
                <a:latin typeface="Arial"/>
                <a:ea typeface="Osaka"/>
                <a:cs typeface="Osaka"/>
              </a:rPr>
              <a:t>baptizo</a:t>
            </a:r>
            <a:r>
              <a:rPr lang="en-US" sz="4800" b="0" i="1" dirty="0">
                <a:solidFill>
                  <a:srgbClr val="000000"/>
                </a:solidFill>
                <a:latin typeface="Arial"/>
                <a:ea typeface="Osaka"/>
                <a:cs typeface="Osaka"/>
              </a:rPr>
              <a:t> en </a:t>
            </a:r>
            <a:r>
              <a:rPr lang="en-US" sz="4800" b="0" i="1" dirty="0" err="1">
                <a:solidFill>
                  <a:srgbClr val="000000"/>
                </a:solidFill>
                <a:latin typeface="Arial"/>
                <a:ea typeface="Osaka"/>
                <a:cs typeface="Osaka"/>
              </a:rPr>
              <a:t>pneumati</a:t>
            </a:r>
            <a:endParaRPr lang="en-US" sz="4800" b="0" i="1" dirty="0">
              <a:solidFill>
                <a:srgbClr val="000000"/>
              </a:solidFill>
              <a:latin typeface="Arial"/>
              <a:ea typeface="Osaka"/>
              <a:cs typeface="Osaka"/>
            </a:endParaRPr>
          </a:p>
        </p:txBody>
      </p:sp>
      <p:cxnSp>
        <p:nvCxnSpPr>
          <p:cNvPr id="9" name="Straight Connector 8"/>
          <p:cNvCxnSpPr>
            <a:cxnSpLocks noChangeShapeType="1"/>
          </p:cNvCxnSpPr>
          <p:nvPr/>
        </p:nvCxnSpPr>
        <p:spPr bwMode="auto">
          <a:xfrm>
            <a:off x="3962400" y="381000"/>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1270209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412875"/>
          </a:xfrm>
        </p:spPr>
        <p:txBody>
          <a:bodyPr/>
          <a:lstStyle/>
          <a:p>
            <a:pPr algn="ctr"/>
            <a:r>
              <a:rPr lang="en-US">
                <a:latin typeface="Arial" charset="0"/>
              </a:rPr>
              <a:t>Are There </a:t>
            </a:r>
            <a:r>
              <a:rPr lang="en-US" sz="5400">
                <a:solidFill>
                  <a:srgbClr val="0000FF"/>
                </a:solidFill>
                <a:latin typeface="Arial" charset="0"/>
              </a:rPr>
              <a:t>Two</a:t>
            </a:r>
            <a:r>
              <a:rPr lang="en-US" sz="5400">
                <a:latin typeface="Arial" charset="0"/>
              </a:rPr>
              <a:t> </a:t>
            </a:r>
            <a:r>
              <a:rPr lang="en-US" sz="5400">
                <a:solidFill>
                  <a:srgbClr val="800080"/>
                </a:solidFill>
                <a:latin typeface="Arial" charset="0"/>
              </a:rPr>
              <a:t>Types</a:t>
            </a:r>
            <a:r>
              <a:rPr lang="en-US">
                <a:latin typeface="Arial" charset="0"/>
              </a:rPr>
              <a:t> of Christians?</a:t>
            </a:r>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Ordinary Christians</a:t>
            </a: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Spirit-baptized Christians</a:t>
            </a: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8182" name="Text Box 1033"/>
          <p:cNvSpPr txBox="1">
            <a:spLocks noChangeArrowheads="1"/>
          </p:cNvSpPr>
          <p:nvPr/>
        </p:nvSpPr>
        <p:spPr bwMode="auto">
          <a:xfrm>
            <a:off x="1355725" y="5181600"/>
            <a:ext cx="2200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Non-Christians</a:t>
            </a:r>
          </a:p>
        </p:txBody>
      </p:sp>
      <p:sp>
        <p:nvSpPr>
          <p:cNvPr id="178183" name="Text Box 1034"/>
          <p:cNvSpPr txBox="1">
            <a:spLocks noChangeArrowheads="1"/>
          </p:cNvSpPr>
          <p:nvPr/>
        </p:nvSpPr>
        <p:spPr bwMode="auto">
          <a:xfrm>
            <a:off x="1447800" y="3429000"/>
            <a:ext cx="1539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Christians</a:t>
            </a: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Presented &amp; Critiqued by Grudem, </a:t>
            </a:r>
            <a:r>
              <a:rPr kumimoji="0" 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Systematic Theology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 776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527363"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lIns="91416" tIns="45709" rIns="91416" bIns="45709" anchor="ctr"/>
          <a:lstStyle/>
          <a:p>
            <a:pPr eaLnBrk="0" hangingPunct="0"/>
            <a:endParaRPr lang="en-US" b="0">
              <a:solidFill>
                <a:srgbClr val="000000"/>
              </a:solidFill>
            </a:endParaRPr>
          </a:p>
        </p:txBody>
      </p:sp>
      <p:sp>
        <p:nvSpPr>
          <p:cNvPr id="527365" name="Rectangle 3"/>
          <p:cNvSpPr>
            <a:spLocks noChangeArrowheads="1"/>
          </p:cNvSpPr>
          <p:nvPr/>
        </p:nvSpPr>
        <p:spPr bwMode="auto">
          <a:xfrm>
            <a:off x="1524000" y="1295402"/>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the Spirit</a:t>
            </a:r>
            <a:r>
              <a:rPr lang="ru-RU" altLang="ja-JP" sz="2000" b="0" dirty="0">
                <a:solidFill>
                  <a:srgbClr val="000000"/>
                </a:solidFill>
              </a:rPr>
              <a:t>"</a:t>
            </a:r>
            <a:endParaRPr lang="en-US" sz="2000" b="0" dirty="0">
              <a:solidFill>
                <a:srgbClr val="000000"/>
              </a:solidFill>
            </a:endParaRPr>
          </a:p>
        </p:txBody>
      </p:sp>
      <p:sp>
        <p:nvSpPr>
          <p:cNvPr id="527366" name="Line 4"/>
          <p:cNvSpPr>
            <a:spLocks noChangeShapeType="1"/>
          </p:cNvSpPr>
          <p:nvPr/>
        </p:nvSpPr>
        <p:spPr bwMode="auto">
          <a:xfrm>
            <a:off x="4333875"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7" name="Line 5"/>
          <p:cNvSpPr>
            <a:spLocks noChangeShapeType="1"/>
          </p:cNvSpPr>
          <p:nvPr/>
        </p:nvSpPr>
        <p:spPr bwMode="auto">
          <a:xfrm>
            <a:off x="6184900"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8"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69" name="Rectangle 7"/>
          <p:cNvSpPr>
            <a:spLocks noChangeArrowheads="1"/>
          </p:cNvSpPr>
          <p:nvPr/>
        </p:nvSpPr>
        <p:spPr bwMode="auto">
          <a:xfrm>
            <a:off x="19875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70" name="Rectangle 8"/>
          <p:cNvSpPr>
            <a:spLocks noChangeArrowheads="1"/>
          </p:cNvSpPr>
          <p:nvPr/>
        </p:nvSpPr>
        <p:spPr bwMode="auto">
          <a:xfrm>
            <a:off x="176848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71" name="Rectangle 9"/>
          <p:cNvSpPr>
            <a:spLocks noChangeArrowheads="1"/>
          </p:cNvSpPr>
          <p:nvPr/>
        </p:nvSpPr>
        <p:spPr bwMode="auto">
          <a:xfrm>
            <a:off x="1768480" y="2100264"/>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72" name="Rectangle 10"/>
          <p:cNvSpPr>
            <a:spLocks noChangeArrowheads="1"/>
          </p:cNvSpPr>
          <p:nvPr/>
        </p:nvSpPr>
        <p:spPr bwMode="auto">
          <a:xfrm>
            <a:off x="1768480"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73"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Sphere:</a:t>
            </a:r>
            <a:r>
              <a:rPr lang="en-US" sz="2000" b="0">
                <a:solidFill>
                  <a:srgbClr val="000000"/>
                </a:solidFill>
              </a:rPr>
              <a:t> into</a:t>
            </a:r>
            <a:endParaRPr lang="en-US" sz="2000" i="1">
              <a:solidFill>
                <a:srgbClr val="000000"/>
              </a:solidFill>
            </a:endParaRPr>
          </a:p>
        </p:txBody>
      </p:sp>
      <p:sp>
        <p:nvSpPr>
          <p:cNvPr id="527374"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Instrument:</a:t>
            </a:r>
            <a:r>
              <a:rPr lang="en-US" sz="2000" b="0">
                <a:solidFill>
                  <a:srgbClr val="000000"/>
                </a:solidFill>
              </a:rPr>
              <a:t> with</a:t>
            </a:r>
          </a:p>
        </p:txBody>
      </p:sp>
      <p:sp>
        <p:nvSpPr>
          <p:cNvPr id="527375" name="Rectangle 13"/>
          <p:cNvSpPr>
            <a:spLocks noChangeArrowheads="1"/>
          </p:cNvSpPr>
          <p:nvPr/>
        </p:nvSpPr>
        <p:spPr bwMode="auto">
          <a:xfrm>
            <a:off x="55563" y="2100264"/>
            <a:ext cx="1484312"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Agent:</a:t>
            </a:r>
            <a:r>
              <a:rPr lang="en-US" sz="2000" b="0">
                <a:solidFill>
                  <a:srgbClr val="000000"/>
                </a:solidFill>
              </a:rPr>
              <a:t> by</a:t>
            </a:r>
          </a:p>
        </p:txBody>
      </p:sp>
      <p:sp>
        <p:nvSpPr>
          <p:cNvPr id="527376" name="Rectangle 14"/>
          <p:cNvSpPr>
            <a:spLocks noChangeArrowheads="1"/>
          </p:cNvSpPr>
          <p:nvPr/>
        </p:nvSpPr>
        <p:spPr bwMode="auto">
          <a:xfrm>
            <a:off x="19051" y="5678489"/>
            <a:ext cx="150495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Goal:</a:t>
            </a:r>
            <a:r>
              <a:rPr lang="en-US" sz="2000" b="0">
                <a:solidFill>
                  <a:srgbClr val="000000"/>
                </a:solidFill>
              </a:rPr>
              <a:t> so as to become</a:t>
            </a:r>
            <a:endParaRPr lang="en-US" sz="2000" i="1">
              <a:solidFill>
                <a:srgbClr val="000000"/>
              </a:solidFill>
            </a:endParaRPr>
          </a:p>
        </p:txBody>
      </p:sp>
      <p:sp>
        <p:nvSpPr>
          <p:cNvPr id="527377" name="Rectangle 15"/>
          <p:cNvSpPr>
            <a:spLocks noChangeArrowheads="1"/>
          </p:cNvSpPr>
          <p:nvPr/>
        </p:nvSpPr>
        <p:spPr bwMode="auto">
          <a:xfrm>
            <a:off x="55563" y="1295402"/>
            <a:ext cx="1374775"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Translation</a:t>
            </a:r>
            <a:endParaRPr lang="en-US" sz="2000" b="0">
              <a:solidFill>
                <a:srgbClr val="000000"/>
              </a:solidFill>
            </a:endParaRPr>
          </a:p>
        </p:txBody>
      </p:sp>
      <p:sp>
        <p:nvSpPr>
          <p:cNvPr id="527378" name="Line 16"/>
          <p:cNvSpPr>
            <a:spLocks noChangeShapeType="1"/>
          </p:cNvSpPr>
          <p:nvPr/>
        </p:nvSpPr>
        <p:spPr bwMode="auto">
          <a:xfrm>
            <a:off x="2500318"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79" name="Line 17"/>
          <p:cNvSpPr>
            <a:spLocks noChangeShapeType="1"/>
          </p:cNvSpPr>
          <p:nvPr/>
        </p:nvSpPr>
        <p:spPr bwMode="auto">
          <a:xfrm>
            <a:off x="2500318"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0" name="Line 18"/>
          <p:cNvSpPr>
            <a:spLocks noChangeShapeType="1"/>
          </p:cNvSpPr>
          <p:nvPr/>
        </p:nvSpPr>
        <p:spPr bwMode="auto">
          <a:xfrm>
            <a:off x="2500318" y="2543180"/>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1" name="Oval 19"/>
          <p:cNvSpPr>
            <a:spLocks noChangeArrowheads="1"/>
          </p:cNvSpPr>
          <p:nvPr/>
        </p:nvSpPr>
        <p:spPr bwMode="auto">
          <a:xfrm>
            <a:off x="3508376"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82" name="Rectangle 20"/>
          <p:cNvSpPr>
            <a:spLocks noChangeArrowheads="1"/>
          </p:cNvSpPr>
          <p:nvPr/>
        </p:nvSpPr>
        <p:spPr bwMode="auto">
          <a:xfrm>
            <a:off x="3429000" y="1295402"/>
            <a:ext cx="1843088"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in one Spirit</a:t>
            </a:r>
            <a:r>
              <a:rPr lang="ru-RU" altLang="ja-JP" sz="2000" b="0" dirty="0">
                <a:solidFill>
                  <a:srgbClr val="000000"/>
                </a:solidFill>
              </a:rPr>
              <a:t>"</a:t>
            </a:r>
            <a:endParaRPr lang="en-US" sz="2000" b="0" dirty="0">
              <a:solidFill>
                <a:srgbClr val="000000"/>
              </a:solidFill>
            </a:endParaRPr>
          </a:p>
        </p:txBody>
      </p:sp>
      <p:sp>
        <p:nvSpPr>
          <p:cNvPr id="527383" name="Rectangle 21"/>
          <p:cNvSpPr>
            <a:spLocks noChangeArrowheads="1"/>
          </p:cNvSpPr>
          <p:nvPr/>
        </p:nvSpPr>
        <p:spPr bwMode="auto">
          <a:xfrm>
            <a:off x="3819526" y="4291013"/>
            <a:ext cx="1065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84" name="Rectangle 22"/>
          <p:cNvSpPr>
            <a:spLocks noChangeArrowheads="1"/>
          </p:cNvSpPr>
          <p:nvPr/>
        </p:nvSpPr>
        <p:spPr bwMode="auto">
          <a:xfrm>
            <a:off x="360045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85" name="Rectangle 23"/>
          <p:cNvSpPr>
            <a:spLocks noChangeArrowheads="1"/>
          </p:cNvSpPr>
          <p:nvPr/>
        </p:nvSpPr>
        <p:spPr bwMode="auto">
          <a:xfrm>
            <a:off x="3600455" y="20716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86" name="Rectangle 24"/>
          <p:cNvSpPr>
            <a:spLocks noChangeArrowheads="1"/>
          </p:cNvSpPr>
          <p:nvPr/>
        </p:nvSpPr>
        <p:spPr bwMode="auto">
          <a:xfrm>
            <a:off x="3600455"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one body</a:t>
            </a:r>
            <a:endParaRPr lang="en-US" sz="2000" b="0">
              <a:solidFill>
                <a:srgbClr val="000000"/>
              </a:solidFill>
            </a:endParaRPr>
          </a:p>
        </p:txBody>
      </p:sp>
      <p:sp>
        <p:nvSpPr>
          <p:cNvPr id="527387" name="Line 25"/>
          <p:cNvSpPr>
            <a:spLocks noChangeShapeType="1"/>
          </p:cNvSpPr>
          <p:nvPr/>
        </p:nvSpPr>
        <p:spPr bwMode="auto">
          <a:xfrm>
            <a:off x="4333875"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8" name="Line 26"/>
          <p:cNvSpPr>
            <a:spLocks noChangeShapeType="1"/>
          </p:cNvSpPr>
          <p:nvPr/>
        </p:nvSpPr>
        <p:spPr bwMode="auto">
          <a:xfrm>
            <a:off x="4333875" y="2543180"/>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9"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0" name="Rectangle 28"/>
          <p:cNvSpPr>
            <a:spLocks noChangeArrowheads="1"/>
          </p:cNvSpPr>
          <p:nvPr/>
        </p:nvSpPr>
        <p:spPr bwMode="auto">
          <a:xfrm>
            <a:off x="5359400" y="1295402"/>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by one Spirit</a:t>
            </a:r>
            <a:r>
              <a:rPr lang="ru-RU" altLang="ja-JP" sz="2000" b="0" dirty="0">
                <a:solidFill>
                  <a:srgbClr val="000000"/>
                </a:solidFill>
              </a:rPr>
              <a:t>"</a:t>
            </a:r>
            <a:endParaRPr lang="en-US" sz="2000" b="0" dirty="0">
              <a:solidFill>
                <a:srgbClr val="000000"/>
              </a:solidFill>
            </a:endParaRPr>
          </a:p>
        </p:txBody>
      </p:sp>
      <p:sp>
        <p:nvSpPr>
          <p:cNvPr id="527391" name="Rectangle 29"/>
          <p:cNvSpPr>
            <a:spLocks noChangeArrowheads="1"/>
          </p:cNvSpPr>
          <p:nvPr/>
        </p:nvSpPr>
        <p:spPr bwMode="auto">
          <a:xfrm>
            <a:off x="56705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92" name="Rectangle 30"/>
          <p:cNvSpPr>
            <a:spLocks noChangeArrowheads="1"/>
          </p:cNvSpPr>
          <p:nvPr/>
        </p:nvSpPr>
        <p:spPr bwMode="auto">
          <a:xfrm>
            <a:off x="545148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3" name="Rectangle 31"/>
          <p:cNvSpPr>
            <a:spLocks noChangeArrowheads="1"/>
          </p:cNvSpPr>
          <p:nvPr/>
        </p:nvSpPr>
        <p:spPr bwMode="auto">
          <a:xfrm>
            <a:off x="5451480" y="20716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94" name="Rectangle 32"/>
          <p:cNvSpPr>
            <a:spLocks noChangeArrowheads="1"/>
          </p:cNvSpPr>
          <p:nvPr/>
        </p:nvSpPr>
        <p:spPr bwMode="auto">
          <a:xfrm>
            <a:off x="5451480"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5" name="Line 33"/>
          <p:cNvSpPr>
            <a:spLocks noChangeShapeType="1"/>
          </p:cNvSpPr>
          <p:nvPr/>
        </p:nvSpPr>
        <p:spPr bwMode="auto">
          <a:xfrm>
            <a:off x="6184900"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6" name="Line 34"/>
          <p:cNvSpPr>
            <a:spLocks noChangeShapeType="1"/>
          </p:cNvSpPr>
          <p:nvPr/>
        </p:nvSpPr>
        <p:spPr bwMode="auto">
          <a:xfrm>
            <a:off x="6184900" y="2543180"/>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7"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8" name="Rectangle 36"/>
          <p:cNvSpPr>
            <a:spLocks noChangeArrowheads="1"/>
          </p:cNvSpPr>
          <p:nvPr/>
        </p:nvSpPr>
        <p:spPr bwMode="auto">
          <a:xfrm>
            <a:off x="7300918" y="1295402"/>
            <a:ext cx="1843087"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one Spirit</a:t>
            </a:r>
            <a:r>
              <a:rPr lang="ru-RU" altLang="ja-JP" sz="2000" b="0" dirty="0">
                <a:solidFill>
                  <a:srgbClr val="000000"/>
                </a:solidFill>
              </a:rPr>
              <a:t>"</a:t>
            </a:r>
            <a:endParaRPr lang="en-US" sz="2000" b="0" dirty="0">
              <a:solidFill>
                <a:srgbClr val="000000"/>
              </a:solidFill>
            </a:endParaRPr>
          </a:p>
        </p:txBody>
      </p:sp>
      <p:sp>
        <p:nvSpPr>
          <p:cNvPr id="527399" name="Rectangle 37"/>
          <p:cNvSpPr>
            <a:spLocks noChangeArrowheads="1"/>
          </p:cNvSpPr>
          <p:nvPr/>
        </p:nvSpPr>
        <p:spPr bwMode="auto">
          <a:xfrm>
            <a:off x="76136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400"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401" name="Rectangle 39"/>
          <p:cNvSpPr>
            <a:spLocks noChangeArrowheads="1"/>
          </p:cNvSpPr>
          <p:nvPr/>
        </p:nvSpPr>
        <p:spPr bwMode="auto">
          <a:xfrm>
            <a:off x="7392988" y="2071689"/>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402" name="Rectangle 40"/>
          <p:cNvSpPr>
            <a:spLocks noChangeArrowheads="1"/>
          </p:cNvSpPr>
          <p:nvPr/>
        </p:nvSpPr>
        <p:spPr bwMode="auto">
          <a:xfrm>
            <a:off x="7392988" y="5678489"/>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403" name="Line 41"/>
          <p:cNvSpPr>
            <a:spLocks noChangeShapeType="1"/>
          </p:cNvSpPr>
          <p:nvPr/>
        </p:nvSpPr>
        <p:spPr bwMode="auto">
          <a:xfrm>
            <a:off x="8126418"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4" name="Line 42"/>
          <p:cNvSpPr>
            <a:spLocks noChangeShapeType="1"/>
          </p:cNvSpPr>
          <p:nvPr/>
        </p:nvSpPr>
        <p:spPr bwMode="auto">
          <a:xfrm>
            <a:off x="8126418"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5" name="Line 43"/>
          <p:cNvSpPr>
            <a:spLocks noChangeShapeType="1"/>
          </p:cNvSpPr>
          <p:nvPr/>
        </p:nvSpPr>
        <p:spPr bwMode="auto">
          <a:xfrm>
            <a:off x="8126418" y="2543180"/>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20524" name="Rectangle 44"/>
          <p:cNvSpPr>
            <a:spLocks noGrp="1" noChangeArrowheads="1"/>
          </p:cNvSpPr>
          <p:nvPr>
            <p:ph type="title" idx="4294967295"/>
          </p:nvPr>
        </p:nvSpPr>
        <p:spPr>
          <a:xfrm>
            <a:off x="381000" y="152401"/>
            <a:ext cx="77724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pitchFamily="34" charset="0"/>
                <a:ea typeface="SimSun" pitchFamily="2" charset="-122"/>
                <a:cs typeface="SimSun" pitchFamily="2" charset="-122"/>
              </a:rPr>
              <a:t>Translations of Spirit Baptism</a:t>
            </a:r>
          </a:p>
        </p:txBody>
      </p:sp>
      <p:sp>
        <p:nvSpPr>
          <p:cNvPr id="527407" name="Text Box 46"/>
          <p:cNvSpPr txBox="1">
            <a:spLocks noChangeArrowheads="1"/>
          </p:cNvSpPr>
          <p:nvPr/>
        </p:nvSpPr>
        <p:spPr bwMode="auto">
          <a:xfrm>
            <a:off x="1524001" y="742950"/>
            <a:ext cx="188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Gospels/Acts</a:t>
            </a:r>
          </a:p>
        </p:txBody>
      </p:sp>
      <p:sp>
        <p:nvSpPr>
          <p:cNvPr id="527408" name="Text Box 46"/>
          <p:cNvSpPr txBox="1">
            <a:spLocks noChangeArrowheads="1"/>
          </p:cNvSpPr>
          <p:nvPr/>
        </p:nvSpPr>
        <p:spPr bwMode="auto">
          <a:xfrm>
            <a:off x="3429000" y="762000"/>
            <a:ext cx="5715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1 Corinthians 12:13 Translation Options</a:t>
            </a:r>
          </a:p>
        </p:txBody>
      </p:sp>
      <p:sp>
        <p:nvSpPr>
          <p:cNvPr id="49"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spTree>
    <p:extLst>
      <p:ext uri="{BB962C8B-B14F-4D97-AF65-F5344CB8AC3E}">
        <p14:creationId xmlns:p14="http://schemas.microsoft.com/office/powerpoint/2010/main" val="2250304722"/>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7906"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grpSp>
        <p:nvGrpSpPr>
          <p:cNvPr id="2" name="Group 150"/>
          <p:cNvGrpSpPr>
            <a:grpSpLocks/>
          </p:cNvGrpSpPr>
          <p:nvPr/>
        </p:nvGrpSpPr>
        <p:grpSpPr bwMode="auto">
          <a:xfrm>
            <a:off x="0" y="533400"/>
            <a:ext cx="9144000" cy="6324600"/>
            <a:chOff x="0" y="336"/>
            <a:chExt cx="5760" cy="3984"/>
          </a:xfrm>
        </p:grpSpPr>
        <p:sp>
          <p:nvSpPr>
            <p:cNvPr id="507909" name="Rectangle 149"/>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endParaRPr lang="en-US" dirty="0"/>
            </a:p>
          </p:txBody>
        </p:sp>
        <p:grpSp>
          <p:nvGrpSpPr>
            <p:cNvPr id="507910" name="Group 148"/>
            <p:cNvGrpSpPr>
              <a:grpSpLocks/>
            </p:cNvGrpSpPr>
            <p:nvPr/>
          </p:nvGrpSpPr>
          <p:grpSpPr bwMode="auto">
            <a:xfrm>
              <a:off x="0" y="336"/>
              <a:ext cx="5760" cy="3954"/>
              <a:chOff x="0" y="336"/>
              <a:chExt cx="5760" cy="3954"/>
            </a:xfrm>
          </p:grpSpPr>
          <p:grpSp>
            <p:nvGrpSpPr>
              <p:cNvPr id="507911" name="Group 143"/>
              <p:cNvGrpSpPr>
                <a:grpSpLocks/>
              </p:cNvGrpSpPr>
              <p:nvPr/>
            </p:nvGrpSpPr>
            <p:grpSpPr bwMode="auto">
              <a:xfrm>
                <a:off x="0" y="336"/>
                <a:ext cx="5760" cy="3936"/>
                <a:chOff x="0" y="480"/>
                <a:chExt cx="5760" cy="3648"/>
              </a:xfrm>
            </p:grpSpPr>
            <p:sp>
              <p:nvSpPr>
                <p:cNvPr id="507916" name="Rectangle 73"/>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17" name="Rectangle 74"/>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Gospels/Acts</a:t>
                  </a:r>
                </a:p>
              </p:txBody>
            </p:sp>
            <p:sp>
              <p:nvSpPr>
                <p:cNvPr id="507918" name="Rectangle 75"/>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1 Corinthians 12:13</a:t>
                  </a:r>
                  <a:endParaRPr lang="en-US" sz="1200">
                    <a:latin typeface="Arial Narrow" charset="0"/>
                    <a:cs typeface="Times New Roman" charset="0"/>
                  </a:endParaRPr>
                </a:p>
              </p:txBody>
            </p:sp>
            <p:sp>
              <p:nvSpPr>
                <p:cNvPr id="507919" name="Rectangle 81"/>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Translation: How is </a:t>
                  </a:r>
                  <a:r>
                    <a:rPr lang="en-US" sz="1200" i="1">
                      <a:latin typeface="Arial Narrow" charset="0"/>
                      <a:cs typeface="Times New Roman" charset="0"/>
                    </a:rPr>
                    <a:t>baptizo en pneumati</a:t>
                  </a:r>
                  <a:r>
                    <a:rPr lang="en-US" sz="1200">
                      <a:latin typeface="Arial Narrow" charset="0"/>
                      <a:cs typeface="Times New Roman" charset="0"/>
                    </a:rPr>
                    <a:t> rendered?</a:t>
                  </a:r>
                </a:p>
              </p:txBody>
            </p:sp>
            <p:sp>
              <p:nvSpPr>
                <p:cNvPr id="507920" name="Rectangle 82"/>
                <p:cNvSpPr>
                  <a:spLocks noChangeArrowheads="1"/>
                </p:cNvSpPr>
                <p:nvPr/>
              </p:nvSpPr>
              <p:spPr bwMode="auto">
                <a:xfrm>
                  <a:off x="924" y="1116"/>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will baptize you </a:t>
                  </a:r>
                  <a:r>
                    <a:rPr lang="en-US" altLang="ja-JP" sz="1200" i="1" dirty="0">
                      <a:latin typeface="Arial Narrow" charset="0"/>
                      <a:cs typeface="Times New Roman" charset="0"/>
                    </a:rPr>
                    <a:t>with</a:t>
                  </a:r>
                  <a:r>
                    <a:rPr lang="en-US" altLang="ja-JP" sz="1200" dirty="0">
                      <a:latin typeface="Arial Narrow" charset="0"/>
                      <a:cs typeface="Times New Roman" charset="0"/>
                    </a:rPr>
                    <a:t> the Holy Spirit</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1" name="Rectangle 83"/>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in</a:t>
                  </a:r>
                  <a:r>
                    <a:rPr lang="en-US" altLang="ja-JP" sz="1200" dirty="0">
                      <a:latin typeface="Arial Narrow" charset="0"/>
                      <a:cs typeface="Times New Roman" charset="0"/>
                    </a:rPr>
                    <a:t> one Spirit </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2" name="Rectangle 84"/>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by</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3" name="Rectangle 85"/>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with</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4" name="Rectangle 86"/>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dirty="0">
                      <a:latin typeface="Arial Narrow" charset="0"/>
                      <a:cs typeface="Times New Roman" charset="0"/>
                    </a:rPr>
                    <a:t>Agent: Who </a:t>
                  </a:r>
                  <a:r>
                    <a:rPr lang="en-US" sz="1200" dirty="0" err="1">
                      <a:latin typeface="Arial Narrow" charset="0"/>
                      <a:cs typeface="Times New Roman" charset="0"/>
                    </a:rPr>
                    <a:t>baptises</a:t>
                  </a:r>
                  <a:r>
                    <a:rPr lang="en-US" sz="1200" dirty="0">
                      <a:latin typeface="Arial Narrow" charset="0"/>
                      <a:cs typeface="Times New Roman" charset="0"/>
                    </a:rPr>
                    <a:t>? (</a:t>
                  </a:r>
                  <a:r>
                    <a:rPr lang="ru-RU" altLang="ja-JP" sz="1200" dirty="0">
                      <a:latin typeface="Arial Narrow" charset="0"/>
                      <a:cs typeface="Times New Roman" charset="0"/>
                    </a:rPr>
                    <a:t>"</a:t>
                  </a:r>
                  <a:r>
                    <a:rPr lang="en-US" altLang="ja-JP" sz="1200" dirty="0">
                      <a:latin typeface="Arial Narrow" charset="0"/>
                      <a:cs typeface="Times New Roman" charset="0"/>
                    </a:rPr>
                    <a:t>by…</a:t>
                  </a:r>
                  <a:r>
                    <a:rPr lang="ru-RU" altLang="ja-JP" sz="1200" dirty="0">
                      <a:latin typeface="Arial Narrow" charset="0"/>
                      <a:cs typeface="Times New Roman" charset="0"/>
                    </a:rPr>
                    <a:t>"</a:t>
                  </a:r>
                  <a:r>
                    <a:rPr lang="en-US" altLang="ja-JP" sz="1200" dirty="0">
                      <a:latin typeface="Arial Narrow" charset="0"/>
                      <a:cs typeface="Times New Roman" charset="0"/>
                    </a:rPr>
                    <a:t>)</a:t>
                  </a:r>
                  <a:endParaRPr lang="en-US" sz="1200" dirty="0">
                    <a:latin typeface="Arial Narrow" charset="0"/>
                    <a:cs typeface="Times New Roman" charset="0"/>
                  </a:endParaRPr>
                </a:p>
              </p:txBody>
            </p:sp>
            <p:sp>
              <p:nvSpPr>
                <p:cNvPr id="507925" name="Rectangle 87"/>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Christ</a:t>
                  </a:r>
                </a:p>
              </p:txBody>
            </p:sp>
            <p:sp>
              <p:nvSpPr>
                <p:cNvPr id="507926" name="Rectangle 88"/>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27" name="Rectangle 89"/>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a:t>
                  </a:r>
                </a:p>
                <a:p>
                  <a:pPr eaLnBrk="0" hangingPunct="0"/>
                  <a:r>
                    <a:rPr lang="en-US" sz="1200">
                      <a:latin typeface="Arial Narrow" charset="0"/>
                      <a:cs typeface="Times New Roman" charset="0"/>
                    </a:rPr>
                    <a:t>(under Christ)</a:t>
                  </a:r>
                </a:p>
              </p:txBody>
            </p:sp>
            <p:sp>
              <p:nvSpPr>
                <p:cNvPr id="507928" name="Rectangle 90"/>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(Unstated)—but the gospels show Him to be Christ</a:t>
                  </a:r>
                </a:p>
              </p:txBody>
            </p:sp>
            <p:sp>
              <p:nvSpPr>
                <p:cNvPr id="507929" name="Rectangle 91"/>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Instrument: With what or whom is the believer baptised?</a:t>
                  </a:r>
                </a:p>
              </p:txBody>
            </p:sp>
            <p:sp>
              <p:nvSpPr>
                <p:cNvPr id="507930" name="Rectangle 92"/>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 Matt. 3 says all are baptised either with the Spirit (v. 11, believers) or with fire (v. 12, unbelievers)</a:t>
                  </a:r>
                </a:p>
              </p:txBody>
            </p:sp>
            <p:sp>
              <p:nvSpPr>
                <p:cNvPr id="507931" name="Rectangle 93"/>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2" name="Rectangle 94"/>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3" name="Rectangle 95"/>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4" name="Rectangle 96"/>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Sphere: Into what </a:t>
                  </a:r>
                  <a:r>
                    <a:rPr lang="en-US" sz="1200" i="1">
                      <a:latin typeface="Arial Narrow" charset="0"/>
                      <a:cs typeface="Times New Roman" charset="0"/>
                    </a:rPr>
                    <a:t>element</a:t>
                  </a:r>
                  <a:r>
                    <a:rPr lang="en-US" sz="1200">
                      <a:latin typeface="Arial Narrow" charset="0"/>
                      <a:cs typeface="Times New Roman" charset="0"/>
                    </a:rPr>
                    <a:t> is the baptism?</a:t>
                  </a:r>
                </a:p>
              </p:txBody>
            </p:sp>
            <p:sp>
              <p:nvSpPr>
                <p:cNvPr id="507935" name="Rectangle 97"/>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6" name="Rectangle 98"/>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7" name="Rectangle 99"/>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8" name="Rectangle 100"/>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9" name="Rectangle 101"/>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Goal: To what </a:t>
                  </a:r>
                  <a:r>
                    <a:rPr lang="en-US" sz="1200" i="1">
                      <a:latin typeface="Arial Narrow" charset="0"/>
                      <a:cs typeface="Times New Roman" charset="0"/>
                    </a:rPr>
                    <a:t>end</a:t>
                  </a:r>
                  <a:r>
                    <a:rPr lang="en-US" sz="1200">
                      <a:latin typeface="Arial Narrow" charset="0"/>
                      <a:cs typeface="Times New Roman" charset="0"/>
                    </a:rPr>
                    <a:t> or purpose is the baptism?</a:t>
                  </a:r>
                </a:p>
              </p:txBody>
            </p:sp>
            <p:sp>
              <p:nvSpPr>
                <p:cNvPr id="507940" name="Rectangle 102"/>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1" name="Rectangle 103"/>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42" name="Rectangle 104"/>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3" name="Rectangle 105"/>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4" name="Rectangle 106"/>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How is </a:t>
                  </a:r>
                  <a:r>
                    <a:rPr lang="en-US" sz="1200" i="1">
                      <a:latin typeface="Arial Narrow" charset="0"/>
                      <a:cs typeface="Times New Roman" charset="0"/>
                    </a:rPr>
                    <a:t>eis hen soma</a:t>
                  </a:r>
                  <a:r>
                    <a:rPr lang="en-US" sz="1200">
                      <a:latin typeface="Arial Narrow" charset="0"/>
                      <a:cs typeface="Times New Roman" charset="0"/>
                    </a:rPr>
                    <a:t> translated?</a:t>
                  </a:r>
                </a:p>
              </p:txBody>
            </p:sp>
            <p:sp>
              <p:nvSpPr>
                <p:cNvPr id="507945" name="Rectangle 107"/>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46" name="Rectangle 108"/>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r>
                    <a:rPr lang="en-US" altLang="ja-JP" sz="1200" dirty="0">
                      <a:latin typeface="Arial Narrow" charset="0"/>
                      <a:cs typeface="Times New Roman" charset="0"/>
                    </a:rPr>
                    <a:t> (goal or end)</a:t>
                  </a:r>
                  <a:endParaRPr lang="en-US" sz="1200" dirty="0">
                    <a:latin typeface="Arial Narrow" charset="0"/>
                    <a:cs typeface="Times New Roman" charset="0"/>
                  </a:endParaRPr>
                </a:p>
              </p:txBody>
            </p:sp>
            <p:sp>
              <p:nvSpPr>
                <p:cNvPr id="507947" name="Rectangle 109"/>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a:t>
                  </a:r>
                  <a:endParaRPr lang="en-US" sz="1200" dirty="0">
                    <a:latin typeface="Arial Narrow" charset="0"/>
                    <a:cs typeface="Times New Roman" charset="0"/>
                  </a:endParaRPr>
                </a:p>
              </p:txBody>
            </p:sp>
            <p:sp>
              <p:nvSpPr>
                <p:cNvPr id="507948" name="Rectangle 110"/>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(sphere)—same use in Rom. 6:3-4; Gal. 3:26-27</a:t>
                  </a:r>
                  <a:endParaRPr lang="en-US" sz="1200" dirty="0">
                    <a:latin typeface="Arial Narrow" charset="0"/>
                    <a:cs typeface="Times New Roman" charset="0"/>
                  </a:endParaRPr>
                </a:p>
              </p:txBody>
            </p:sp>
            <p:sp>
              <p:nvSpPr>
                <p:cNvPr id="507949" name="Rectangle 111"/>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Correlation of Gospels/Acts with 1 Cor. 12:13</a:t>
                  </a:r>
                </a:p>
              </p:txBody>
            </p:sp>
            <p:sp>
              <p:nvSpPr>
                <p:cNvPr id="507950" name="Rectangle 112"/>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a:t>
                  </a:r>
                </a:p>
              </p:txBody>
            </p:sp>
            <p:sp>
              <p:nvSpPr>
                <p:cNvPr id="507951" name="Rectangle 113"/>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Inconsistent</a:t>
                  </a:r>
                </a:p>
              </p:txBody>
            </p:sp>
            <p:sp>
              <p:nvSpPr>
                <p:cNvPr id="507952" name="Rectangle 114"/>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More consistent</a:t>
                  </a:r>
                </a:p>
              </p:txBody>
            </p:sp>
            <p:sp>
              <p:nvSpPr>
                <p:cNvPr id="507953" name="Rectangle 115"/>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Most consistent</a:t>
                  </a:r>
                </a:p>
              </p:txBody>
            </p:sp>
            <p:grpSp>
              <p:nvGrpSpPr>
                <p:cNvPr id="507954" name="Group 122"/>
                <p:cNvGrpSpPr>
                  <a:grpSpLocks/>
                </p:cNvGrpSpPr>
                <p:nvPr/>
              </p:nvGrpSpPr>
              <p:grpSpPr bwMode="auto">
                <a:xfrm>
                  <a:off x="10" y="768"/>
                  <a:ext cx="902" cy="348"/>
                  <a:chOff x="0" y="509"/>
                  <a:chExt cx="672" cy="747"/>
                </a:xfrm>
              </p:grpSpPr>
              <p:sp>
                <p:nvSpPr>
                  <p:cNvPr id="507982" name="Rectangle 7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83" name="Rectangle 121"/>
                  <p:cNvSpPr>
                    <a:spLocks noChangeArrowheads="1"/>
                  </p:cNvSpPr>
                  <p:nvPr/>
                </p:nvSpPr>
                <p:spPr bwMode="auto">
                  <a:xfrm>
                    <a:off x="0" y="509"/>
                    <a:ext cx="672"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5" name="Group 124"/>
                <p:cNvGrpSpPr>
                  <a:grpSpLocks/>
                </p:cNvGrpSpPr>
                <p:nvPr/>
              </p:nvGrpSpPr>
              <p:grpSpPr bwMode="auto">
                <a:xfrm>
                  <a:off x="912" y="768"/>
                  <a:ext cx="1200" cy="348"/>
                  <a:chOff x="672" y="509"/>
                  <a:chExt cx="854" cy="747"/>
                </a:xfrm>
              </p:grpSpPr>
              <p:sp>
                <p:nvSpPr>
                  <p:cNvPr id="507980" name="Rectangle 77"/>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Matt. 3:11; Mark 1:8; Luke 3:16; John 1:33; Acts 1:5; 2:33; 11:16</a:t>
                    </a:r>
                  </a:p>
                </p:txBody>
              </p:sp>
              <p:sp>
                <p:nvSpPr>
                  <p:cNvPr id="507981" name="Rectangle 123"/>
                  <p:cNvSpPr>
                    <a:spLocks noChangeArrowheads="1"/>
                  </p:cNvSpPr>
                  <p:nvPr/>
                </p:nvSpPr>
                <p:spPr bwMode="auto">
                  <a:xfrm>
                    <a:off x="672" y="509"/>
                    <a:ext cx="854"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6" name="Group 126"/>
                <p:cNvGrpSpPr>
                  <a:grpSpLocks/>
                </p:cNvGrpSpPr>
                <p:nvPr/>
              </p:nvGrpSpPr>
              <p:grpSpPr bwMode="auto">
                <a:xfrm>
                  <a:off x="2064" y="768"/>
                  <a:ext cx="1200" cy="348"/>
                  <a:chOff x="1526" y="509"/>
                  <a:chExt cx="870" cy="747"/>
                </a:xfrm>
              </p:grpSpPr>
              <p:sp>
                <p:nvSpPr>
                  <p:cNvPr id="507978" name="Rectangle 78"/>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A</a:t>
                    </a:r>
                    <a:r>
                      <a:rPr lang="en-US" sz="1200">
                        <a:latin typeface="Arial Narrow" charset="0"/>
                        <a:cs typeface="Times New Roman" charset="0"/>
                      </a:rPr>
                      <a:t> </a:t>
                    </a:r>
                  </a:p>
                  <a:p>
                    <a:pPr eaLnBrk="0" hangingPunct="0"/>
                    <a:r>
                      <a:rPr lang="en-US" sz="1200">
                        <a:latin typeface="Arial Narrow" charset="0"/>
                        <a:cs typeface="Times New Roman" charset="0"/>
                      </a:rPr>
                      <a:t>Pentecostal Interpretation</a:t>
                    </a:r>
                  </a:p>
                </p:txBody>
              </p:sp>
              <p:sp>
                <p:nvSpPr>
                  <p:cNvPr id="507979" name="Rectangle 125"/>
                  <p:cNvSpPr>
                    <a:spLocks noChangeArrowheads="1"/>
                  </p:cNvSpPr>
                  <p:nvPr/>
                </p:nvSpPr>
                <p:spPr bwMode="auto">
                  <a:xfrm>
                    <a:off x="152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7" name="Group 128"/>
                <p:cNvGrpSpPr>
                  <a:grpSpLocks/>
                </p:cNvGrpSpPr>
                <p:nvPr/>
              </p:nvGrpSpPr>
              <p:grpSpPr bwMode="auto">
                <a:xfrm>
                  <a:off x="3216" y="768"/>
                  <a:ext cx="1200" cy="348"/>
                  <a:chOff x="2396" y="509"/>
                  <a:chExt cx="870" cy="747"/>
                </a:xfrm>
              </p:grpSpPr>
              <p:sp>
                <p:nvSpPr>
                  <p:cNvPr id="507976" name="Rectangle 79"/>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B</a:t>
                    </a:r>
                    <a:r>
                      <a:rPr lang="en-US" sz="1200">
                        <a:latin typeface="Arial Narrow" charset="0"/>
                        <a:cs typeface="Times New Roman" charset="0"/>
                      </a:rPr>
                      <a:t> </a:t>
                    </a:r>
                  </a:p>
                  <a:p>
                    <a:pPr eaLnBrk="0" hangingPunct="0"/>
                    <a:r>
                      <a:rPr lang="en-US" sz="1200">
                        <a:latin typeface="Arial Narrow" charset="0"/>
                        <a:cs typeface="Times New Roman" charset="0"/>
                      </a:rPr>
                      <a:t>All Bible Translations, </a:t>
                    </a:r>
                  </a:p>
                  <a:p>
                    <a:pPr eaLnBrk="0" hangingPunct="0"/>
                    <a:r>
                      <a:rPr lang="en-US" sz="1200">
                        <a:latin typeface="Arial Narrow" charset="0"/>
                        <a:cs typeface="Times New Roman" charset="0"/>
                      </a:rPr>
                      <a:t>Non-Pentecostal View</a:t>
                    </a:r>
                  </a:p>
                </p:txBody>
              </p:sp>
              <p:sp>
                <p:nvSpPr>
                  <p:cNvPr id="507977" name="Rectangle 127"/>
                  <p:cNvSpPr>
                    <a:spLocks noChangeArrowheads="1"/>
                  </p:cNvSpPr>
                  <p:nvPr/>
                </p:nvSpPr>
                <p:spPr bwMode="auto">
                  <a:xfrm>
                    <a:off x="239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8" name="Group 130"/>
                <p:cNvGrpSpPr>
                  <a:grpSpLocks/>
                </p:cNvGrpSpPr>
                <p:nvPr/>
              </p:nvGrpSpPr>
              <p:grpSpPr bwMode="auto">
                <a:xfrm>
                  <a:off x="4368" y="768"/>
                  <a:ext cx="1333" cy="348"/>
                  <a:chOff x="3266" y="509"/>
                  <a:chExt cx="973" cy="747"/>
                </a:xfrm>
              </p:grpSpPr>
              <p:sp>
                <p:nvSpPr>
                  <p:cNvPr id="507974" name="Rectangle 80"/>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C</a:t>
                    </a:r>
                    <a:endParaRPr lang="en-US" sz="1200">
                      <a:latin typeface="Arial Narrow" charset="0"/>
                      <a:cs typeface="Times New Roman" charset="0"/>
                    </a:endParaRPr>
                  </a:p>
                  <a:p>
                    <a:pPr eaLnBrk="0" hangingPunct="0"/>
                    <a:r>
                      <a:rPr lang="en-US" sz="1200">
                        <a:latin typeface="Arial Narrow" charset="0"/>
                        <a:cs typeface="Times New Roman" charset="0"/>
                      </a:rPr>
                      <a:t>Another Non-Pentecostal View</a:t>
                    </a:r>
                  </a:p>
                  <a:p>
                    <a:pPr eaLnBrk="0" hangingPunct="0"/>
                    <a:r>
                      <a:rPr lang="en-US" sz="1200">
                        <a:latin typeface="Arial Narrow" charset="0"/>
                        <a:cs typeface="Times New Roman" charset="0"/>
                      </a:rPr>
                      <a:t>—My View</a:t>
                    </a:r>
                  </a:p>
                </p:txBody>
              </p:sp>
              <p:sp>
                <p:nvSpPr>
                  <p:cNvPr id="507975" name="Rectangle 129"/>
                  <p:cNvSpPr>
                    <a:spLocks noChangeArrowheads="1"/>
                  </p:cNvSpPr>
                  <p:nvPr/>
                </p:nvSpPr>
                <p:spPr bwMode="auto">
                  <a:xfrm>
                    <a:off x="3266" y="509"/>
                    <a:ext cx="973"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9" name="Group 132"/>
                <p:cNvGrpSpPr>
                  <a:grpSpLocks/>
                </p:cNvGrpSpPr>
                <p:nvPr/>
              </p:nvGrpSpPr>
              <p:grpSpPr bwMode="auto">
                <a:xfrm>
                  <a:off x="0" y="3677"/>
                  <a:ext cx="960" cy="451"/>
                  <a:chOff x="0" y="6313"/>
                  <a:chExt cx="672" cy="890"/>
                </a:xfrm>
              </p:grpSpPr>
              <p:sp>
                <p:nvSpPr>
                  <p:cNvPr id="507972" name="Rectangle 116"/>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Resulting Theology</a:t>
                    </a:r>
                  </a:p>
                </p:txBody>
              </p:sp>
              <p:sp>
                <p:nvSpPr>
                  <p:cNvPr id="507973" name="Rectangle 131"/>
                  <p:cNvSpPr>
                    <a:spLocks noChangeArrowheads="1"/>
                  </p:cNvSpPr>
                  <p:nvPr/>
                </p:nvSpPr>
                <p:spPr bwMode="auto">
                  <a:xfrm>
                    <a:off x="0" y="6313"/>
                    <a:ext cx="672"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0" name="Group 134"/>
                <p:cNvGrpSpPr>
                  <a:grpSpLocks/>
                </p:cNvGrpSpPr>
                <p:nvPr/>
              </p:nvGrpSpPr>
              <p:grpSpPr bwMode="auto">
                <a:xfrm>
                  <a:off x="970" y="3677"/>
                  <a:ext cx="1142" cy="451"/>
                  <a:chOff x="672" y="6313"/>
                  <a:chExt cx="854" cy="890"/>
                </a:xfrm>
              </p:grpSpPr>
              <p:sp>
                <p:nvSpPr>
                  <p:cNvPr id="507970" name="Rectangle 117"/>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71" name="Rectangle 133"/>
                  <p:cNvSpPr>
                    <a:spLocks noChangeArrowheads="1"/>
                  </p:cNvSpPr>
                  <p:nvPr/>
                </p:nvSpPr>
                <p:spPr bwMode="auto">
                  <a:xfrm>
                    <a:off x="672" y="6313"/>
                    <a:ext cx="85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1" name="Group 136"/>
                <p:cNvGrpSpPr>
                  <a:grpSpLocks/>
                </p:cNvGrpSpPr>
                <p:nvPr/>
              </p:nvGrpSpPr>
              <p:grpSpPr bwMode="auto">
                <a:xfrm>
                  <a:off x="2064" y="3677"/>
                  <a:ext cx="1200" cy="451"/>
                  <a:chOff x="1526" y="6313"/>
                  <a:chExt cx="870" cy="890"/>
                </a:xfrm>
              </p:grpSpPr>
              <p:sp>
                <p:nvSpPr>
                  <p:cNvPr id="507968" name="Rectangle 118"/>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a:latin typeface="Arial Narrow" charset="0"/>
                        <a:cs typeface="Times New Roman" charset="0"/>
                      </a:rPr>
                      <a:t>Not all Christians have Spirit baptism (we should seek it)</a:t>
                    </a:r>
                  </a:p>
                  <a:p>
                    <a:endParaRPr lang="en-US" sz="1000">
                      <a:latin typeface="Arial Narrow" charset="0"/>
                      <a:cs typeface="Times New Roman" charset="0"/>
                    </a:endParaRPr>
                  </a:p>
                  <a:p>
                    <a:pPr eaLnBrk="0" hangingPunct="0"/>
                    <a:r>
                      <a:rPr lang="en-US" sz="1000">
                        <a:latin typeface="Arial Narrow" charset="0"/>
                        <a:cs typeface="Times New Roman" charset="0"/>
                      </a:rPr>
                      <a:t>Baptism and filling are the same experience</a:t>
                    </a:r>
                  </a:p>
                </p:txBody>
              </p:sp>
              <p:sp>
                <p:nvSpPr>
                  <p:cNvPr id="507969" name="Rectangle 135"/>
                  <p:cNvSpPr>
                    <a:spLocks noChangeArrowheads="1"/>
                  </p:cNvSpPr>
                  <p:nvPr/>
                </p:nvSpPr>
                <p:spPr bwMode="auto">
                  <a:xfrm>
                    <a:off x="152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2" name="Group 138"/>
                <p:cNvGrpSpPr>
                  <a:grpSpLocks/>
                </p:cNvGrpSpPr>
                <p:nvPr/>
              </p:nvGrpSpPr>
              <p:grpSpPr bwMode="auto">
                <a:xfrm>
                  <a:off x="3216" y="3677"/>
                  <a:ext cx="1248" cy="451"/>
                  <a:chOff x="2396" y="6313"/>
                  <a:chExt cx="870" cy="890"/>
                </a:xfrm>
              </p:grpSpPr>
              <p:sp>
                <p:nvSpPr>
                  <p:cNvPr id="507966" name="Rectangle 119"/>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endParaRPr lang="en-US" sz="1000" dirty="0">
                      <a:latin typeface="Arial Narrow" charset="0"/>
                      <a:cs typeface="Times New Roman" charset="0"/>
                    </a:endParaRPr>
                  </a:p>
                  <a:p>
                    <a:pPr eaLnBrk="0" hangingPunct="0"/>
                    <a:r>
                      <a:rPr lang="en-US" sz="1000" dirty="0">
                        <a:latin typeface="Arial Narrow" charset="0"/>
                        <a:cs typeface="Times New Roman" charset="0"/>
                      </a:rPr>
                      <a:t>Baptism and filling are different experiences</a:t>
                    </a:r>
                  </a:p>
                </p:txBody>
              </p:sp>
              <p:sp>
                <p:nvSpPr>
                  <p:cNvPr id="507967" name="Rectangle 137"/>
                  <p:cNvSpPr>
                    <a:spLocks noChangeArrowheads="1"/>
                  </p:cNvSpPr>
                  <p:nvPr/>
                </p:nvSpPr>
                <p:spPr bwMode="auto">
                  <a:xfrm>
                    <a:off x="239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3" name="Group 140"/>
                <p:cNvGrpSpPr>
                  <a:grpSpLocks/>
                </p:cNvGrpSpPr>
                <p:nvPr/>
              </p:nvGrpSpPr>
              <p:grpSpPr bwMode="auto">
                <a:xfrm>
                  <a:off x="4416" y="3677"/>
                  <a:ext cx="1344" cy="451"/>
                  <a:chOff x="3266" y="6313"/>
                  <a:chExt cx="973" cy="890"/>
                </a:xfrm>
              </p:grpSpPr>
              <p:sp>
                <p:nvSpPr>
                  <p:cNvPr id="507964" name="Rectangle 120"/>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pPr eaLnBrk="0" hangingPunct="0"/>
                    <a:endParaRPr lang="en-US" sz="1000" dirty="0">
                      <a:latin typeface="Arial Narrow" charset="0"/>
                      <a:cs typeface="Times New Roman" charset="0"/>
                    </a:endParaRPr>
                  </a:p>
                  <a:p>
                    <a:pPr eaLnBrk="0" hangingPunct="0"/>
                    <a:r>
                      <a:rPr lang="en-US" sz="1000" dirty="0">
                        <a:latin typeface="Arial Narrow" charset="0"/>
                        <a:cs typeface="Times New Roman" charset="0"/>
                      </a:rPr>
                      <a:t> Baptism and filling are different experiences</a:t>
                    </a:r>
                  </a:p>
                </p:txBody>
              </p:sp>
              <p:sp>
                <p:nvSpPr>
                  <p:cNvPr id="507965" name="Rectangle 139"/>
                  <p:cNvSpPr>
                    <a:spLocks noChangeArrowheads="1"/>
                  </p:cNvSpPr>
                  <p:nvPr/>
                </p:nvSpPr>
                <p:spPr bwMode="auto">
                  <a:xfrm>
                    <a:off x="3266" y="6313"/>
                    <a:ext cx="973"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sp>
            <p:nvSpPr>
              <p:cNvPr id="507912" name="Rectangle 144"/>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507913" name="Line 145"/>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7914" name="Line 146"/>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7915" name="Line 147"/>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sp>
        <p:nvSpPr>
          <p:cNvPr id="33943" name="Rectangle 151"/>
          <p:cNvSpPr>
            <a:spLocks noGrp="1" noChangeArrowheads="1"/>
          </p:cNvSpPr>
          <p:nvPr>
            <p:ph type="title" idx="4294967295"/>
          </p:nvPr>
        </p:nvSpPr>
        <p:spPr>
          <a:xfrm>
            <a:off x="381000" y="90488"/>
            <a:ext cx="7772400" cy="523206"/>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a:solidFill>
                  <a:srgbClr val="FFFFFF"/>
                </a:solidFill>
                <a:latin typeface="Arial" charset="0"/>
                <a:ea typeface="SimSun" pitchFamily="2" charset="-122"/>
                <a:cs typeface="SimSun" pitchFamily="2" charset="-122"/>
              </a:rPr>
              <a:t>Views on Spirit Baptism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752386561"/>
              </p:ext>
            </p:extLst>
          </p:nvPr>
        </p:nvGraphicFramePr>
        <p:xfrm>
          <a:off x="0" y="549277"/>
          <a:ext cx="9144000" cy="6294434"/>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59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Definition or</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Purpose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of placing believers into the body of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to empower (control) believers for service &amp; equip them with Christ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character</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728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Scripture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Prophesied (Matt. 3:11; Mark 1:8; Luke 3:16; John 1:33; Acts 1:5); Fulfilled (Acts 2:1ff.; cf. 11:15-16); Explained (1 Cor.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Walk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5:16) </a:t>
                      </a:r>
                    </a:p>
                    <a:p>
                      <a:pPr marL="0" marR="0" lvl="0" indent="0" algn="l" defTabSz="9144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Keep in step with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t>
                      </a: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5:25)</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led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22130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Key Passage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1 Corinthians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Ephesians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Tense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Aorist: past event, action undefined</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Present: continuous, action repeated</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37457496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2779814710"/>
              </p:ext>
            </p:extLst>
          </p:nvPr>
        </p:nvGraphicFramePr>
        <p:xfrm>
          <a:off x="0" y="549277"/>
          <a:ext cx="9144000" cy="629443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91050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4940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Mood</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Indicative: states a fact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were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never commanded or shown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how to get the baptism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Imperative: a command to heed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filled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shown how to receive the filling by yielding ourselves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88990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Time Occurs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salvation: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promise...is for all</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(Acts 2:38-39), when they believed (Acts 11:16-17),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 spiritual blessing</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(Eph. 1:3),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complete in Him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(Col. 2:9-10),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everything pertaining to... godliness</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(2 Pet. 1:3)</a:t>
                      </a:r>
                      <a:endParaRPr kumimoji="0" lang="en-US" altLang="zh-CN" sz="14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and after salvation</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1785986837"/>
              </p:ext>
            </p:extLst>
          </p:nvPr>
        </p:nvGraphicFramePr>
        <p:xfrm>
          <a:off x="0" y="549273"/>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Frequency</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Not repeated (a one-time experience)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Repeated (throughout one</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life; compare Acts 9:17; 13:9)</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440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Participants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Christians (spiritual and carnal)</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 were all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1 Cor. 12:13; cf. Gal. 3:2, 14; 4:6)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Spiritual Christians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Permanence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Eternal: cannot be undone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Temporal: can be lost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(Acts 2:4; 4:8, 31)</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690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Prerequisites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Faith in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err="1">
                          <a:ln>
                            <a:noFill/>
                          </a:ln>
                          <a:solidFill>
                            <a:srgbClr val="000000"/>
                          </a:solidFill>
                          <a:effectLst/>
                          <a:latin typeface="Arial" charset="0"/>
                          <a:ea typeface="ＭＳ Ｐゴシック" charset="0"/>
                          <a:cs typeface="Arial" charset="0"/>
                        </a:rPr>
                        <a:t>Yieldedness</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416822088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3426518408"/>
              </p:ext>
            </p:extLst>
          </p:nvPr>
        </p:nvGraphicFramePr>
        <p:xfrm>
          <a:off x="0" y="549275"/>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90124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9309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OT occurrences?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never happened before Pentecost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 OT believers sometimes empowered for service by the Spirit but not indwelt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46864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Results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Position: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Placed in the body of Christ (Church)</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Practice: Praise, worship, thanksgiving, submissiveness (Eph. 5:19-21); Christ like character (Gal. 5:22-23); evangelism (Acts 2:4 with 2:41; 4:31 with 5:14; 6:3 with 6:7)</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05798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Commanded?</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5877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Sought?</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(Acts 11:15-16)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2276480058"/>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531481"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
        <p:nvSpPr>
          <p:cNvPr id="531482"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34" name="Title 33"/>
          <p:cNvSpPr>
            <a:spLocks noGrp="1"/>
          </p:cNvSpPr>
          <p:nvPr>
            <p:ph type="title" idx="4294967295"/>
          </p:nvPr>
        </p:nvSpPr>
        <p:spPr>
          <a:xfrm>
            <a:off x="323528" y="261392"/>
            <a:ext cx="8223448" cy="1295400"/>
          </a:xfrm>
        </p:spPr>
        <p:txBody>
          <a:bodyPr/>
          <a:lstStyle/>
          <a:p>
            <a:pPr eaLnBrk="1" hangingPunct="1">
              <a:defRPr/>
            </a:pPr>
            <a:r>
              <a:rPr lang="en-US" sz="3600" b="1" dirty="0">
                <a:solidFill>
                  <a:schemeClr val="bg1"/>
                </a:solidFill>
                <a:ea typeface="ＭＳ Ｐゴシック" pitchFamily="34" charset="-128"/>
              </a:rPr>
              <a:t>II. It takes the serving gifts for the church to </a:t>
            </a:r>
            <a:r>
              <a:rPr lang="en-US" sz="3600" b="1" dirty="0">
                <a:solidFill>
                  <a:srgbClr val="FFFF00"/>
                </a:solidFill>
                <a:ea typeface="ＭＳ Ｐゴシック" pitchFamily="34" charset="-128"/>
              </a:rPr>
              <a:t>function</a:t>
            </a:r>
            <a:r>
              <a:rPr lang="en-US" sz="3600" b="1" dirty="0">
                <a:solidFill>
                  <a:schemeClr val="bg1"/>
                </a:solidFill>
                <a:ea typeface="ＭＳ Ｐゴシック" pitchFamily="34" charset="-128"/>
              </a:rPr>
              <a:t> (12:14-20)</a:t>
            </a:r>
            <a:endParaRPr lang="en-US" sz="4000" dirty="0">
              <a:solidFill>
                <a:schemeClr val="bg1"/>
              </a:solidFill>
            </a:endParaRPr>
          </a:p>
        </p:txBody>
      </p:sp>
      <p:sp>
        <p:nvSpPr>
          <p:cNvPr id="531484" name="Rectangle 28"/>
          <p:cNvSpPr>
            <a:spLocks noChangeArrowheads="1"/>
          </p:cNvSpPr>
          <p:nvPr/>
        </p:nvSpPr>
        <p:spPr bwMode="auto">
          <a:xfrm>
            <a:off x="-5257800" y="1066801"/>
            <a:ext cx="4800600" cy="5410200"/>
          </a:xfrm>
          <a:prstGeom prst="rect">
            <a:avLst/>
          </a:prstGeom>
          <a:solidFill>
            <a:schemeClr val="tx2"/>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Tree>
    <p:extLst>
      <p:ext uri="{BB962C8B-B14F-4D97-AF65-F5344CB8AC3E}">
        <p14:creationId xmlns:p14="http://schemas.microsoft.com/office/powerpoint/2010/main" val="16896668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defRPr/>
            </a:pPr>
            <a:r>
              <a:rPr lang="en-US">
                <a:solidFill>
                  <a:srgbClr val="FFD34A"/>
                </a:solidFill>
                <a:latin typeface="Times" charset="0"/>
              </a:rPr>
              <a:t> DRESSING</a:t>
            </a:r>
          </a:p>
          <a:p>
            <a:pPr algn="l" eaLnBrk="0" hangingPunct="0">
              <a:defRPr/>
            </a:pPr>
            <a:r>
              <a:rPr lang="en-US">
                <a:solidFill>
                  <a:srgbClr val="FFD34A"/>
                </a:solidFill>
                <a:latin typeface="Times" charset="0"/>
              </a:rPr>
              <a:t>        THE                                    </a:t>
            </a:r>
          </a:p>
          <a:p>
            <a:pPr algn="l" eaLnBrk="0" hangingPunct="0">
              <a:defRPr/>
            </a:pPr>
            <a:r>
              <a:rPr lang="en-US">
                <a:solidFill>
                  <a:srgbClr val="FFD34A"/>
                </a:solidFill>
                <a:latin typeface="Times"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spcBef>
                <a:spcPct val="50000"/>
              </a:spcBef>
              <a:defRPr/>
            </a:pPr>
            <a:endParaRPr lang="en-US" sz="1600">
              <a:solidFill>
                <a:srgbClr val="FFFFFF"/>
              </a:solidFill>
              <a:latin typeface="Comic Sans MS"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l" eaLnBrk="0" hangingPunct="0">
              <a:spcBef>
                <a:spcPct val="50000"/>
              </a:spcBef>
              <a:defRPr/>
            </a:pPr>
            <a:r>
              <a:rPr lang="en-US" sz="1200">
                <a:solidFill>
                  <a:srgbClr val="FFFFFF"/>
                </a:solidFill>
                <a:latin typeface="Comic Sans MS" charset="0"/>
              </a:rPr>
              <a:t>Num. 13:26-14:9</a:t>
            </a:r>
            <a:endParaRPr lang="en-US" sz="800" u="sng">
              <a:solidFill>
                <a:srgbClr val="000000"/>
              </a:solidFill>
              <a:latin typeface="Geneva" charset="0"/>
            </a:endParaRPr>
          </a:p>
        </p:txBody>
      </p:sp>
      <p:grpSp>
        <p:nvGrpSpPr>
          <p:cNvPr id="160775"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0000"/>
                </a:solidFill>
                <a:latin typeface="Comic Sans MS"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22380"/>
                  </a:solidFill>
                  <a:latin typeface="Times"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U</a:t>
              </a:r>
              <a:endParaRPr lang="en-US">
                <a:solidFill>
                  <a:srgbClr val="008000"/>
                </a:solidFill>
                <a:latin typeface="Times"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eaLnBrk="0" hangingPunct="0">
                <a:spcBef>
                  <a:spcPct val="50000"/>
                </a:spcBef>
                <a:defRPr/>
              </a:pPr>
              <a:r>
                <a:rPr lang="en-US">
                  <a:solidFill>
                    <a:srgbClr val="022380"/>
                  </a:solidFill>
                  <a:latin typeface="Times"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2000" b="0">
                  <a:solidFill>
                    <a:srgbClr val="FFA27C"/>
                  </a:solidFill>
                  <a:latin typeface="Comic Sans MS"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algn="ctr" eaLnBrk="0" hangingPunct="0">
              <a:spcBef>
                <a:spcPct val="50000"/>
              </a:spcBef>
              <a:defRPr/>
            </a:pPr>
            <a:r>
              <a:rPr lang="en-US" sz="2000">
                <a:solidFill>
                  <a:srgbClr val="FFD34A"/>
                </a:solidFill>
                <a:latin typeface="Comic Sans MS" charset="0"/>
              </a:rPr>
              <a:t>TWELVE SPIES: TWO REPORTS</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10 SPIES: A MAJORITY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 BACK TO EGYPT!</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2 SPIES: A MINORITY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GOD IS WITH US!</a:t>
            </a:r>
            <a:endParaRPr lang="en-US" sz="1800">
              <a:solidFill>
                <a:srgbClr val="33CC33"/>
              </a:solidFill>
              <a:latin typeface="Comic Sans MS" charset="0"/>
            </a:endParaRPr>
          </a:p>
        </p:txBody>
      </p:sp>
      <p:grpSp>
        <p:nvGrpSpPr>
          <p:cNvPr id="160778"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l" eaLnBrk="0" hangingPunct="0">
              <a:spcBef>
                <a:spcPct val="50000"/>
              </a:spcBef>
              <a:defRPr/>
            </a:pPr>
            <a:r>
              <a:rPr lang="en-US" sz="3600" dirty="0">
                <a:solidFill>
                  <a:srgbClr val="54C8F6"/>
                </a:solidFill>
                <a:latin typeface="Comic Sans MS" charset="0"/>
              </a:rPr>
              <a:t>SO...LET</a:t>
            </a:r>
            <a:r>
              <a:rPr lang="uk-UA" altLang="ja-JP" sz="3600" dirty="0">
                <a:solidFill>
                  <a:srgbClr val="54C8F6"/>
                </a:solidFill>
                <a:latin typeface="Arial"/>
              </a:rPr>
              <a:t>'</a:t>
            </a:r>
            <a:r>
              <a:rPr lang="en-US" sz="3600" dirty="0">
                <a:solidFill>
                  <a:srgbClr val="54C8F6"/>
                </a:solidFill>
                <a:latin typeface="Comic Sans MS" charset="0"/>
              </a:rPr>
              <a:t>S GO!!!!!</a:t>
            </a:r>
            <a:endParaRPr lang="en-US" sz="3600" dirty="0">
              <a:solidFill>
                <a:srgbClr val="FFD34A"/>
              </a:solidFill>
              <a:latin typeface="Comic Sans MS"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eaLnBrk="0" hangingPunct="0">
              <a:spcBef>
                <a:spcPct val="50000"/>
              </a:spcBef>
              <a:defRPr/>
            </a:pPr>
            <a:r>
              <a:rPr lang="en-US" sz="3200" dirty="0">
                <a:solidFill>
                  <a:srgbClr val="66FFCC"/>
                </a:solidFill>
                <a:latin typeface="Comic Sans MS" charset="0"/>
              </a:rPr>
              <a:t>Here</a:t>
            </a:r>
            <a:r>
              <a:rPr lang="uk-UA" altLang="ja-JP" sz="3200" dirty="0">
                <a:solidFill>
                  <a:srgbClr val="66FFCC"/>
                </a:solidFill>
                <a:latin typeface="Arial"/>
              </a:rPr>
              <a:t>'</a:t>
            </a:r>
            <a:r>
              <a:rPr lang="en-US" sz="3200" dirty="0">
                <a:solidFill>
                  <a:srgbClr val="66FFCC"/>
                </a:solidFill>
                <a:latin typeface="Comic Sans MS"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eaLnBrk="0" hangingPunct="0">
              <a:spcBef>
                <a:spcPct val="50000"/>
              </a:spcBef>
              <a:defRPr/>
            </a:pPr>
            <a:r>
              <a:rPr lang="en-US" sz="8800">
                <a:solidFill>
                  <a:srgbClr val="FFFF00"/>
                </a:solidFill>
                <a:latin typeface="Comic Sans MS"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800">
                <a:solidFill>
                  <a:srgbClr val="000000"/>
                </a:solidFill>
                <a:latin typeface="Helvetica"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Chicago"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1200">
                <a:solidFill>
                  <a:srgbClr val="FFFFFF"/>
                </a:solidFill>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317500">
                    <a:schemeClr val="bg2">
                      <a:alpha val="90000"/>
                    </a:schemeClr>
                  </a:glow>
                </a:effectLst>
                <a:latin typeface="Arial"/>
                <a:cs typeface="Arial"/>
              </a:rPr>
              <a:t>God</a:t>
            </a:r>
            <a:r>
              <a:rPr lang="uk-UA" altLang="ja-JP" sz="4800" b="1" kern="1200" dirty="0">
                <a:solidFill>
                  <a:schemeClr val="tx1"/>
                </a:solidFill>
                <a:effectLst>
                  <a:glow rad="317500">
                    <a:schemeClr val="bg2">
                      <a:alpha val="90000"/>
                    </a:schemeClr>
                  </a:glow>
                </a:effectLst>
                <a:latin typeface="Arial"/>
                <a:cs typeface="Arial"/>
              </a:rPr>
              <a:t>'</a:t>
            </a:r>
            <a:r>
              <a:rPr lang="en-US" sz="4800" b="1" kern="1200" dirty="0">
                <a:solidFill>
                  <a:schemeClr val="tx1"/>
                </a:solidFill>
                <a:effectLst>
                  <a:glow rad="317500">
                    <a:schemeClr val="bg2">
                      <a:alpha val="90000"/>
                    </a:schemeClr>
                  </a:glow>
                </a:effectLst>
                <a:latin typeface="Arial"/>
                <a:cs typeface="Arial"/>
              </a:rPr>
              <a:t>s Report</a:t>
            </a:r>
          </a:p>
        </p:txBody>
      </p:sp>
    </p:spTree>
    <p:extLst>
      <p:ext uri="{BB962C8B-B14F-4D97-AF65-F5344CB8AC3E}">
        <p14:creationId xmlns:p14="http://schemas.microsoft.com/office/powerpoint/2010/main" val="25719702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6"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 name="Title 33"/>
          <p:cNvSpPr>
            <a:spLocks noGrp="1"/>
          </p:cNvSpPr>
          <p:nvPr>
            <p:ph type="title" idx="4294967295"/>
          </p:nvPr>
        </p:nvSpPr>
        <p:spPr>
          <a:xfrm>
            <a:off x="685800" y="381001"/>
            <a:ext cx="7772400" cy="1295400"/>
          </a:xfrm>
        </p:spPr>
        <p:txBody>
          <a:bodyPr/>
          <a:lstStyle/>
          <a:p>
            <a:pPr eaLnBrk="1" hangingPunct="1">
              <a:defRPr/>
            </a:pPr>
            <a:r>
              <a:rPr lang="en-US" sz="3600" b="1" dirty="0">
                <a:solidFill>
                  <a:schemeClr val="bg1"/>
                </a:solidFill>
                <a:latin typeface="Arial" charset="0"/>
                <a:ea typeface="ＭＳ Ｐゴシック" pitchFamily="34" charset="-128"/>
              </a:rPr>
              <a:t>A.  The church has many people with different gifts (12:14)</a:t>
            </a:r>
            <a:endParaRPr lang="en-US" sz="4000" dirty="0">
              <a:solidFill>
                <a:schemeClr val="bg1"/>
              </a:solidFill>
              <a:latin typeface="+mj-lt"/>
              <a:cs typeface="+mj-cs"/>
            </a:endParaRPr>
          </a:p>
        </p:txBody>
      </p:sp>
      <p:sp>
        <p:nvSpPr>
          <p:cNvPr id="2" name="Title 33">
            <a:extLst>
              <a:ext uri="{FF2B5EF4-FFF2-40B4-BE49-F238E27FC236}">
                <a16:creationId xmlns:a16="http://schemas.microsoft.com/office/drawing/2014/main" id="{288ABD8E-6BF7-CDE6-9B6D-7DBF47B7744A}"/>
              </a:ext>
            </a:extLst>
          </p:cNvPr>
          <p:cNvSpPr txBox="1">
            <a:spLocks/>
          </p:cNvSpPr>
          <p:nvPr/>
        </p:nvSpPr>
        <p:spPr bwMode="auto">
          <a:xfrm>
            <a:off x="1547664" y="5034848"/>
            <a:ext cx="3600400" cy="144016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2486200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Now the body is not made up of one part, but many</a:t>
            </a:r>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 (12:14)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648744029"/>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8"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Tree>
    <p:extLst>
      <p:ext uri="{BB962C8B-B14F-4D97-AF65-F5344CB8AC3E}">
        <p14:creationId xmlns:p14="http://schemas.microsoft.com/office/powerpoint/2010/main" val="418561563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0" y="1905001"/>
            <a:ext cx="3962400" cy="1200324"/>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 hand,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1"/>
            <a:ext cx="9144000" cy="1077913"/>
          </a:xfrm>
          <a:solidFill>
            <a:srgbClr val="7030A0"/>
          </a:solidFill>
        </p:spPr>
        <p:txBody>
          <a:bodyPr>
            <a:spAutoFit/>
          </a:bodyPr>
          <a:lstStyle/>
          <a:p>
            <a:r>
              <a:rPr lang="en-US" sz="3200" b="1" dirty="0">
                <a:solidFill>
                  <a:schemeClr val="bg1"/>
                </a:solidFill>
                <a:latin typeface="Arial" charset="0"/>
                <a:cs typeface="ＭＳ Ｐゴシック" charset="0"/>
              </a:rPr>
              <a:t>B.  Believers with less honored gifts </a:t>
            </a:r>
            <a:r>
              <a:rPr lang="en-US" sz="3200" b="1" dirty="0" err="1">
                <a:solidFill>
                  <a:schemeClr val="bg1"/>
                </a:solidFill>
                <a:latin typeface="Arial" charset="0"/>
                <a:cs typeface="ＭＳ Ｐゴシック" charset="0"/>
              </a:rPr>
              <a:t>shouldn</a:t>
            </a:r>
            <a:r>
              <a:rPr lang="uk-UA" altLang="ja-JP" sz="3200" b="1" dirty="0">
                <a:solidFill>
                  <a:schemeClr val="bg1"/>
                </a:solidFill>
                <a:latin typeface="Arial" charset="0"/>
                <a:cs typeface="ＭＳ Ｐゴシック" charset="0"/>
              </a:rPr>
              <a:t>'</a:t>
            </a:r>
            <a:r>
              <a:rPr lang="en-US" sz="3200" b="1" dirty="0">
                <a:solidFill>
                  <a:schemeClr val="bg1"/>
                </a:solidFill>
                <a:latin typeface="Arial" charset="0"/>
                <a:cs typeface="ＭＳ Ｐゴシック" charset="0"/>
              </a:rPr>
              <a:t>t feel unneeded (12:15-16).</a:t>
            </a:r>
          </a:p>
        </p:txBody>
      </p:sp>
      <p:sp>
        <p:nvSpPr>
          <p:cNvPr id="4" name="TextBox 3"/>
          <p:cNvSpPr txBox="1">
            <a:spLocks noChangeArrowheads="1"/>
          </p:cNvSpPr>
          <p:nvPr/>
        </p:nvSpPr>
        <p:spPr bwMode="auto">
          <a:xfrm>
            <a:off x="4953000" y="5181605"/>
            <a:ext cx="4191000" cy="83099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algn="l"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an eye,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endParaRPr lang="en-US" b="0">
              <a:solidFill>
                <a:srgbClr val="FFFFFF"/>
              </a:solidFill>
              <a:ea typeface="ＭＳ Ｐゴシック" pitchFamily="34" charset="-128"/>
              <a:cs typeface="Arial"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15</a:t>
            </a:r>
            <a:r>
              <a:rPr lang="en-US" sz="2400">
                <a:solidFill>
                  <a:srgbClr val="FFFFFF"/>
                </a:solidFill>
                <a:latin typeface="Arial" charset="0"/>
                <a:cs typeface="ＭＳ Ｐゴシック" charset="0"/>
              </a:rPr>
              <a:t> If the foot should say, </a:t>
            </a:r>
            <a:endParaRPr lang="en-US" sz="2400" b="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4572000" y="4495800"/>
            <a:ext cx="457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16</a:t>
            </a:r>
            <a:r>
              <a:rPr lang="en-US" sz="2400">
                <a:solidFill>
                  <a:srgbClr val="FFFFFF"/>
                </a:solidFill>
                <a:latin typeface="Arial" charset="0"/>
                <a:cs typeface="ＭＳ Ｐゴシック" charset="0"/>
              </a:rPr>
              <a:t> And if the ear should say, </a:t>
            </a:r>
            <a:endParaRPr lang="en-US" sz="2400" b="0">
              <a:solidFill>
                <a:srgbClr val="FFFFFF"/>
              </a:solidFill>
              <a:latin typeface="Arial" charset="0"/>
              <a:cs typeface="ＭＳ Ｐゴシック" charset="0"/>
            </a:endParaRPr>
          </a:p>
        </p:txBody>
      </p:sp>
    </p:spTree>
    <p:extLst>
      <p:ext uri="{BB962C8B-B14F-4D97-AF65-F5344CB8AC3E}">
        <p14:creationId xmlns:p14="http://schemas.microsoft.com/office/powerpoint/2010/main" val="582920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lgn="l">
              <a:spcBef>
                <a:spcPct val="20000"/>
              </a:spcBef>
              <a:buClr>
                <a:schemeClr val="accent1"/>
              </a:buClr>
              <a:defRPr/>
            </a:pPr>
            <a:r>
              <a:rPr lang="en-US" sz="3200" b="1" dirty="0">
                <a:ea typeface="ＭＳ Ｐゴシック" pitchFamily="34" charset="-128"/>
              </a:rPr>
              <a:t>C.	Diversity in the church makes it more effective (12:17-20).</a:t>
            </a: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algn="l" eaLnBrk="0" hangingPunct="0">
              <a:spcBef>
                <a:spcPct val="20000"/>
              </a:spcBef>
              <a:buClr>
                <a:srgbClr val="FF0000"/>
              </a:buClr>
              <a:defRPr/>
            </a:pPr>
            <a:r>
              <a:rPr kumimoji="1" lang="en-US" sz="2800" baseline="30000" dirty="0">
                <a:solidFill>
                  <a:srgbClr val="FFFFFF"/>
                </a:solidFill>
                <a:effectLst>
                  <a:glow rad="139700">
                    <a:srgbClr val="020101"/>
                  </a:glow>
                </a:effectLst>
                <a:latin typeface="Arial"/>
                <a:ea typeface="ＭＳ Ｐゴシック" pitchFamily="34" charset="-128"/>
                <a:cs typeface="Arial"/>
              </a:rPr>
              <a:t>17</a:t>
            </a:r>
            <a:r>
              <a:rPr kumimoji="1" lang="en-US" sz="2800" dirty="0">
                <a:solidFill>
                  <a:srgbClr val="FFFFFF"/>
                </a:solidFill>
                <a:effectLst>
                  <a:glow rad="139700">
                    <a:srgbClr val="020101"/>
                  </a:glow>
                </a:effectLst>
                <a:latin typeface="Arial"/>
                <a:ea typeface="ＭＳ Ｐゴシック" pitchFamily="34" charset="-128"/>
                <a:cs typeface="Arial"/>
              </a:rPr>
              <a:t>If the whole body were an eye, where would the sense of hearing be? If the whole body were an ear, where would the sense of smell be?  </a:t>
            </a:r>
            <a:r>
              <a:rPr kumimoji="1" lang="en-US" sz="2800" baseline="30000" dirty="0">
                <a:solidFill>
                  <a:srgbClr val="FFFFFF"/>
                </a:solidFill>
                <a:effectLst>
                  <a:glow rad="139700">
                    <a:srgbClr val="020101"/>
                  </a:glow>
                </a:effectLst>
                <a:latin typeface="Arial"/>
                <a:ea typeface="ＭＳ Ｐゴシック" pitchFamily="34" charset="-128"/>
                <a:cs typeface="Arial"/>
              </a:rPr>
              <a:t>18</a:t>
            </a:r>
            <a:r>
              <a:rPr kumimoji="1" lang="en-US" sz="2800" dirty="0">
                <a:solidFill>
                  <a:srgbClr val="FFFFFF"/>
                </a:solidFill>
                <a:effectLst>
                  <a:glow rad="139700">
                    <a:srgbClr val="020101"/>
                  </a:glow>
                </a:effectLst>
                <a:latin typeface="Arial"/>
                <a:ea typeface="ＭＳ Ｐゴシック" pitchFamily="34" charset="-128"/>
                <a:cs typeface="Arial"/>
              </a:rPr>
              <a:t>But in fact God has arranged the parts in the body, every one of them, just as he wanted them to be.  </a:t>
            </a:r>
            <a:r>
              <a:rPr kumimoji="1" lang="en-US" sz="2800" baseline="30000" dirty="0">
                <a:solidFill>
                  <a:srgbClr val="FFFFFF"/>
                </a:solidFill>
                <a:effectLst>
                  <a:glow rad="139700">
                    <a:srgbClr val="020101"/>
                  </a:glow>
                </a:effectLst>
                <a:latin typeface="Arial"/>
                <a:ea typeface="ＭＳ Ｐゴシック" pitchFamily="34" charset="-128"/>
                <a:cs typeface="Arial"/>
              </a:rPr>
              <a:t>19</a:t>
            </a:r>
            <a:r>
              <a:rPr kumimoji="1" lang="en-US" sz="2800" dirty="0">
                <a:solidFill>
                  <a:srgbClr val="FFFFFF"/>
                </a:solidFill>
                <a:effectLst>
                  <a:glow rad="139700">
                    <a:srgbClr val="020101"/>
                  </a:glow>
                </a:effectLst>
                <a:latin typeface="Arial"/>
                <a:ea typeface="ＭＳ Ｐゴシック" pitchFamily="34" charset="-128"/>
                <a:cs typeface="Arial"/>
              </a:rPr>
              <a:t>If they were all one part, where would the body be?  </a:t>
            </a:r>
            <a:r>
              <a:rPr kumimoji="1" lang="en-US" sz="2800" baseline="30000" dirty="0">
                <a:solidFill>
                  <a:srgbClr val="FFFFFF"/>
                </a:solidFill>
                <a:effectLst>
                  <a:glow rad="139700">
                    <a:srgbClr val="020101"/>
                  </a:glow>
                </a:effectLst>
                <a:latin typeface="Arial"/>
                <a:ea typeface="ＭＳ Ｐゴシック" pitchFamily="34" charset="-128"/>
                <a:cs typeface="Arial"/>
              </a:rPr>
              <a:t>20</a:t>
            </a:r>
            <a:r>
              <a:rPr kumimoji="1" lang="en-US" sz="2800" dirty="0">
                <a:solidFill>
                  <a:srgbClr val="FFFFFF"/>
                </a:solidFill>
                <a:effectLst>
                  <a:glow rad="139700">
                    <a:srgbClr val="020101"/>
                  </a:glow>
                </a:effectLst>
                <a:latin typeface="Arial"/>
                <a:ea typeface="ＭＳ Ｐゴシック" pitchFamily="34" charset="-128"/>
                <a:cs typeface="Arial"/>
              </a:rPr>
              <a:t>As it is, there are many parts, but one body.</a:t>
            </a:r>
          </a:p>
        </p:txBody>
      </p:sp>
    </p:spTree>
    <p:extLst>
      <p:ext uri="{BB962C8B-B14F-4D97-AF65-F5344CB8AC3E}">
        <p14:creationId xmlns:p14="http://schemas.microsoft.com/office/powerpoint/2010/main" val="72941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en-US" sz="3600" b="1" dirty="0">
                <a:solidFill>
                  <a:schemeClr val="bg1"/>
                </a:solidFill>
                <a:latin typeface="Arial" charset="0"/>
              </a:rPr>
              <a:t>III. It takes humble use of all the gifts for the church to </a:t>
            </a:r>
            <a:r>
              <a:rPr lang="en-US" sz="3600" b="1" dirty="0">
                <a:solidFill>
                  <a:srgbClr val="FFFF00"/>
                </a:solidFill>
                <a:latin typeface="Arial" charset="0"/>
              </a:rPr>
              <a:t>care</a:t>
            </a:r>
            <a:r>
              <a:rPr lang="en-US" sz="3600" b="1" dirty="0">
                <a:solidFill>
                  <a:schemeClr val="bg1"/>
                </a:solidFill>
                <a:latin typeface="Arial" charset="0"/>
              </a:rPr>
              <a:t> (12:21-26).</a:t>
            </a: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8007269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Up-front</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believers,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arrogantly say, </a:t>
            </a:r>
            <a:br>
              <a:rPr lang="en-US" sz="2800" b="1" dirty="0">
                <a:solidFill>
                  <a:schemeClr val="bg1"/>
                </a:solidFill>
                <a:latin typeface="Arial" charset="0"/>
                <a:cs typeface="ＭＳ Ｐゴシック" charset="0"/>
              </a:rPr>
            </a:b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I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need you with less honored roles</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(12:21)</a:t>
            </a: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ru-RU" altLang="ja-JP" sz="2400" dirty="0">
                <a:solidFill>
                  <a:srgbClr val="FFFFFF"/>
                </a:solidFill>
                <a:latin typeface="Arial" charset="0"/>
                <a:cs typeface="ＭＳ Ｐゴシック" charset="0"/>
              </a:rPr>
              <a:t>"</a:t>
            </a:r>
            <a:r>
              <a:rPr lang="en-US" sz="2400" dirty="0">
                <a:solidFill>
                  <a:srgbClr val="FFFFFF"/>
                </a:solidFill>
                <a:latin typeface="Arial" charset="0"/>
                <a:cs typeface="ＭＳ Ｐゴシック" charset="0"/>
              </a:rPr>
              <a:t>The eye cannot say to the hand, </a:t>
            </a:r>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dirty="0">
                <a:solidFill>
                  <a:srgbClr val="FFFFFF"/>
                </a:solidFill>
                <a:latin typeface="Arial" charset="0"/>
                <a:cs typeface="ＭＳ Ｐゴシック" charset="0"/>
              </a:rPr>
              <a:t>And the head cannot say to the feet,</a:t>
            </a:r>
            <a:endParaRPr lang="en-US" sz="2400" b="0" dirty="0">
              <a:solidFill>
                <a:srgbClr val="FFFFFF"/>
              </a:solidFill>
              <a:latin typeface="Arial" charset="0"/>
              <a:cs typeface="ＭＳ Ｐゴシック" charset="0"/>
            </a:endParaRPr>
          </a:p>
        </p:txBody>
      </p:sp>
    </p:spTree>
    <p:extLst>
      <p:ext uri="{BB962C8B-B14F-4D97-AF65-F5344CB8AC3E}">
        <p14:creationId xmlns:p14="http://schemas.microsoft.com/office/powerpoint/2010/main" val="8583072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a:t>
            </a:r>
            <a:endParaRPr kumimoji="1" lang="en-US" sz="3200" b="0">
              <a:solidFill>
                <a:srgbClr val="000000"/>
              </a:solidFill>
              <a:latin typeface="Arial Black" charset="0"/>
              <a:cs typeface="ＭＳ Ｐゴシック" charset="0"/>
            </a:endParaRPr>
          </a:p>
        </p:txBody>
      </p:sp>
      <p:sp>
        <p:nvSpPr>
          <p:cNvPr id="37892" name="Title 7"/>
          <p:cNvSpPr>
            <a:spLocks noGrp="1"/>
          </p:cNvSpPr>
          <p:nvPr>
            <p:ph type="title" idx="4294967295"/>
          </p:nvPr>
        </p:nvSpPr>
        <p:spPr>
          <a:xfrm>
            <a:off x="0" y="2133600"/>
            <a:ext cx="9144000" cy="1143000"/>
          </a:xfrm>
          <a:effectLst/>
        </p:spPr>
        <p:txBody>
          <a:bodyPr/>
          <a:lstStyle/>
          <a:p>
            <a:pPr>
              <a:defRPr/>
            </a:pPr>
            <a:r>
              <a:rPr lang="en-US" sz="4000" b="1" dirty="0">
                <a:effectLst>
                  <a:glow rad="241300">
                    <a:schemeClr val="bg2">
                      <a:alpha val="75000"/>
                    </a:schemeClr>
                  </a:glow>
                  <a:outerShdw blurRad="38100" dist="38100" dir="2700000" algn="tl">
                    <a:srgbClr val="000000">
                      <a:alpha val="43137"/>
                    </a:srgbClr>
                  </a:outerShdw>
                </a:effectLst>
              </a:rPr>
              <a:t>Weaker gifts are indispensable (12:22)</a:t>
            </a:r>
          </a:p>
        </p:txBody>
      </p:sp>
    </p:spTree>
    <p:extLst>
      <p:ext uri="{BB962C8B-B14F-4D97-AF65-F5344CB8AC3E}">
        <p14:creationId xmlns:p14="http://schemas.microsoft.com/office/powerpoint/2010/main" val="3218887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14"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  </a:t>
            </a:r>
            <a:r>
              <a:rPr kumimoji="1" lang="en-US" sz="3200" baseline="30000">
                <a:solidFill>
                  <a:srgbClr val="800080"/>
                </a:solidFill>
                <a:latin typeface="Arial Black" charset="0"/>
                <a:cs typeface="ＭＳ Ｐゴシック" charset="0"/>
              </a:rPr>
              <a:t>23</a:t>
            </a:r>
            <a:r>
              <a:rPr kumimoji="1" lang="en-US" sz="3200">
                <a:solidFill>
                  <a:srgbClr val="800080"/>
                </a:solidFill>
                <a:latin typeface="Arial Black" charset="0"/>
                <a:cs typeface="ＭＳ Ｐゴシック" charset="0"/>
              </a:rPr>
              <a:t>and the parts that we think are less honorable we treat with special honor. </a:t>
            </a:r>
            <a:endParaRPr kumimoji="1" lang="en-US" sz="3200" b="0">
              <a:solidFill>
                <a:srgbClr val="800080"/>
              </a:solidFill>
              <a:latin typeface="Arial Black" charset="0"/>
              <a:cs typeface="ＭＳ Ｐゴシック" charset="0"/>
            </a:endParaRPr>
          </a:p>
        </p:txBody>
      </p:sp>
      <p:sp>
        <p:nvSpPr>
          <p:cNvPr id="38916" name="Title 7"/>
          <p:cNvSpPr>
            <a:spLocks noGrp="1"/>
          </p:cNvSpPr>
          <p:nvPr>
            <p:ph type="title" idx="4294967295"/>
          </p:nvPr>
        </p:nvSpPr>
        <p:spPr>
          <a:xfrm>
            <a:off x="0" y="2009775"/>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Less honorable gifts are honored (12:23a)</a:t>
            </a:r>
          </a:p>
        </p:txBody>
      </p:sp>
    </p:spTree>
    <p:extLst>
      <p:ext uri="{BB962C8B-B14F-4D97-AF65-F5344CB8AC3E}">
        <p14:creationId xmlns:p14="http://schemas.microsoft.com/office/powerpoint/2010/main" val="2541001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…And the parts that are unpresentable are treated with special modesty</a:t>
            </a:r>
            <a:endParaRPr kumimoji="1" lang="en-US" sz="3200" b="0">
              <a:solidFill>
                <a:srgbClr val="000000"/>
              </a:solidFill>
              <a:latin typeface="Arial Black" charset="0"/>
              <a:cs typeface="ＭＳ Ｐゴシック" charset="0"/>
            </a:endParaRPr>
          </a:p>
        </p:txBody>
      </p:sp>
      <p:sp>
        <p:nvSpPr>
          <p:cNvPr id="39940" name="Title 7"/>
          <p:cNvSpPr>
            <a:spLocks noGrp="1"/>
          </p:cNvSpPr>
          <p:nvPr>
            <p:ph type="title" idx="4294967295"/>
          </p:nvPr>
        </p:nvSpPr>
        <p:spPr>
          <a:xfrm>
            <a:off x="0" y="21336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But gifts never to be seen are also guarded with modesty (12:23b)</a:t>
            </a:r>
          </a:p>
        </p:txBody>
      </p:sp>
    </p:spTree>
    <p:extLst>
      <p:ext uri="{BB962C8B-B14F-4D97-AF65-F5344CB8AC3E}">
        <p14:creationId xmlns:p14="http://schemas.microsoft.com/office/powerpoint/2010/main" val="3932508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10"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24</a:t>
            </a:r>
            <a:r>
              <a:rPr kumimoji="1" lang="en-US" sz="3200">
                <a:solidFill>
                  <a:srgbClr val="000000"/>
                </a:solidFill>
                <a:latin typeface="Arial Black" charset="0"/>
                <a:cs typeface="ＭＳ Ｐゴシック" charset="0"/>
              </a:rPr>
              <a:t>while our presentable parts need no special treatment. </a:t>
            </a:r>
            <a:endParaRPr kumimoji="1" lang="en-US" sz="3200" b="0">
              <a:solidFill>
                <a:srgbClr val="000000"/>
              </a:solidFill>
              <a:latin typeface="Arial Black" charset="0"/>
              <a:cs typeface="ＭＳ Ｐゴシック" charset="0"/>
            </a:endParaRPr>
          </a:p>
        </p:txBody>
      </p:sp>
      <p:sp>
        <p:nvSpPr>
          <p:cNvPr id="40964"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Yet the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up-front</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need less acknowledgment (12:24a)</a:t>
            </a:r>
          </a:p>
        </p:txBody>
      </p:sp>
    </p:spTree>
    <p:extLst>
      <p:ext uri="{BB962C8B-B14F-4D97-AF65-F5344CB8AC3E}">
        <p14:creationId xmlns:p14="http://schemas.microsoft.com/office/powerpoint/2010/main" val="220300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750E11-0B29-0E98-3E21-103B103F23F2}"/>
              </a:ext>
            </a:extLst>
          </p:cNvPr>
          <p:cNvSpPr>
            <a:spLocks noGrp="1"/>
          </p:cNvSpPr>
          <p:nvPr>
            <p:ph type="title"/>
          </p:nvPr>
        </p:nvSpPr>
        <p:spPr>
          <a:xfrm>
            <a:off x="0" y="1"/>
            <a:ext cx="9144000" cy="908720"/>
          </a:xfrm>
        </p:spPr>
        <p:txBody>
          <a:bodyPr/>
          <a:lstStyle/>
          <a:p>
            <a:r>
              <a:rPr lang="en-US" b="1"/>
              <a:t>From Egypt to Canaan</a:t>
            </a:r>
          </a:p>
        </p:txBody>
      </p:sp>
      <p:graphicFrame>
        <p:nvGraphicFramePr>
          <p:cNvPr id="3" name="Table 2">
            <a:extLst>
              <a:ext uri="{FF2B5EF4-FFF2-40B4-BE49-F238E27FC236}">
                <a16:creationId xmlns:a16="http://schemas.microsoft.com/office/drawing/2014/main" id="{B3AA16F5-C2B0-37BE-661C-F856680E4ACE}"/>
              </a:ext>
            </a:extLst>
          </p:cNvPr>
          <p:cNvGraphicFramePr>
            <a:graphicFrameLocks noGrp="1"/>
          </p:cNvGraphicFramePr>
          <p:nvPr/>
        </p:nvGraphicFramePr>
        <p:xfrm>
          <a:off x="0" y="1052736"/>
          <a:ext cx="9144000" cy="5373095"/>
        </p:xfrm>
        <a:graphic>
          <a:graphicData uri="http://schemas.openxmlformats.org/drawingml/2006/table">
            <a:tbl>
              <a:tblPr firstRow="1" firstCol="1" bandRow="1">
                <a:tableStyleId>{5C22544A-7EE6-4342-B048-85BDC9FD1C3A}</a:tableStyleId>
              </a:tblPr>
              <a:tblGrid>
                <a:gridCol w="2196180">
                  <a:extLst>
                    <a:ext uri="{9D8B030D-6E8A-4147-A177-3AD203B41FA5}">
                      <a16:colId xmlns:a16="http://schemas.microsoft.com/office/drawing/2014/main" val="1754470802"/>
                    </a:ext>
                  </a:extLst>
                </a:gridCol>
                <a:gridCol w="2371604">
                  <a:extLst>
                    <a:ext uri="{9D8B030D-6E8A-4147-A177-3AD203B41FA5}">
                      <a16:colId xmlns:a16="http://schemas.microsoft.com/office/drawing/2014/main" val="2338862897"/>
                    </a:ext>
                  </a:extLst>
                </a:gridCol>
                <a:gridCol w="2128708">
                  <a:extLst>
                    <a:ext uri="{9D8B030D-6E8A-4147-A177-3AD203B41FA5}">
                      <a16:colId xmlns:a16="http://schemas.microsoft.com/office/drawing/2014/main" val="555221966"/>
                    </a:ext>
                  </a:extLst>
                </a:gridCol>
                <a:gridCol w="2447508">
                  <a:extLst>
                    <a:ext uri="{9D8B030D-6E8A-4147-A177-3AD203B41FA5}">
                      <a16:colId xmlns:a16="http://schemas.microsoft.com/office/drawing/2014/main" val="682183013"/>
                    </a:ext>
                  </a:extLst>
                </a:gridCol>
              </a:tblGrid>
              <a:tr h="979898">
                <a:tc>
                  <a:txBody>
                    <a:bodyPr/>
                    <a:lstStyle/>
                    <a:p>
                      <a:pPr marL="0" marR="0" algn="ctr">
                        <a:lnSpc>
                          <a:spcPct val="95000"/>
                        </a:lnSpc>
                        <a:spcBef>
                          <a:spcPts val="290"/>
                        </a:spcBef>
                        <a:buNone/>
                      </a:pPr>
                      <a:r>
                        <a:rPr lang="en-US" sz="2400" b="1" kern="100">
                          <a:effectLst/>
                        </a:rPr>
                        <a:t>Natural </a:t>
                      </a:r>
                      <a:br>
                        <a:rPr lang="en-US" sz="2400" b="1" kern="100">
                          <a:effectLst/>
                        </a:rPr>
                      </a:br>
                      <a:r>
                        <a:rPr lang="en-US" sz="2400" b="1" kern="100">
                          <a:effectLst/>
                        </a:rPr>
                        <a:t>Man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lnSpc>
                          <a:spcPct val="95000"/>
                        </a:lnSpc>
                        <a:spcBef>
                          <a:spcPts val="290"/>
                        </a:spcBef>
                        <a:buNone/>
                      </a:pPr>
                      <a:r>
                        <a:rPr lang="en-US" sz="2400" b="1" kern="100">
                          <a:effectLst/>
                        </a:rPr>
                        <a:t>Carnal Christian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3175" algn="ctr">
                        <a:lnSpc>
                          <a:spcPct val="95000"/>
                        </a:lnSpc>
                        <a:spcBef>
                          <a:spcPts val="290"/>
                        </a:spcBef>
                        <a:buNone/>
                      </a:pPr>
                      <a:r>
                        <a:rPr lang="en-US" sz="2400" b="1" kern="100">
                          <a:effectLst/>
                        </a:rPr>
                        <a:t>Spiritual Christian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lnSpc>
                          <a:spcPct val="95000"/>
                        </a:lnSpc>
                        <a:spcBef>
                          <a:spcPts val="290"/>
                        </a:spcBef>
                        <a:buNone/>
                      </a:pPr>
                      <a:r>
                        <a:rPr lang="en-US" sz="2400" b="1" kern="100">
                          <a:effectLst/>
                        </a:rPr>
                        <a:t>Rewarded </a:t>
                      </a:r>
                      <a:r>
                        <a:rPr lang="en-US" sz="2400" b="1" kern="100">
                          <a:solidFill>
                            <a:schemeClr val="lt1"/>
                          </a:solidFill>
                          <a:effectLst/>
                          <a:latin typeface="+mn-lt"/>
                          <a:ea typeface="+mn-ea"/>
                          <a:cs typeface="+mn-cs"/>
                        </a:rPr>
                        <a:t>Christian</a:t>
                      </a:r>
                    </a:p>
                  </a:txBody>
                  <a:tcPr marL="68580" marR="68580" marT="0" marB="0" anchor="ctr"/>
                </a:tc>
                <a:extLst>
                  <a:ext uri="{0D108BD9-81ED-4DB2-BD59-A6C34878D82A}">
                    <a16:rowId xmlns:a16="http://schemas.microsoft.com/office/drawing/2014/main" val="2409196208"/>
                  </a:ext>
                </a:extLst>
              </a:tr>
              <a:tr h="1108334">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In </a:t>
                      </a:r>
                      <a:br>
                        <a:rPr lang="en-US" sz="2400" b="1" kern="100">
                          <a:solidFill>
                            <a:schemeClr val="bg1"/>
                          </a:solidFill>
                          <a:effectLst/>
                          <a:latin typeface="+mn-lt"/>
                          <a:ea typeface="+mn-ea"/>
                          <a:cs typeface="+mn-cs"/>
                        </a:rPr>
                      </a:br>
                      <a:r>
                        <a:rPr lang="en-US" sz="2400" b="1" kern="100">
                          <a:solidFill>
                            <a:schemeClr val="bg1"/>
                          </a:solidFill>
                          <a:effectLst/>
                          <a:latin typeface="+mn-lt"/>
                          <a:ea typeface="+mn-ea"/>
                          <a:cs typeface="+mn-cs"/>
                        </a:rPr>
                        <a:t>Egypt</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In the Wilderness</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Crossing the Jordan</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Entering </a:t>
                      </a:r>
                      <a:br>
                        <a:rPr lang="en-US" sz="2400" b="1" kern="100">
                          <a:solidFill>
                            <a:schemeClr val="bg1"/>
                          </a:solidFill>
                          <a:effectLst/>
                          <a:latin typeface="+mn-lt"/>
                          <a:ea typeface="+mn-ea"/>
                          <a:cs typeface="+mn-cs"/>
                        </a:rPr>
                      </a:br>
                      <a:r>
                        <a:rPr lang="en-US" sz="2400" b="1" kern="100">
                          <a:solidFill>
                            <a:schemeClr val="bg1"/>
                          </a:solidFill>
                          <a:effectLst/>
                          <a:latin typeface="+mn-lt"/>
                          <a:ea typeface="+mn-ea"/>
                          <a:cs typeface="+mn-cs"/>
                        </a:rPr>
                        <a:t>Rest</a:t>
                      </a:r>
                    </a:p>
                  </a:txBody>
                  <a:tcPr marL="68580" marR="68580" marT="0" marB="0" anchor="ctr">
                    <a:solidFill>
                      <a:schemeClr val="accent5"/>
                    </a:solidFill>
                  </a:tcPr>
                </a:tc>
                <a:extLst>
                  <a:ext uri="{0D108BD9-81ED-4DB2-BD59-A6C34878D82A}">
                    <a16:rowId xmlns:a16="http://schemas.microsoft.com/office/drawing/2014/main" val="1931598700"/>
                  </a:ext>
                </a:extLst>
              </a:tr>
              <a:tr h="822787">
                <a:tc>
                  <a:txBody>
                    <a:bodyPr/>
                    <a:lstStyle/>
                    <a:p>
                      <a:pPr marL="0" marR="0" algn="ctr">
                        <a:lnSpc>
                          <a:spcPct val="95000"/>
                        </a:lnSpc>
                        <a:spcBef>
                          <a:spcPts val="290"/>
                        </a:spcBef>
                        <a:buNone/>
                      </a:pPr>
                      <a:r>
                        <a:rPr lang="en-US" sz="1800" b="1" kern="100">
                          <a:solidFill>
                            <a:schemeClr val="bg1"/>
                          </a:solidFill>
                          <a:effectLst/>
                        </a:rPr>
                        <a:t>Ex. 1—Ex. 11</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1800" b="1" kern="100">
                          <a:solidFill>
                            <a:schemeClr val="bg1"/>
                          </a:solidFill>
                          <a:effectLst/>
                        </a:rPr>
                        <a:t>Ex. 12—Deut. 34</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3175" algn="ctr">
                        <a:lnSpc>
                          <a:spcPct val="95000"/>
                        </a:lnSpc>
                        <a:spcBef>
                          <a:spcPts val="290"/>
                        </a:spcBef>
                        <a:buNone/>
                      </a:pPr>
                      <a:r>
                        <a:rPr lang="en-US" sz="1800" b="1" kern="100">
                          <a:solidFill>
                            <a:schemeClr val="bg1"/>
                          </a:solidFill>
                          <a:effectLst/>
                        </a:rPr>
                        <a:t>Josh. 1—Josh. 11</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1800" b="1" kern="100">
                          <a:solidFill>
                            <a:schemeClr val="bg1"/>
                          </a:solidFill>
                          <a:effectLst/>
                        </a:rPr>
                        <a:t>Josh. 12—Josh. 22</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extLst>
                  <a:ext uri="{0D108BD9-81ED-4DB2-BD59-A6C34878D82A}">
                    <a16:rowId xmlns:a16="http://schemas.microsoft.com/office/drawing/2014/main" val="932706520"/>
                  </a:ext>
                </a:extLst>
              </a:tr>
              <a:tr h="1062864">
                <a:tc>
                  <a:txBody>
                    <a:bodyPr/>
                    <a:lstStyle/>
                    <a:p>
                      <a:pPr marL="0" marR="0" algn="ctr">
                        <a:lnSpc>
                          <a:spcPct val="95000"/>
                        </a:lnSpc>
                        <a:spcBef>
                          <a:spcPts val="290"/>
                        </a:spcBef>
                        <a:buNone/>
                      </a:pPr>
                      <a:r>
                        <a:rPr lang="en-US" sz="2400" b="1" kern="100">
                          <a:solidFill>
                            <a:schemeClr val="bg1"/>
                          </a:solidFill>
                          <a:effectLst/>
                        </a:rPr>
                        <a:t>Slave 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Exodus 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gridSpan="2">
                  <a:txBody>
                    <a:bodyPr/>
                    <a:lstStyle/>
                    <a:p>
                      <a:pPr marL="0" marR="0" algn="ctr">
                        <a:lnSpc>
                          <a:spcPct val="95000"/>
                        </a:lnSpc>
                        <a:spcBef>
                          <a:spcPts val="290"/>
                        </a:spcBef>
                        <a:buNone/>
                      </a:pPr>
                      <a:r>
                        <a:rPr lang="en-US" sz="2400" b="1" kern="100">
                          <a:solidFill>
                            <a:schemeClr val="bg1"/>
                          </a:solidFill>
                          <a:effectLst/>
                        </a:rPr>
                        <a:t>Second </a:t>
                      </a:r>
                      <a:br>
                        <a:rPr lang="en-US" sz="2400" b="1" kern="100">
                          <a:solidFill>
                            <a:schemeClr val="bg1"/>
                          </a:solidFill>
                          <a:effectLst/>
                        </a:rPr>
                      </a:br>
                      <a:r>
                        <a:rPr lang="en-US" sz="2400" b="1" kern="100">
                          <a:solidFill>
                            <a:schemeClr val="bg1"/>
                          </a:solidFill>
                          <a:effectLst/>
                        </a:rPr>
                        <a:t>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hMerge="1">
                  <a:txBody>
                    <a:bodyPr/>
                    <a:lstStyle/>
                    <a:p>
                      <a:endParaRPr lang="en-US"/>
                    </a:p>
                  </a:txBody>
                  <a:tcPr/>
                </a:tc>
                <a:extLst>
                  <a:ext uri="{0D108BD9-81ED-4DB2-BD59-A6C34878D82A}">
                    <a16:rowId xmlns:a16="http://schemas.microsoft.com/office/drawing/2014/main" val="1055525736"/>
                  </a:ext>
                </a:extLst>
              </a:tr>
              <a:tr h="679425">
                <a:tc>
                  <a:txBody>
                    <a:bodyPr/>
                    <a:lstStyle/>
                    <a:p>
                      <a:pPr marL="0" marR="0" algn="ctr">
                        <a:lnSpc>
                          <a:spcPct val="95000"/>
                        </a:lnSpc>
                        <a:spcBef>
                          <a:spcPts val="290"/>
                        </a:spcBef>
                        <a:buNone/>
                      </a:pPr>
                      <a:r>
                        <a:rPr lang="en-US" sz="2400" b="1" kern="100">
                          <a:solidFill>
                            <a:schemeClr val="bg1"/>
                          </a:solidFill>
                          <a:effectLst/>
                        </a:rPr>
                        <a:t>Lost</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2400" b="1" kern="100">
                          <a:solidFill>
                            <a:schemeClr val="bg1"/>
                          </a:solidFill>
                          <a:effectLst/>
                        </a:rPr>
                        <a:t>Redeemed</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3175" algn="ctr">
                        <a:lnSpc>
                          <a:spcPct val="95000"/>
                        </a:lnSpc>
                        <a:spcBef>
                          <a:spcPts val="290"/>
                        </a:spcBef>
                        <a:buNone/>
                      </a:pPr>
                      <a:r>
                        <a:rPr lang="en-US" sz="2400" b="1" kern="100">
                          <a:solidFill>
                            <a:schemeClr val="bg1"/>
                          </a:solidFill>
                          <a:effectLst/>
                        </a:rPr>
                        <a:t>Discipleship</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2400" b="1" kern="100">
                          <a:solidFill>
                            <a:schemeClr val="bg1"/>
                          </a:solidFill>
                          <a:effectLst/>
                        </a:rPr>
                        <a:t>Rewarded</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extLst>
                  <a:ext uri="{0D108BD9-81ED-4DB2-BD59-A6C34878D82A}">
                    <a16:rowId xmlns:a16="http://schemas.microsoft.com/office/drawing/2014/main" val="445411544"/>
                  </a:ext>
                </a:extLst>
              </a:tr>
              <a:tr h="719787">
                <a:tc>
                  <a:txBody>
                    <a:bodyPr/>
                    <a:lstStyle/>
                    <a:p>
                      <a:pPr marL="0" marR="0" algn="ctr">
                        <a:lnSpc>
                          <a:spcPct val="95000"/>
                        </a:lnSpc>
                        <a:spcBef>
                          <a:spcPts val="290"/>
                        </a:spcBef>
                        <a:buNone/>
                      </a:pPr>
                      <a:r>
                        <a:rPr lang="en-US" sz="2400" b="1" kern="100">
                          <a:solidFill>
                            <a:schemeClr val="bg1"/>
                          </a:solidFill>
                          <a:effectLst/>
                        </a:rPr>
                        <a:t>1 Cor. 2:14</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1 Cor. 3:1-3</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3175" algn="ctr">
                        <a:lnSpc>
                          <a:spcPct val="95000"/>
                        </a:lnSpc>
                        <a:spcBef>
                          <a:spcPts val="290"/>
                        </a:spcBef>
                        <a:buNone/>
                      </a:pPr>
                      <a:r>
                        <a:rPr lang="en-US" sz="2400" b="1" kern="100">
                          <a:solidFill>
                            <a:schemeClr val="bg1"/>
                          </a:solidFill>
                          <a:effectLst/>
                        </a:rPr>
                        <a:t>Rom. 12:1-2</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2 Cor. 5:10</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extLst>
                  <a:ext uri="{0D108BD9-81ED-4DB2-BD59-A6C34878D82A}">
                    <a16:rowId xmlns:a16="http://schemas.microsoft.com/office/drawing/2014/main" val="4099500562"/>
                  </a:ext>
                </a:extLst>
              </a:tr>
            </a:tbl>
          </a:graphicData>
        </a:graphic>
      </p:graphicFrame>
      <p:sp>
        <p:nvSpPr>
          <p:cNvPr id="4" name="Text Box 5">
            <a:extLst>
              <a:ext uri="{FF2B5EF4-FFF2-40B4-BE49-F238E27FC236}">
                <a16:creationId xmlns:a16="http://schemas.microsoft.com/office/drawing/2014/main" id="{DC430CEB-6203-2869-7BFB-90DECD12824E}"/>
              </a:ext>
            </a:extLst>
          </p:cNvPr>
          <p:cNvSpPr txBox="1">
            <a:spLocks noChangeArrowheads="1"/>
          </p:cNvSpPr>
          <p:nvPr/>
        </p:nvSpPr>
        <p:spPr bwMode="auto">
          <a:xfrm>
            <a:off x="-23813" y="6400533"/>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140</a:t>
            </a:r>
          </a:p>
        </p:txBody>
      </p:sp>
    </p:spTree>
    <p:extLst>
      <p:ext uri="{BB962C8B-B14F-4D97-AF65-F5344CB8AC3E}">
        <p14:creationId xmlns:p14="http://schemas.microsoft.com/office/powerpoint/2010/main" val="340472874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8"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But God has combined the members of the body and has given greater honor to the parts that lacked it</a:t>
            </a:r>
            <a:endParaRPr kumimoji="1" lang="en-US" sz="3200" b="0">
              <a:solidFill>
                <a:srgbClr val="000000"/>
              </a:solidFill>
              <a:latin typeface="Arial Black" charset="0"/>
              <a:cs typeface="ＭＳ Ｐゴシック" charset="0"/>
            </a:endParaRPr>
          </a:p>
        </p:txBody>
      </p:sp>
      <p:sp>
        <p:nvSpPr>
          <p:cNvPr id="41988"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gives greater honor to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behind-the-scenes</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(12:24b).</a:t>
            </a:r>
          </a:p>
        </p:txBody>
      </p:sp>
    </p:spTree>
    <p:extLst>
      <p:ext uri="{BB962C8B-B14F-4D97-AF65-F5344CB8AC3E}">
        <p14:creationId xmlns:p14="http://schemas.microsoft.com/office/powerpoint/2010/main" val="36570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84582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25</a:t>
            </a:r>
            <a:r>
              <a:rPr kumimoji="1" lang="en-US" sz="3200">
                <a:solidFill>
                  <a:srgbClr val="000000"/>
                </a:solidFill>
                <a:latin typeface="Arial Black" charset="0"/>
                <a:cs typeface="ＭＳ Ｐゴシック" charset="0"/>
              </a:rPr>
              <a:t>so that there should be no division in the body, but that its parts should have equal concern for each other.  </a:t>
            </a:r>
            <a:r>
              <a:rPr kumimoji="1" lang="en-US" sz="3200" baseline="30000">
                <a:solidFill>
                  <a:srgbClr val="000000"/>
                </a:solidFill>
                <a:latin typeface="Arial Black" charset="0"/>
                <a:cs typeface="ＭＳ Ｐゴシック" charset="0"/>
              </a:rPr>
              <a:t>26</a:t>
            </a:r>
            <a:r>
              <a:rPr kumimoji="1" lang="en-US" sz="3200">
                <a:solidFill>
                  <a:srgbClr val="000000"/>
                </a:solidFill>
                <a:latin typeface="Arial Black" charset="0"/>
                <a:cs typeface="ＭＳ Ｐゴシック" charset="0"/>
              </a:rPr>
              <a:t>If one part suffers, every part suffers with it; if one part is honored, every part rejoices with it. </a:t>
            </a:r>
            <a:endParaRPr kumimoji="1" lang="en-US" sz="3200" b="0">
              <a:solidFill>
                <a:srgbClr val="000000"/>
              </a:solidFill>
              <a:latin typeface="Arial Black" charset="0"/>
              <a:cs typeface="ＭＳ Ｐゴシック" charset="0"/>
            </a:endParaRPr>
          </a:p>
        </p:txBody>
      </p:sp>
      <p:sp>
        <p:nvSpPr>
          <p:cNvPr id="43012"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honors serving gifts so we</a:t>
            </a:r>
            <a:r>
              <a:rPr lang="uk-UA" altLang="ja-JP" sz="4000" b="1" dirty="0">
                <a:effectLst>
                  <a:glow rad="241300">
                    <a:schemeClr val="bg2">
                      <a:alpha val="75000"/>
                    </a:schemeClr>
                  </a:glow>
                  <a:outerShdw blurRad="38100" dist="38100" dir="2700000" algn="tl">
                    <a:srgbClr val="000000">
                      <a:alpha val="43137"/>
                    </a:srgbClr>
                  </a:outerShdw>
                </a:effectLst>
              </a:rPr>
              <a:t>'</a:t>
            </a:r>
            <a:r>
              <a:rPr lang="en-US" sz="4000" b="1" dirty="0" err="1">
                <a:effectLst>
                  <a:glow rad="241300">
                    <a:schemeClr val="bg2">
                      <a:alpha val="75000"/>
                    </a:schemeClr>
                  </a:glow>
                  <a:outerShdw blurRad="38100" dist="38100" dir="2700000" algn="tl">
                    <a:srgbClr val="000000">
                      <a:alpha val="43137"/>
                    </a:srgbClr>
                  </a:outerShdw>
                </a:effectLst>
              </a:rPr>
              <a:t>ll</a:t>
            </a:r>
            <a:r>
              <a:rPr lang="en-US" sz="4000" b="1" dirty="0">
                <a:effectLst>
                  <a:glow rad="241300">
                    <a:schemeClr val="bg2">
                      <a:alpha val="75000"/>
                    </a:schemeClr>
                  </a:glow>
                  <a:outerShdw blurRad="38100" dist="38100" dir="2700000" algn="tl">
                    <a:srgbClr val="000000">
                      <a:alpha val="43137"/>
                    </a:srgbClr>
                  </a:outerShdw>
                </a:effectLst>
              </a:rPr>
              <a:t> care for them too (12:25-26).</a:t>
            </a:r>
          </a:p>
        </p:txBody>
      </p:sp>
    </p:spTree>
    <p:extLst>
      <p:ext uri="{BB962C8B-B14F-4D97-AF65-F5344CB8AC3E}">
        <p14:creationId xmlns:p14="http://schemas.microsoft.com/office/powerpoint/2010/main" val="3989402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en-US" sz="4000" b="1" dirty="0">
                <a:solidFill>
                  <a:schemeClr val="bg1"/>
                </a:solidFill>
                <a:latin typeface="Arial" charset="0"/>
                <a:ea typeface="+mj-ea"/>
                <a:cs typeface="+mj-cs"/>
              </a:rPr>
              <a:t>IV. It takes all of our gifts for the church to be </a:t>
            </a:r>
            <a:r>
              <a:rPr lang="en-US" sz="4000" b="1" dirty="0">
                <a:solidFill>
                  <a:srgbClr val="FFFF00"/>
                </a:solidFill>
                <a:latin typeface="Arial" charset="0"/>
                <a:ea typeface="+mj-ea"/>
                <a:cs typeface="+mj-cs"/>
              </a:rPr>
              <a:t>diversified</a:t>
            </a:r>
            <a:r>
              <a:rPr lang="en-US" sz="4000" b="1" dirty="0">
                <a:solidFill>
                  <a:schemeClr val="bg1"/>
                </a:solidFill>
                <a:latin typeface="Arial" charset="0"/>
                <a:ea typeface="+mj-ea"/>
                <a:cs typeface="+mj-cs"/>
              </a:rPr>
              <a:t> (12:27-31).</a:t>
            </a:r>
          </a:p>
        </p:txBody>
      </p:sp>
    </p:spTree>
    <p:extLst>
      <p:ext uri="{BB962C8B-B14F-4D97-AF65-F5344CB8AC3E}">
        <p14:creationId xmlns:p14="http://schemas.microsoft.com/office/powerpoint/2010/main" val="178136564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en-US" sz="4800" dirty="0">
                <a:solidFill>
                  <a:srgbClr val="FFFFFF"/>
                </a:solidFill>
                <a:effectLst>
                  <a:glow rad="177800">
                    <a:schemeClr val="tx1"/>
                  </a:glow>
                </a:effectLst>
              </a:rPr>
              <a:t>A. The church is composed of diversified members (12:27).</a:t>
            </a:r>
          </a:p>
        </p:txBody>
      </p:sp>
      <p:sp>
        <p:nvSpPr>
          <p:cNvPr id="564229" name="TextBox 6"/>
          <p:cNvSpPr txBox="1">
            <a:spLocks noChangeArrowheads="1"/>
          </p:cNvSpPr>
          <p:nvPr/>
        </p:nvSpPr>
        <p:spPr bwMode="auto">
          <a:xfrm>
            <a:off x="76200" y="3352805"/>
            <a:ext cx="2514600" cy="3576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Now you are the body of Christ, and each one of you is a part of it.</a:t>
            </a:r>
            <a:r>
              <a:rPr lang="ru-RU" altLang="ja-JP" sz="3200" dirty="0">
                <a:solidFill>
                  <a:srgbClr val="000000"/>
                </a:solidFill>
                <a:latin typeface="Arial" charset="0"/>
                <a:cs typeface="ＭＳ Ｐゴシック" charset="0"/>
              </a:rPr>
              <a:t>"</a:t>
            </a:r>
            <a:endParaRPr lang="en-US" sz="3200" b="0" dirty="0">
              <a:solidFill>
                <a:srgbClr val="000000"/>
              </a:solidFill>
              <a:latin typeface="Arial" charset="0"/>
              <a:cs typeface="ＭＳ Ｐゴシック"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8500" dirty="0">
                <a:solidFill>
                  <a:srgbClr val="FFFF00"/>
                </a:solidFill>
                <a:latin typeface="Arial" charset="0"/>
              </a:rPr>
              <a:t>Unity</a:t>
            </a:r>
            <a:endParaRPr lang="en-US" sz="8500" dirty="0">
              <a:solidFill>
                <a:srgbClr val="FFFF00"/>
              </a:solidFill>
              <a:latin typeface="Arial"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sp>
        <p:nvSpPr>
          <p:cNvPr id="254978" name="Rectangle 2"/>
          <p:cNvSpPr>
            <a:spLocks noGrp="1" noChangeArrowheads="1"/>
          </p:cNvSpPr>
          <p:nvPr>
            <p:ph type="title" idx="4294967295"/>
          </p:nvPr>
        </p:nvSpPr>
        <p:spPr>
          <a:xfrm>
            <a:off x="-76200" y="228600"/>
            <a:ext cx="3962400" cy="5105400"/>
          </a:xfrm>
        </p:spPr>
        <p:txBody>
          <a:bodyPr/>
          <a:lstStyle/>
          <a:p>
            <a:r>
              <a:rPr lang="en-US" dirty="0">
                <a:effectLst>
                  <a:outerShdw blurRad="38100" dist="38100" dir="2700000" algn="tl">
                    <a:srgbClr val="000000"/>
                  </a:outerShdw>
                </a:effectLst>
              </a:rPr>
              <a:t>B. The hierarchy of members shows that all don</a:t>
            </a:r>
            <a:r>
              <a:rPr lang="uk-UA" altLang="ja-JP" dirty="0">
                <a:effectLst>
                  <a:outerShdw blurRad="38100" dist="38100" dir="2700000" algn="tl">
                    <a:srgbClr val="000000"/>
                  </a:outerShdw>
                </a:effectLst>
              </a:rPr>
              <a:t>'</a:t>
            </a:r>
            <a:r>
              <a:rPr lang="en-US" dirty="0">
                <a:effectLst>
                  <a:outerShdw blurRad="38100" dist="38100" dir="2700000" algn="tl">
                    <a:srgbClr val="000000"/>
                  </a:outerShdw>
                </a:effectLst>
              </a:rPr>
              <a:t>t have the same gifts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(12:28-30).</a:t>
            </a:r>
          </a:p>
        </p:txBody>
      </p:sp>
      <p:sp>
        <p:nvSpPr>
          <p:cNvPr id="6" name="Rectangle 2"/>
          <p:cNvSpPr txBox="1">
            <a:spLocks noChangeArrowheads="1"/>
          </p:cNvSpPr>
          <p:nvPr/>
        </p:nvSpPr>
        <p:spPr bwMode="auto">
          <a:xfrm>
            <a:off x="3886200" y="304801"/>
            <a:ext cx="5257800" cy="48768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en-US" sz="2800" b="0">
                <a:solidFill>
                  <a:srgbClr val="FFC545"/>
                </a:solidFill>
                <a:effectLst>
                  <a:outerShdw blurRad="38100" dist="38100" dir="2700000" algn="tl">
                    <a:srgbClr val="000000"/>
                  </a:outerShdw>
                </a:effectLst>
                <a:latin typeface="Impact" charset="0"/>
                <a:cs typeface="ＭＳ Ｐゴシック" charset="0"/>
              </a:rPr>
              <a:t>And in the church God has appointed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first of all </a:t>
            </a:r>
            <a:r>
              <a:rPr lang="en-US" sz="2800" b="0">
                <a:solidFill>
                  <a:srgbClr val="FFFFE2"/>
                </a:solidFill>
                <a:effectLst>
                  <a:outerShdw blurRad="38100" dist="38100" dir="2700000" algn="tl">
                    <a:srgbClr val="000000"/>
                  </a:outerShdw>
                </a:effectLst>
                <a:latin typeface="Impact" charset="0"/>
                <a:cs typeface="ＭＳ Ｐゴシック" charset="0"/>
              </a:rPr>
              <a:t>apostles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second </a:t>
            </a:r>
            <a:r>
              <a:rPr lang="en-US" sz="2800" b="0">
                <a:solidFill>
                  <a:srgbClr val="FFFFE2"/>
                </a:solidFill>
                <a:effectLst>
                  <a:outerShdw blurRad="38100" dist="38100" dir="2700000" algn="tl">
                    <a:srgbClr val="000000"/>
                  </a:outerShdw>
                </a:effectLst>
                <a:latin typeface="Impact" charset="0"/>
                <a:cs typeface="ＭＳ Ｐゴシック" charset="0"/>
              </a:rPr>
              <a:t>prophets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third </a:t>
            </a:r>
            <a:r>
              <a:rPr lang="en-US" sz="2800" b="0">
                <a:solidFill>
                  <a:srgbClr val="FFFFE2"/>
                </a:solidFill>
                <a:effectLst>
                  <a:outerShdw blurRad="38100" dist="38100" dir="2700000" algn="tl">
                    <a:srgbClr val="000000"/>
                  </a:outerShdw>
                </a:effectLst>
                <a:latin typeface="Impact" charset="0"/>
                <a:cs typeface="ＭＳ Ｐゴシック" charset="0"/>
              </a:rPr>
              <a:t>teachers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then workers of </a:t>
            </a:r>
            <a:r>
              <a:rPr lang="en-US" sz="2800" b="0">
                <a:solidFill>
                  <a:srgbClr val="FFFFE2"/>
                </a:solidFill>
                <a:effectLst>
                  <a:outerShdw blurRad="38100" dist="38100" dir="2700000" algn="tl">
                    <a:srgbClr val="000000"/>
                  </a:outerShdw>
                </a:effectLst>
                <a:latin typeface="Impact" charset="0"/>
                <a:cs typeface="ＭＳ Ｐゴシック" charset="0"/>
              </a:rPr>
              <a:t>miracles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also those having gifts of </a:t>
            </a:r>
            <a:r>
              <a:rPr lang="en-US" sz="2800" b="0">
                <a:solidFill>
                  <a:srgbClr val="FFFFE2"/>
                </a:solidFill>
                <a:effectLst>
                  <a:outerShdw blurRad="38100" dist="38100" dir="2700000" algn="tl">
                    <a:srgbClr val="000000"/>
                  </a:outerShdw>
                </a:effectLst>
                <a:latin typeface="Impact" charset="0"/>
                <a:cs typeface="ＭＳ Ｐゴシック" charset="0"/>
              </a:rPr>
              <a:t>healing</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able to </a:t>
            </a:r>
            <a:r>
              <a:rPr lang="en-US" sz="2800" b="0">
                <a:solidFill>
                  <a:srgbClr val="FFFFE2"/>
                </a:solidFill>
                <a:effectLst>
                  <a:outerShdw blurRad="38100" dist="38100" dir="2700000" algn="tl">
                    <a:srgbClr val="000000"/>
                  </a:outerShdw>
                </a:effectLst>
                <a:latin typeface="Impact" charset="0"/>
                <a:cs typeface="ＭＳ Ｐゴシック" charset="0"/>
              </a:rPr>
              <a:t>help</a:t>
            </a:r>
            <a:r>
              <a:rPr lang="en-US" sz="2800" b="0">
                <a:solidFill>
                  <a:srgbClr val="FFC545"/>
                </a:solidFill>
                <a:effectLst>
                  <a:outerShdw blurRad="38100" dist="38100" dir="2700000" algn="tl">
                    <a:srgbClr val="000000"/>
                  </a:outerShdw>
                </a:effectLst>
                <a:latin typeface="Impact" charset="0"/>
                <a:cs typeface="ＭＳ Ｐゴシック" charset="0"/>
              </a:rPr>
              <a:t> others,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with gifts of </a:t>
            </a:r>
            <a:r>
              <a:rPr lang="en-US" sz="2800" b="0">
                <a:solidFill>
                  <a:srgbClr val="FFFFE2"/>
                </a:solidFill>
                <a:effectLst>
                  <a:outerShdw blurRad="38100" dist="38100" dir="2700000" algn="tl">
                    <a:srgbClr val="000000"/>
                  </a:outerShdw>
                </a:effectLst>
                <a:latin typeface="Impact" charset="0"/>
                <a:cs typeface="ＭＳ Ｐゴシック" charset="0"/>
              </a:rPr>
              <a:t>administration</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and those speaking in different kinds of </a:t>
            </a:r>
            <a:r>
              <a:rPr lang="en-US" sz="2800" b="0">
                <a:solidFill>
                  <a:srgbClr val="FFFFE2"/>
                </a:solidFill>
                <a:effectLst>
                  <a:outerShdw blurRad="38100" dist="38100" dir="2700000" algn="tl">
                    <a:srgbClr val="000000"/>
                  </a:outerShdw>
                </a:effectLst>
                <a:latin typeface="Impact" charset="0"/>
                <a:cs typeface="ＭＳ Ｐゴシック" charset="0"/>
              </a:rPr>
              <a:t>tongues</a:t>
            </a:r>
            <a:r>
              <a:rPr lang="en-US" sz="2800" b="0">
                <a:solidFill>
                  <a:srgbClr val="FFC545"/>
                </a:solidFill>
                <a:effectLst>
                  <a:outerShdw blurRad="38100" dist="38100" dir="2700000" algn="tl">
                    <a:srgbClr val="000000"/>
                  </a:outerShdw>
                </a:effectLst>
                <a:latin typeface="Impact" charset="0"/>
                <a:cs typeface="ＭＳ Ｐゴシック" charset="0"/>
              </a:rPr>
              <a:t>.  </a:t>
            </a:r>
          </a:p>
        </p:txBody>
      </p:sp>
      <p:sp>
        <p:nvSpPr>
          <p:cNvPr id="8" name="TextBox 7"/>
          <p:cNvSpPr txBox="1"/>
          <p:nvPr/>
        </p:nvSpPr>
        <p:spPr>
          <a:xfrm>
            <a:off x="0" y="5562600"/>
            <a:ext cx="9144000" cy="1371600"/>
          </a:xfrm>
          <a:prstGeom prst="rect">
            <a:avLst/>
          </a:prstGeom>
          <a:noFill/>
          <a:ln w="9525">
            <a:noFill/>
            <a:miter lim="800000"/>
            <a:headEnd/>
            <a:tailEnd/>
          </a:ln>
          <a:effectLst/>
        </p:spPr>
        <p:txBody>
          <a:bodyPr lIns="91416" tIns="45709" rIns="91416" bIns="45709" anchor="ctr"/>
          <a:lstStyle/>
          <a:p>
            <a:pPr eaLnBrk="0" hangingPunct="0">
              <a:defRPr/>
            </a:pP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apostles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prophets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teachers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work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miracles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have gifts of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healing</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speak in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tongues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interpret</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p>
          <a:p>
            <a:pPr eaLnBrk="0" hangingPunct="0">
              <a:defRPr/>
            </a:pPr>
            <a:endPar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p:txBody>
      </p:sp>
    </p:spTree>
    <p:extLst>
      <p:ext uri="{BB962C8B-B14F-4D97-AF65-F5344CB8AC3E}">
        <p14:creationId xmlns:p14="http://schemas.microsoft.com/office/powerpoint/2010/main" val="110184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35496" y="2016969"/>
            <a:ext cx="5071864" cy="47244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spcBef>
                <a:spcPct val="20000"/>
              </a:spcBef>
              <a:buClr>
                <a:srgbClr val="FFC545"/>
              </a:buClr>
            </a:pPr>
            <a:r>
              <a:rPr lang="en-US" sz="3200" u="sng" dirty="0">
                <a:solidFill>
                  <a:srgbClr val="000000"/>
                </a:solidFill>
                <a:latin typeface="Arial" charset="0"/>
                <a:cs typeface="ＭＳ Ｐゴシック" charset="0"/>
              </a:rPr>
              <a:t>1 Corinthians 12:31 </a:t>
            </a:r>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But eagerly desire the greater gifts.</a:t>
            </a:r>
            <a:r>
              <a:rPr lang="ru-RU" altLang="ja-JP" sz="3200" dirty="0">
                <a:solidFill>
                  <a:srgbClr val="000000"/>
                </a:solidFill>
                <a:latin typeface="Arial" charset="0"/>
                <a:cs typeface="ＭＳ Ｐゴシック" charset="0"/>
              </a:rPr>
              <a:t>"</a:t>
            </a:r>
            <a:endParaRPr lang="en-US" sz="3200" dirty="0">
              <a:solidFill>
                <a:srgbClr val="000000"/>
              </a:solidFill>
              <a:latin typeface="Arial" charset="0"/>
              <a:cs typeface="ＭＳ Ｐゴシック" charset="0"/>
            </a:endParaRP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all of you 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(second person plural)</a:t>
            </a: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greater gifts</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verse 28</a:t>
            </a:r>
          </a:p>
        </p:txBody>
      </p:sp>
      <p:pic>
        <p:nvPicPr>
          <p:cNvPr id="568323"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8902" y="1628800"/>
            <a:ext cx="4551598" cy="4108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6" name="Rectangle 2"/>
          <p:cNvSpPr>
            <a:spLocks noGrp="1" noChangeArrowheads="1"/>
          </p:cNvSpPr>
          <p:nvPr>
            <p:ph type="title" idx="4294967295"/>
          </p:nvPr>
        </p:nvSpPr>
        <p:spPr>
          <a:xfrm>
            <a:off x="0" y="381001"/>
            <a:ext cx="9144000" cy="1066800"/>
          </a:xfrm>
        </p:spPr>
        <p:txBody>
          <a:bodyPr/>
          <a:lstStyle/>
          <a:p>
            <a:r>
              <a:rPr lang="en-US" dirty="0">
                <a:effectLst>
                  <a:outerShdw blurRad="38100" dist="38100" dir="2700000" algn="tl">
                    <a:srgbClr val="000000"/>
                  </a:outerShdw>
                </a:effectLst>
              </a:rPr>
              <a:t>C. Emphasize the gifts that edify the most members (12:31).</a:t>
            </a:r>
          </a:p>
        </p:txBody>
      </p:sp>
      <p:pic>
        <p:nvPicPr>
          <p:cNvPr id="568325"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4" y="1960886"/>
            <a:ext cx="2084387" cy="3433763"/>
          </a:xfrm>
          <a:noFill/>
        </p:spPr>
      </p:pic>
    </p:spTree>
    <p:extLst>
      <p:ext uri="{BB962C8B-B14F-4D97-AF65-F5344CB8AC3E}">
        <p14:creationId xmlns:p14="http://schemas.microsoft.com/office/powerpoint/2010/main" val="2216161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6">
                                            <p:txEl>
                                              <p:pRg st="2" end="2"/>
                                            </p:txEl>
                                          </p:spTgt>
                                        </p:tgtEl>
                                        <p:attrNameLst>
                                          <p:attrName>style.visibility</p:attrName>
                                        </p:attrNameLst>
                                      </p:cBhvr>
                                      <p:to>
                                        <p:strVal val="visible"/>
                                      </p:to>
                                    </p:set>
                                    <p:animEffect transition="in" filter="wipe(down)">
                                      <p:cBhvr>
                                        <p:cTn id="41" dur="580">
                                          <p:stCondLst>
                                            <p:cond delay="0"/>
                                          </p:stCondLst>
                                        </p:cTn>
                                        <p:tgtEl>
                                          <p:spTgt spid="6">
                                            <p:txEl>
                                              <p:pRg st="2" end="2"/>
                                            </p:txEl>
                                          </p:spTgt>
                                        </p:tgtEl>
                                      </p:cBhvr>
                                    </p:animEffect>
                                    <p:anim calcmode="lin" valueType="num">
                                      <p:cBhvr>
                                        <p:cTn id="42" dur="1822" tmFilter="0,0; 0.14,0.36; 0.43,0.73; 0.71,0.91; 1.0,1.0">
                                          <p:stCondLst>
                                            <p:cond delay="0"/>
                                          </p:stCondLst>
                                        </p:cTn>
                                        <p:tgtEl>
                                          <p:spTgt spid="6">
                                            <p:txEl>
                                              <p:pRg st="2" end="2"/>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6">
                                            <p:txEl>
                                              <p:pRg st="2" end="2"/>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6">
                                            <p:txEl>
                                              <p:pRg st="2" end="2"/>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6">
                                            <p:txEl>
                                              <p:pRg st="2" end="2"/>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6">
                                            <p:txEl>
                                              <p:pRg st="2" end="2"/>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6">
                                            <p:txEl>
                                              <p:pRg st="2" end="2"/>
                                            </p:txEl>
                                          </p:spTgt>
                                        </p:tgtEl>
                                      </p:cBhvr>
                                      <p:to x="100000" y="60000"/>
                                    </p:animScale>
                                    <p:animScale>
                                      <p:cBhvr>
                                        <p:cTn id="48" dur="166" decel="50000">
                                          <p:stCondLst>
                                            <p:cond delay="676"/>
                                          </p:stCondLst>
                                        </p:cTn>
                                        <p:tgtEl>
                                          <p:spTgt spid="6">
                                            <p:txEl>
                                              <p:pRg st="2" end="2"/>
                                            </p:txEl>
                                          </p:spTgt>
                                        </p:tgtEl>
                                      </p:cBhvr>
                                      <p:to x="100000" y="100000"/>
                                    </p:animScale>
                                    <p:animScale>
                                      <p:cBhvr>
                                        <p:cTn id="49" dur="26">
                                          <p:stCondLst>
                                            <p:cond delay="1312"/>
                                          </p:stCondLst>
                                        </p:cTn>
                                        <p:tgtEl>
                                          <p:spTgt spid="6">
                                            <p:txEl>
                                              <p:pRg st="2" end="2"/>
                                            </p:txEl>
                                          </p:spTgt>
                                        </p:tgtEl>
                                      </p:cBhvr>
                                      <p:to x="100000" y="80000"/>
                                    </p:animScale>
                                    <p:animScale>
                                      <p:cBhvr>
                                        <p:cTn id="50" dur="166" decel="50000">
                                          <p:stCondLst>
                                            <p:cond delay="1338"/>
                                          </p:stCondLst>
                                        </p:cTn>
                                        <p:tgtEl>
                                          <p:spTgt spid="6">
                                            <p:txEl>
                                              <p:pRg st="2" end="2"/>
                                            </p:txEl>
                                          </p:spTgt>
                                        </p:tgtEl>
                                      </p:cBhvr>
                                      <p:to x="100000" y="100000"/>
                                    </p:animScale>
                                    <p:animScale>
                                      <p:cBhvr>
                                        <p:cTn id="51" dur="26">
                                          <p:stCondLst>
                                            <p:cond delay="1642"/>
                                          </p:stCondLst>
                                        </p:cTn>
                                        <p:tgtEl>
                                          <p:spTgt spid="6">
                                            <p:txEl>
                                              <p:pRg st="2" end="2"/>
                                            </p:txEl>
                                          </p:spTgt>
                                        </p:tgtEl>
                                      </p:cBhvr>
                                      <p:to x="100000" y="90000"/>
                                    </p:animScale>
                                    <p:animScale>
                                      <p:cBhvr>
                                        <p:cTn id="52" dur="166" decel="50000">
                                          <p:stCondLst>
                                            <p:cond delay="1668"/>
                                          </p:stCondLst>
                                        </p:cTn>
                                        <p:tgtEl>
                                          <p:spTgt spid="6">
                                            <p:txEl>
                                              <p:pRg st="2" end="2"/>
                                            </p:txEl>
                                          </p:spTgt>
                                        </p:tgtEl>
                                      </p:cBhvr>
                                      <p:to x="100000" y="100000"/>
                                    </p:animScale>
                                    <p:animScale>
                                      <p:cBhvr>
                                        <p:cTn id="53" dur="26">
                                          <p:stCondLst>
                                            <p:cond delay="1808"/>
                                          </p:stCondLst>
                                        </p:cTn>
                                        <p:tgtEl>
                                          <p:spTgt spid="6">
                                            <p:txEl>
                                              <p:pRg st="2" end="2"/>
                                            </p:txEl>
                                          </p:spTgt>
                                        </p:tgtEl>
                                      </p:cBhvr>
                                      <p:to x="100000" y="95000"/>
                                    </p:animScale>
                                    <p:animScale>
                                      <p:cBhvr>
                                        <p:cTn id="54" dur="166" decel="50000">
                                          <p:stCondLst>
                                            <p:cond delay="1834"/>
                                          </p:stCondLst>
                                        </p:cTn>
                                        <p:tgtEl>
                                          <p:spTgt spid="6">
                                            <p:txEl>
                                              <p:pRg st="2" end="2"/>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6">
                                            <p:txEl>
                                              <p:pRg st="4" end="4"/>
                                            </p:txEl>
                                          </p:spTgt>
                                        </p:tgtEl>
                                        <p:attrNameLst>
                                          <p:attrName>style.visibility</p:attrName>
                                        </p:attrNameLst>
                                      </p:cBhvr>
                                      <p:to>
                                        <p:strVal val="visible"/>
                                      </p:to>
                                    </p:set>
                                    <p:animEffect transition="in" filter="wipe(down)">
                                      <p:cBhvr>
                                        <p:cTn id="59" dur="580">
                                          <p:stCondLst>
                                            <p:cond delay="0"/>
                                          </p:stCondLst>
                                        </p:cTn>
                                        <p:tgtEl>
                                          <p:spTgt spid="6">
                                            <p:txEl>
                                              <p:pRg st="4" end="4"/>
                                            </p:txEl>
                                          </p:spTgt>
                                        </p:tgtEl>
                                      </p:cBhvr>
                                    </p:animEffect>
                                    <p:anim calcmode="lin" valueType="num">
                                      <p:cBhvr>
                                        <p:cTn id="60"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6">
                                            <p:txEl>
                                              <p:pRg st="4" end="4"/>
                                            </p:txEl>
                                          </p:spTgt>
                                        </p:tgtEl>
                                      </p:cBhvr>
                                      <p:to x="100000" y="60000"/>
                                    </p:animScale>
                                    <p:animScale>
                                      <p:cBhvr>
                                        <p:cTn id="66" dur="166" decel="50000">
                                          <p:stCondLst>
                                            <p:cond delay="676"/>
                                          </p:stCondLst>
                                        </p:cTn>
                                        <p:tgtEl>
                                          <p:spTgt spid="6">
                                            <p:txEl>
                                              <p:pRg st="4" end="4"/>
                                            </p:txEl>
                                          </p:spTgt>
                                        </p:tgtEl>
                                      </p:cBhvr>
                                      <p:to x="100000" y="100000"/>
                                    </p:animScale>
                                    <p:animScale>
                                      <p:cBhvr>
                                        <p:cTn id="67" dur="26">
                                          <p:stCondLst>
                                            <p:cond delay="1312"/>
                                          </p:stCondLst>
                                        </p:cTn>
                                        <p:tgtEl>
                                          <p:spTgt spid="6">
                                            <p:txEl>
                                              <p:pRg st="4" end="4"/>
                                            </p:txEl>
                                          </p:spTgt>
                                        </p:tgtEl>
                                      </p:cBhvr>
                                      <p:to x="100000" y="80000"/>
                                    </p:animScale>
                                    <p:animScale>
                                      <p:cBhvr>
                                        <p:cTn id="68" dur="166" decel="50000">
                                          <p:stCondLst>
                                            <p:cond delay="1338"/>
                                          </p:stCondLst>
                                        </p:cTn>
                                        <p:tgtEl>
                                          <p:spTgt spid="6">
                                            <p:txEl>
                                              <p:pRg st="4" end="4"/>
                                            </p:txEl>
                                          </p:spTgt>
                                        </p:tgtEl>
                                      </p:cBhvr>
                                      <p:to x="100000" y="100000"/>
                                    </p:animScale>
                                    <p:animScale>
                                      <p:cBhvr>
                                        <p:cTn id="69" dur="26">
                                          <p:stCondLst>
                                            <p:cond delay="1642"/>
                                          </p:stCondLst>
                                        </p:cTn>
                                        <p:tgtEl>
                                          <p:spTgt spid="6">
                                            <p:txEl>
                                              <p:pRg st="4" end="4"/>
                                            </p:txEl>
                                          </p:spTgt>
                                        </p:tgtEl>
                                      </p:cBhvr>
                                      <p:to x="100000" y="90000"/>
                                    </p:animScale>
                                    <p:animScale>
                                      <p:cBhvr>
                                        <p:cTn id="70" dur="166" decel="50000">
                                          <p:stCondLst>
                                            <p:cond delay="1668"/>
                                          </p:stCondLst>
                                        </p:cTn>
                                        <p:tgtEl>
                                          <p:spTgt spid="6">
                                            <p:txEl>
                                              <p:pRg st="4" end="4"/>
                                            </p:txEl>
                                          </p:spTgt>
                                        </p:tgtEl>
                                      </p:cBhvr>
                                      <p:to x="100000" y="100000"/>
                                    </p:animScale>
                                    <p:animScale>
                                      <p:cBhvr>
                                        <p:cTn id="71" dur="26">
                                          <p:stCondLst>
                                            <p:cond delay="1808"/>
                                          </p:stCondLst>
                                        </p:cTn>
                                        <p:tgtEl>
                                          <p:spTgt spid="6">
                                            <p:txEl>
                                              <p:pRg st="4" end="4"/>
                                            </p:txEl>
                                          </p:spTgt>
                                        </p:tgtEl>
                                      </p:cBhvr>
                                      <p:to x="100000" y="95000"/>
                                    </p:animScale>
                                    <p:animScale>
                                      <p:cBhvr>
                                        <p:cTn id="72" dur="166" decel="50000">
                                          <p:stCondLst>
                                            <p:cond delay="1834"/>
                                          </p:stCondLst>
                                        </p:cTn>
                                        <p:tgtEl>
                                          <p:spTgt spid="6">
                                            <p:txEl>
                                              <p:pRg st="4" end="4"/>
                                            </p:txEl>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21506"/>
                                        </p:tgtEl>
                                        <p:attrNameLst>
                                          <p:attrName>style.visibility</p:attrName>
                                        </p:attrNameLst>
                                      </p:cBhvr>
                                      <p:to>
                                        <p:strVal val="visible"/>
                                      </p:to>
                                    </p:set>
                                    <p:animEffect transition="in" filter="checkerboard(across)">
                                      <p:cBhvr>
                                        <p:cTn id="77"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en-US" dirty="0">
                <a:solidFill>
                  <a:schemeClr val="accent5"/>
                </a:solidFill>
                <a:latin typeface="Arial Unicode MS" pitchFamily="34" charset="-128"/>
                <a:ea typeface="Arial Unicode MS" pitchFamily="34" charset="-128"/>
                <a:cs typeface="Arial Unicode MS" pitchFamily="34" charset="-128"/>
              </a:rPr>
              <a:t>Four reasons we need others</a:t>
            </a:r>
          </a:p>
        </p:txBody>
      </p:sp>
      <p:sp>
        <p:nvSpPr>
          <p:cNvPr id="4" name="Rectangle 3"/>
          <p:cNvSpPr txBox="1">
            <a:spLocks noChangeArrowheads="1"/>
          </p:cNvSpPr>
          <p:nvPr/>
        </p:nvSpPr>
        <p:spPr bwMode="auto">
          <a:xfrm>
            <a:off x="3962400" y="-76200"/>
            <a:ext cx="51816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398360" indent="-398360" algn="l" eaLnBrk="1" hangingPunct="1">
              <a:buFont typeface="Times New Roman" charset="0"/>
              <a:buAutoNum type="arabicPeriod"/>
            </a:pPr>
            <a:r>
              <a:rPr lang="en-US" sz="2800" dirty="0">
                <a:solidFill>
                  <a:srgbClr val="000000"/>
                </a:solidFill>
                <a:latin typeface="Arial"/>
                <a:cs typeface="Arial"/>
              </a:rPr>
              <a:t>It takes all the different gifts for the church to </a:t>
            </a:r>
            <a:r>
              <a:rPr lang="en-US" sz="2800" dirty="0">
                <a:solidFill>
                  <a:srgbClr val="2D2DB9"/>
                </a:solidFill>
                <a:latin typeface="Arial"/>
                <a:cs typeface="Arial"/>
              </a:rPr>
              <a:t>exist</a:t>
            </a:r>
            <a:r>
              <a:rPr lang="en-US" sz="2800" dirty="0">
                <a:solidFill>
                  <a:srgbClr val="000000"/>
                </a:solidFill>
                <a:latin typeface="Arial"/>
                <a:cs typeface="Arial"/>
              </a:rPr>
              <a:t> (12:12-13)</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serving gifts for the church to </a:t>
            </a:r>
            <a:r>
              <a:rPr lang="en-US" sz="2800" dirty="0">
                <a:solidFill>
                  <a:srgbClr val="2D2DB9"/>
                </a:solidFill>
                <a:latin typeface="Arial"/>
                <a:cs typeface="Arial"/>
              </a:rPr>
              <a:t>function</a:t>
            </a:r>
            <a:r>
              <a:rPr lang="en-US" sz="2800" dirty="0">
                <a:solidFill>
                  <a:srgbClr val="000000"/>
                </a:solidFill>
                <a:latin typeface="Arial"/>
                <a:cs typeface="Arial"/>
              </a:rPr>
              <a:t> (12:14-20)</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humble use of all the gifts for the church to </a:t>
            </a:r>
            <a:r>
              <a:rPr lang="en-US" sz="2800" dirty="0">
                <a:solidFill>
                  <a:srgbClr val="2D2DB9"/>
                </a:solidFill>
                <a:latin typeface="Arial"/>
                <a:cs typeface="Arial"/>
              </a:rPr>
              <a:t>care</a:t>
            </a:r>
            <a:r>
              <a:rPr lang="en-US" sz="2800" dirty="0">
                <a:solidFill>
                  <a:srgbClr val="000000"/>
                </a:solidFill>
                <a:latin typeface="Arial"/>
                <a:cs typeface="Arial"/>
              </a:rPr>
              <a:t> (12:21-26)</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all of our gifts for the church to be </a:t>
            </a:r>
            <a:r>
              <a:rPr lang="en-US" sz="2800" dirty="0">
                <a:solidFill>
                  <a:srgbClr val="2D2DB9"/>
                </a:solidFill>
                <a:latin typeface="Arial"/>
                <a:cs typeface="Arial"/>
              </a:rPr>
              <a:t>diversified</a:t>
            </a:r>
            <a:r>
              <a:rPr lang="en-US" sz="2800" dirty="0">
                <a:solidFill>
                  <a:srgbClr val="000000"/>
                </a:solidFill>
                <a:latin typeface="Arial"/>
                <a:cs typeface="Arial"/>
              </a:rPr>
              <a:t> (12:27-31)</a:t>
            </a: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checkerboard(across)">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checkerboard(across)">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checkerboard(across)">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en-US" b="1" dirty="0">
                <a:solidFill>
                  <a:srgbClr val="FFFFFF"/>
                </a:solidFill>
                <a:effectLst>
                  <a:outerShdw blurRad="50800" dist="88900" dir="2700000" algn="tl" rotWithShape="0">
                    <a:srgbClr val="000000">
                      <a:alpha val="78000"/>
                    </a:srgbClr>
                  </a:outerShdw>
                </a:effectLst>
                <a:latin typeface="Arial Rounded MT Bold" charset="0"/>
              </a:rPr>
              <a:t>Main Idea of 1 Cor. 12</a:t>
            </a: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So why do you need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00"/>
                </a:solidFill>
                <a:effectLst>
                  <a:outerShdw blurRad="50800" dist="88900" dir="2700000" algn="tl" rotWithShape="0">
                    <a:srgbClr val="000000">
                      <a:alpha val="78000"/>
                    </a:srgbClr>
                  </a:outerShdw>
                </a:effectLst>
                <a:latin typeface="Arial Rounded MT Bold" charset="0"/>
                <a:cs typeface="ＭＳ Ｐゴシック" charset="0"/>
              </a:rPr>
              <a:t>everyone</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 in this church?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You</a:t>
            </a:r>
            <a:r>
              <a:rPr lang="uk-UA" altLang="ja-JP"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re only one part of the body!</a:t>
            </a:r>
          </a:p>
        </p:txBody>
      </p:sp>
    </p:spTree>
    <p:extLst>
      <p:ext uri="{BB962C8B-B14F-4D97-AF65-F5344CB8AC3E}">
        <p14:creationId xmlns:p14="http://schemas.microsoft.com/office/powerpoint/2010/main" val="48930237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13</a:t>
            </a:r>
          </a:p>
        </p:txBody>
      </p:sp>
    </p:spTree>
    <p:extLst>
      <p:ext uri="{BB962C8B-B14F-4D97-AF65-F5344CB8AC3E}">
        <p14:creationId xmlns:p14="http://schemas.microsoft.com/office/powerpoint/2010/main" val="135828055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1474" name="Picture 1" descr="1 cor 13 clanging cymba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50351"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5" name="Rectangle 2"/>
          <p:cNvSpPr>
            <a:spLocks noGrp="1" noChangeArrowheads="1"/>
          </p:cNvSpPr>
          <p:nvPr>
            <p:ph type="ctrTitle"/>
          </p:nvPr>
        </p:nvSpPr>
        <p:spPr>
          <a:xfrm>
            <a:off x="4768850" y="116606"/>
            <a:ext cx="4267200" cy="1800226"/>
          </a:xfrm>
        </p:spPr>
        <p:txBody>
          <a:bodyPr anchor="t"/>
          <a:lstStyle/>
          <a:p>
            <a:pPr eaLnBrk="1" hangingPunct="1"/>
            <a:r>
              <a:rPr lang="en-US" sz="4800" b="1">
                <a:solidFill>
                  <a:schemeClr val="bg1"/>
                </a:solidFill>
                <a:latin typeface="Arial" charset="0"/>
                <a:ea typeface="Osaka" charset="0"/>
                <a:cs typeface="Osaka" charset="0"/>
              </a:rPr>
              <a:t>Meaningless Worship</a:t>
            </a:r>
          </a:p>
        </p:txBody>
      </p:sp>
      <p:sp>
        <p:nvSpPr>
          <p:cNvPr id="361476" name="Rectangle 3"/>
          <p:cNvSpPr>
            <a:spLocks noGrp="1" noChangeArrowheads="1"/>
          </p:cNvSpPr>
          <p:nvPr>
            <p:ph type="subTitle" idx="1"/>
          </p:nvPr>
        </p:nvSpPr>
        <p:spPr>
          <a:xfrm>
            <a:off x="38100" y="4292600"/>
            <a:ext cx="8997950" cy="2665413"/>
          </a:xfrm>
        </p:spPr>
        <p:txBody>
          <a:bodyPr anchor="ctr"/>
          <a:lstStyle/>
          <a:p>
            <a:pPr eaLnBrk="1" hangingPunct="1"/>
            <a:r>
              <a:rPr lang="en-US" b="1" dirty="0">
                <a:solidFill>
                  <a:schemeClr val="bg1"/>
                </a:solidFill>
                <a:latin typeface="Arial" charset="0"/>
                <a:ea typeface="Osaka" charset="0"/>
                <a:cs typeface="Osaka" charset="0"/>
              </a:rPr>
              <a:t>"If I speak with the tongues of men and angels but do not have love,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I am a noisy gong or a clanging cymbal"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13:1) </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0">
              <a:solidFill>
                <a:srgbClr val="000000"/>
              </a:solidFill>
              <a:latin typeface="Times New Roman" charset="0"/>
            </a:endParaRPr>
          </a:p>
        </p:txBody>
      </p:sp>
      <p:pic>
        <p:nvPicPr>
          <p:cNvPr id="162818"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48" name="Text Box 4"/>
          <p:cNvSpPr txBox="1">
            <a:spLocks noChangeArrowheads="1"/>
          </p:cNvSpPr>
          <p:nvPr/>
        </p:nvSpPr>
        <p:spPr bwMode="auto">
          <a:xfrm>
            <a:off x="5920427" y="5949280"/>
            <a:ext cx="3145786"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Exodus 32</a:t>
            </a:r>
          </a:p>
        </p:txBody>
      </p:sp>
      <p:sp>
        <p:nvSpPr>
          <p:cNvPr id="1362949" name="Rectangle 5"/>
          <p:cNvSpPr>
            <a:spLocks noGrp="1" noChangeArrowheads="1"/>
          </p:cNvSpPr>
          <p:nvPr>
            <p:ph type="title" idx="4294967295"/>
          </p:nvPr>
        </p:nvSpPr>
        <p:spPr>
          <a:xfrm>
            <a:off x="0" y="0"/>
            <a:ext cx="2771800" cy="3276600"/>
          </a:xfrm>
        </p:spPr>
        <p:txBody>
          <a:bodyPr>
            <a:noAutofit/>
          </a:bodyPr>
          <a:lstStyle/>
          <a:p>
            <a:pPr>
              <a:defRPr/>
            </a:pPr>
            <a:r>
              <a:rPr lang="en-US" b="1" i="1" kern="1200" dirty="0">
                <a:solidFill>
                  <a:schemeClr val="bg1"/>
                </a:solidFill>
                <a:effectLst>
                  <a:glow rad="317500">
                    <a:schemeClr val="tx2">
                      <a:alpha val="90000"/>
                    </a:schemeClr>
                  </a:glow>
                </a:effectLst>
              </a:rPr>
              <a:t>The Golden Calf Incident</a:t>
            </a:r>
          </a:p>
        </p:txBody>
      </p:sp>
    </p:spTree>
    <p:extLst>
      <p:ext uri="{BB962C8B-B14F-4D97-AF65-F5344CB8AC3E}">
        <p14:creationId xmlns:p14="http://schemas.microsoft.com/office/powerpoint/2010/main" val="11317003"/>
      </p:ext>
    </p:extLst>
  </p:cSld>
  <p:clrMapOvr>
    <a:masterClrMapping/>
  </p:clrMapOvr>
  <p:transition spd="med">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en-US" b="1" u="sng" dirty="0"/>
              <a:t>Key Idea of 1 Cor. 13</a:t>
            </a:r>
            <a:endParaRPr lang="en-US" b="1" dirty="0"/>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en-US" sz="3600" dirty="0">
                <a:solidFill>
                  <a:srgbClr val="000000"/>
                </a:solidFill>
              </a:rPr>
              <a:t>The </a:t>
            </a:r>
            <a:r>
              <a:rPr lang="ru-RU" altLang="ja-JP" sz="3600" dirty="0">
                <a:solidFill>
                  <a:srgbClr val="000000"/>
                </a:solidFill>
              </a:rPr>
              <a:t>"</a:t>
            </a:r>
            <a:r>
              <a:rPr lang="en-US" sz="3600" dirty="0">
                <a:solidFill>
                  <a:srgbClr val="000000"/>
                </a:solidFill>
              </a:rPr>
              <a:t>glue</a:t>
            </a:r>
            <a:r>
              <a:rPr lang="ru-RU" altLang="ja-JP" sz="3600" dirty="0">
                <a:solidFill>
                  <a:srgbClr val="000000"/>
                </a:solidFill>
              </a:rPr>
              <a:t>"</a:t>
            </a:r>
            <a:r>
              <a:rPr lang="en-US" sz="3600" dirty="0">
                <a:solidFill>
                  <a:srgbClr val="000000"/>
                </a:solidFill>
              </a:rPr>
              <a:t> that holds together the Bible</a:t>
            </a:r>
            <a:r>
              <a:rPr lang="uk-UA" altLang="ja-JP" sz="3600" dirty="0">
                <a:solidFill>
                  <a:srgbClr val="000000"/>
                </a:solidFill>
              </a:rPr>
              <a:t>'</a:t>
            </a:r>
            <a:r>
              <a:rPr lang="en-US" sz="3600" dirty="0">
                <a:solidFill>
                  <a:srgbClr val="000000"/>
                </a:solidFill>
              </a:rPr>
              <a:t>s teaching on gifts is </a:t>
            </a:r>
            <a:r>
              <a:rPr lang="en-US" sz="3600" dirty="0">
                <a:solidFill>
                  <a:srgbClr val="FF0000"/>
                </a:solidFill>
              </a:rPr>
              <a:t>love</a:t>
            </a:r>
            <a:r>
              <a:rPr lang="en-US" sz="3600" dirty="0">
                <a:solidFill>
                  <a:srgbClr val="000000"/>
                </a:solidFill>
              </a:rPr>
              <a:t>.</a:t>
            </a: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en-US" sz="3600">
                <a:solidFill>
                  <a:srgbClr val="000000"/>
                </a:solidFill>
              </a:rPr>
              <a:t>But </a:t>
            </a:r>
            <a:r>
              <a:rPr lang="en-US" sz="7200">
                <a:solidFill>
                  <a:srgbClr val="000000"/>
                </a:solidFill>
              </a:rPr>
              <a:t>why</a:t>
            </a:r>
            <a:r>
              <a:rPr lang="en-US" sz="3600">
                <a:solidFill>
                  <a:srgbClr val="000000"/>
                </a:solidFill>
              </a:rPr>
              <a:t> do we need to use our gifts with </a:t>
            </a:r>
            <a:r>
              <a:rPr lang="en-US" sz="3600">
                <a:solidFill>
                  <a:srgbClr val="FF0000"/>
                </a:solidFill>
              </a:rPr>
              <a:t>love</a:t>
            </a:r>
            <a:r>
              <a:rPr lang="en-US" sz="3600">
                <a:solidFill>
                  <a:srgbClr val="000000"/>
                </a:solidFill>
              </a:rPr>
              <a:t>?</a:t>
            </a: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en-US" b="1" dirty="0">
                <a:solidFill>
                  <a:schemeClr val="bg1"/>
                </a:solidFill>
              </a:rPr>
              <a:t>I.  Love is </a:t>
            </a:r>
            <a:r>
              <a:rPr lang="en-US" sz="6000" b="1" dirty="0">
                <a:solidFill>
                  <a:srgbClr val="FFFF00"/>
                </a:solidFill>
              </a:rPr>
              <a:t>superior</a:t>
            </a:r>
            <a:r>
              <a:rPr lang="en-US" b="1" dirty="0">
                <a:solidFill>
                  <a:schemeClr val="bg1"/>
                </a:solidFill>
              </a:rPr>
              <a:t> to gifts </a:t>
            </a:r>
            <a:br>
              <a:rPr lang="en-US" b="1" dirty="0">
                <a:solidFill>
                  <a:schemeClr val="bg1"/>
                </a:solidFill>
              </a:rPr>
            </a:br>
            <a:r>
              <a:rPr lang="en-US" b="1" dirty="0">
                <a:solidFill>
                  <a:schemeClr val="bg1"/>
                </a:solidFill>
              </a:rPr>
              <a:t>(1 Cor 13:1-3).</a:t>
            </a:r>
            <a:endParaRPr lang="en-US" b="1" dirty="0"/>
          </a:p>
        </p:txBody>
      </p:sp>
    </p:spTree>
    <p:extLst>
      <p:ext uri="{BB962C8B-B14F-4D97-AF65-F5344CB8AC3E}">
        <p14:creationId xmlns:p14="http://schemas.microsoft.com/office/powerpoint/2010/main" val="744040153"/>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en-US" sz="4000" b="1" dirty="0">
                <a:solidFill>
                  <a:srgbClr val="FFFF00"/>
                </a:solidFill>
              </a:rPr>
              <a:t>Tongues</a:t>
            </a:r>
            <a:r>
              <a:rPr lang="en-US" sz="4000" b="1" dirty="0">
                <a:solidFill>
                  <a:schemeClr val="bg1"/>
                </a:solidFill>
              </a:rPr>
              <a:t> used to the max without love produces nothing </a:t>
            </a:r>
            <a:br>
              <a:rPr lang="en-US" sz="4000" b="1" dirty="0">
                <a:solidFill>
                  <a:schemeClr val="bg1"/>
                </a:solidFill>
              </a:rPr>
            </a:br>
            <a:r>
              <a:rPr lang="en-US" sz="4000" b="1" dirty="0">
                <a:solidFill>
                  <a:schemeClr val="bg1"/>
                </a:solidFill>
              </a:rPr>
              <a:t>(1 Cor 13:1).</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ru-RU" altLang="ja-JP" sz="3200" dirty="0">
                <a:solidFill>
                  <a:srgbClr val="FFFFFF"/>
                </a:solidFill>
              </a:rPr>
              <a:t>"</a:t>
            </a:r>
            <a:r>
              <a:rPr lang="en-US" sz="3200" dirty="0">
                <a:solidFill>
                  <a:srgbClr val="FFFFFF"/>
                </a:solidFill>
              </a:rPr>
              <a:t>If I speak with the tongues of men and of angels, but have not love, I am a noisy gong and a clanging cymbal</a:t>
            </a:r>
            <a:r>
              <a:rPr lang="ru-RU" altLang="ja-JP" sz="3200" dirty="0">
                <a:solidFill>
                  <a:srgbClr val="FFFFFF"/>
                </a:solidFill>
              </a:rPr>
              <a:t>"</a:t>
            </a:r>
            <a:r>
              <a:rPr lang="en-US" sz="3200" dirty="0">
                <a:solidFill>
                  <a:srgbClr val="FFFFFF"/>
                </a:solidFill>
              </a:rPr>
              <a:t> </a:t>
            </a:r>
          </a:p>
        </p:txBody>
      </p:sp>
    </p:spTree>
    <p:extLst>
      <p:ext uri="{BB962C8B-B14F-4D97-AF65-F5344CB8AC3E}">
        <p14:creationId xmlns:p14="http://schemas.microsoft.com/office/powerpoint/2010/main" val="427337967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a:t>Reversing Babel</a:t>
            </a:r>
          </a:p>
        </p:txBody>
      </p:sp>
      <p:sp>
        <p:nvSpPr>
          <p:cNvPr id="670723" name="Rectangle 3"/>
          <p:cNvSpPr>
            <a:spLocks noGrp="1" noChangeArrowheads="1"/>
          </p:cNvSpPr>
          <p:nvPr>
            <p:ph type="subTitle" idx="1"/>
          </p:nvPr>
        </p:nvSpPr>
        <p:spPr/>
        <p:txBody>
          <a:bodyPr/>
          <a:lstStyle/>
          <a:p>
            <a:endParaRPr lang="en-US"/>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a14="http://schemas.microsoft.com/office/drawing/2010/main" xmlns="">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en-US" b="1" dirty="0">
                <a:solidFill>
                  <a:schemeClr val="bg1"/>
                </a:solidFill>
                <a:effectLst>
                  <a:glow rad="241300">
                    <a:schemeClr val="tx1">
                      <a:alpha val="85000"/>
                    </a:schemeClr>
                  </a:glow>
                </a:effectLst>
              </a:rPr>
              <a:t>Prophecy without love is worthless to edify others (13:2a)</a:t>
            </a:r>
            <a:endParaRPr lang="en-US" b="1" dirty="0">
              <a:effectLst>
                <a:glow rad="241300">
                  <a:schemeClr val="tx1">
                    <a:alpha val="85000"/>
                  </a:schemeClr>
                </a:glow>
              </a:effectLst>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000" i="1" dirty="0">
                <a:solidFill>
                  <a:srgbClr val="FFFFFF"/>
                </a:solidFill>
                <a:effectLst>
                  <a:glow rad="241300">
                    <a:schemeClr val="tx1">
                      <a:alpha val="85000"/>
                    </a:schemeClr>
                  </a:glow>
                </a:effectLst>
              </a:rPr>
              <a:t>"</a:t>
            </a:r>
            <a:r>
              <a:rPr lang="en-US" sz="4000" i="1" dirty="0">
                <a:solidFill>
                  <a:srgbClr val="FFFFFF"/>
                </a:solidFill>
                <a:effectLst>
                  <a:glow rad="241300">
                    <a:schemeClr val="tx1">
                      <a:alpha val="85000"/>
                    </a:schemeClr>
                  </a:glow>
                </a:effectLst>
              </a:rPr>
              <a:t>If I have the gift of prophecy…</a:t>
            </a:r>
            <a:r>
              <a:rPr lang="ru-RU" altLang="ja-JP" sz="4000" i="1" dirty="0">
                <a:solidFill>
                  <a:srgbClr val="FFFFFF"/>
                </a:solidFill>
                <a:effectLst>
                  <a:glow rad="241300">
                    <a:schemeClr val="tx1">
                      <a:alpha val="85000"/>
                    </a:schemeClr>
                  </a:glow>
                </a:effectLst>
              </a:rPr>
              <a:t>"</a:t>
            </a:r>
            <a:endParaRPr lang="en-US" sz="4000" i="1" dirty="0">
              <a:solidFill>
                <a:srgbClr val="FFFFFF"/>
              </a:solidFill>
              <a:effectLst>
                <a:glow rad="241300">
                  <a:schemeClr val="tx1">
                    <a:alpha val="85000"/>
                  </a:schemeClr>
                </a:glow>
              </a:effectLst>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en-US" sz="4000" b="1" dirty="0">
                <a:solidFill>
                  <a:srgbClr val="FFFF00"/>
                </a:solidFill>
              </a:rPr>
              <a:t>Wisdom</a:t>
            </a:r>
            <a:r>
              <a:rPr lang="en-US" sz="4000" b="1" dirty="0">
                <a:solidFill>
                  <a:schemeClr val="bg1"/>
                </a:solidFill>
              </a:rPr>
              <a:t> that knows all previously hidden doctrines but without love is worthless to edify others (13:2b)</a:t>
            </a:r>
          </a:p>
        </p:txBody>
      </p:sp>
      <p:sp>
        <p:nvSpPr>
          <p:cNvPr id="672773" name="Rectangle 5"/>
          <p:cNvSpPr>
            <a:spLocks noChangeArrowheads="1"/>
          </p:cNvSpPr>
          <p:nvPr/>
        </p:nvSpPr>
        <p:spPr bwMode="auto">
          <a:xfrm>
            <a:off x="3352800" y="4267200"/>
            <a:ext cx="57912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ru-RU" altLang="ja-JP" sz="4000" b="0" i="1" dirty="0">
                <a:solidFill>
                  <a:srgbClr val="FFFFFF"/>
                </a:solidFill>
              </a:rPr>
              <a:t>"</a:t>
            </a:r>
            <a:r>
              <a:rPr lang="en-US" sz="4000" b="0" i="1" dirty="0">
                <a:solidFill>
                  <a:srgbClr val="FFFFFF"/>
                </a:solidFill>
              </a:rPr>
              <a:t>…and can fathom all mysteries…</a:t>
            </a:r>
            <a:r>
              <a:rPr lang="ru-RU" altLang="ja-JP" sz="4000" b="0" i="1" dirty="0">
                <a:solidFill>
                  <a:srgbClr val="FFFFFF"/>
                </a:solidFill>
              </a:rPr>
              <a:t>"</a:t>
            </a:r>
            <a:endParaRPr lang="en-US" sz="4000" b="0" i="1" dirty="0">
              <a:solidFill>
                <a:srgbClr val="FFFFFF"/>
              </a:solidFill>
            </a:endParaRPr>
          </a:p>
        </p:txBody>
      </p:sp>
    </p:spTree>
    <p:extLst>
      <p:ext uri="{BB962C8B-B14F-4D97-AF65-F5344CB8AC3E}">
        <p14:creationId xmlns:p14="http://schemas.microsoft.com/office/powerpoint/2010/main" val="250406745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en-US" sz="4000" b="1" dirty="0">
                <a:solidFill>
                  <a:srgbClr val="000080"/>
                </a:solidFill>
              </a:rPr>
              <a:t>Knowledge</a:t>
            </a:r>
            <a:r>
              <a:rPr lang="en-US" sz="4000" b="1" dirty="0">
                <a:solidFill>
                  <a:srgbClr val="000000"/>
                </a:solidFill>
                <a:latin typeface="Times" charset="0"/>
              </a:rPr>
              <a:t> </a:t>
            </a:r>
            <a:r>
              <a:rPr lang="en-US" sz="4000" b="1" dirty="0">
                <a:solidFill>
                  <a:srgbClr val="000000"/>
                </a:solidFill>
              </a:rPr>
              <a:t>that knows all facts but without love is worthless to edify others (13:2c)</a:t>
            </a:r>
            <a:endParaRPr lang="en-US" sz="4000" b="1" dirty="0">
              <a:solidFill>
                <a:schemeClr val="tx1"/>
              </a:solidFill>
              <a:latin typeface="Times"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l"/>
            <a:r>
              <a:rPr lang="ru-RU" altLang="ja-JP" sz="4000" b="0" i="1" dirty="0">
                <a:solidFill>
                  <a:srgbClr val="000000"/>
                </a:solidFill>
              </a:rPr>
              <a:t>"</a:t>
            </a:r>
            <a:r>
              <a:rPr lang="en-US" sz="4000" b="0" i="1" dirty="0">
                <a:solidFill>
                  <a:srgbClr val="000000"/>
                </a:solidFill>
              </a:rPr>
              <a:t>…and all knowledge…</a:t>
            </a:r>
            <a:r>
              <a:rPr lang="ru-RU" altLang="ja-JP" sz="40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286327573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en-US" b="1" dirty="0">
                <a:solidFill>
                  <a:schemeClr val="bg1"/>
                </a:solidFill>
                <a:effectLst>
                  <a:glow rad="241300">
                    <a:schemeClr val="tx1">
                      <a:alpha val="85000"/>
                    </a:schemeClr>
                  </a:glow>
                </a:effectLst>
              </a:rPr>
              <a:t>Faith that can move mountains but without love is worthless to edify others (13:2d).</a:t>
            </a: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…and if I have a faith that can move mountains but have not love, </a:t>
            </a:r>
            <a:br>
              <a:rPr lang="en-US" sz="3600" i="1" dirty="0">
                <a:solidFill>
                  <a:schemeClr val="bg1"/>
                </a:solidFill>
                <a:effectLst>
                  <a:glow rad="241300">
                    <a:schemeClr val="tx1">
                      <a:alpha val="85000"/>
                    </a:schemeClr>
                  </a:glow>
                </a:effectLst>
                <a:latin typeface="+mj-lt"/>
                <a:ea typeface="+mj-ea"/>
                <a:cs typeface="+mj-cs"/>
              </a:rPr>
            </a:br>
            <a:r>
              <a:rPr lang="en-US" sz="3600" i="1" dirty="0">
                <a:solidFill>
                  <a:schemeClr val="bg1"/>
                </a:solidFill>
                <a:effectLst>
                  <a:glow rad="241300">
                    <a:schemeClr val="tx1">
                      <a:alpha val="85000"/>
                    </a:schemeClr>
                  </a:glow>
                </a:effectLst>
                <a:latin typeface="+mj-lt"/>
                <a:ea typeface="+mj-ea"/>
                <a:cs typeface="+mj-cs"/>
              </a:rPr>
              <a:t>I am nothing…</a:t>
            </a: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 (NIV)</a:t>
            </a:r>
          </a:p>
        </p:txBody>
      </p:sp>
    </p:spTree>
    <p:extLst>
      <p:ext uri="{BB962C8B-B14F-4D97-AF65-F5344CB8AC3E}">
        <p14:creationId xmlns:p14="http://schemas.microsoft.com/office/powerpoint/2010/main" val="363635235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2800" dirty="0">
                <a:solidFill>
                  <a:srgbClr val="000000"/>
                </a:solidFill>
                <a:latin typeface="Arial"/>
              </a:rPr>
              <a:t>"</a:t>
            </a:r>
            <a:r>
              <a:rPr lang="en-US" sz="2800" dirty="0">
                <a:solidFill>
                  <a:srgbClr val="000000"/>
                </a:solidFill>
                <a:latin typeface="Papyrus" charset="0"/>
              </a:rPr>
              <a:t>The Blood of the Martyrs is the seed of the Church</a:t>
            </a:r>
            <a:r>
              <a:rPr lang="ru-RU" altLang="ja-JP" sz="2800" dirty="0">
                <a:solidFill>
                  <a:srgbClr val="000000"/>
                </a:solidFill>
                <a:latin typeface="Arial"/>
              </a:rPr>
              <a:t>"</a:t>
            </a:r>
            <a:r>
              <a:rPr lang="en-US" sz="2800" b="0" dirty="0">
                <a:solidFill>
                  <a:srgbClr val="000000"/>
                </a:solidFill>
                <a:latin typeface="Papyrus" charset="0"/>
              </a:rPr>
              <a:t> </a:t>
            </a:r>
            <a:br>
              <a:rPr lang="en-US" sz="2800" b="0" dirty="0">
                <a:solidFill>
                  <a:srgbClr val="000000"/>
                </a:solidFill>
                <a:latin typeface="Papyrus" charset="0"/>
              </a:rPr>
            </a:br>
            <a:r>
              <a:rPr lang="en-US" sz="3600" dirty="0">
                <a:solidFill>
                  <a:srgbClr val="000000"/>
                </a:solidFill>
                <a:latin typeface="Papyrus" charset="0"/>
              </a:rPr>
              <a:t>-Tertullian-</a:t>
            </a:r>
            <a:r>
              <a:rPr lang="en-US" sz="3200" dirty="0">
                <a:solidFill>
                  <a:srgbClr val="000000"/>
                </a:solidFill>
              </a:rPr>
              <a:t> </a:t>
            </a:r>
          </a:p>
        </p:txBody>
      </p:sp>
      <p:sp>
        <p:nvSpPr>
          <p:cNvPr id="624648" name="Rectangle 8"/>
          <p:cNvSpPr>
            <a:spLocks noGrp="1" noChangeArrowheads="1"/>
          </p:cNvSpPr>
          <p:nvPr>
            <p:ph type="ctrTitle"/>
          </p:nvPr>
        </p:nvSpPr>
        <p:spPr>
          <a:xfrm>
            <a:off x="609601" y="228600"/>
            <a:ext cx="7924800" cy="2209800"/>
          </a:xfrm>
        </p:spPr>
        <p:txBody>
          <a:bodyPr/>
          <a:lstStyle/>
          <a:p>
            <a:r>
              <a:rPr lang="en-US" sz="17000" b="1" dirty="0">
                <a:latin typeface="Papyrus" charset="0"/>
              </a:rPr>
              <a:t>Giving</a:t>
            </a:r>
            <a:endParaRPr lang="en-US" sz="27500" b="1" dirty="0">
              <a:latin typeface="Papyrus" charset="0"/>
            </a:endParaRPr>
          </a:p>
        </p:txBody>
      </p:sp>
      <p:sp>
        <p:nvSpPr>
          <p:cNvPr id="624651" name="Rectangle 11"/>
          <p:cNvSpPr>
            <a:spLocks noChangeArrowheads="1"/>
          </p:cNvSpPr>
          <p:nvPr/>
        </p:nvSpPr>
        <p:spPr bwMode="auto">
          <a:xfrm>
            <a:off x="2286000" y="3243064"/>
            <a:ext cx="5029200"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54761986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5234" name="Picture 2"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735235" name="Rectangle 3"/>
          <p:cNvSpPr>
            <a:spLocks noChangeArrowheads="1"/>
          </p:cNvSpPr>
          <p:nvPr/>
        </p:nvSpPr>
        <p:spPr bwMode="auto">
          <a:xfrm>
            <a:off x="914400" y="5867400"/>
            <a:ext cx="77724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2000" dirty="0">
                <a:solidFill>
                  <a:srgbClr val="000000"/>
                </a:solidFill>
                <a:latin typeface="Arial"/>
              </a:rPr>
              <a:t>"</a:t>
            </a:r>
            <a:r>
              <a:rPr lang="en-US" sz="2000" dirty="0">
                <a:solidFill>
                  <a:srgbClr val="000000"/>
                </a:solidFill>
                <a:latin typeface="Papyrus" charset="0"/>
              </a:rPr>
              <a:t>The Blood of the Martyrs is the seed of the Church</a:t>
            </a:r>
            <a:r>
              <a:rPr lang="ru-RU" altLang="ja-JP" sz="2000" dirty="0">
                <a:solidFill>
                  <a:srgbClr val="000000"/>
                </a:solidFill>
                <a:latin typeface="Arial"/>
              </a:rPr>
              <a:t>"</a:t>
            </a:r>
            <a:r>
              <a:rPr lang="en-US" sz="2000" b="0" dirty="0">
                <a:solidFill>
                  <a:srgbClr val="000000"/>
                </a:solidFill>
                <a:latin typeface="Papyrus" charset="0"/>
              </a:rPr>
              <a:t> </a:t>
            </a:r>
            <a:br>
              <a:rPr lang="en-US" sz="2000" b="0" dirty="0">
                <a:solidFill>
                  <a:srgbClr val="000000"/>
                </a:solidFill>
                <a:latin typeface="Papyrus" charset="0"/>
              </a:rPr>
            </a:br>
            <a:br>
              <a:rPr lang="en-US" sz="2000" b="0" dirty="0">
                <a:solidFill>
                  <a:srgbClr val="000000"/>
                </a:solidFill>
                <a:latin typeface="Papyrus" charset="0"/>
              </a:rPr>
            </a:br>
            <a:r>
              <a:rPr lang="en-US" sz="1600" dirty="0">
                <a:solidFill>
                  <a:srgbClr val="000000"/>
                </a:solidFill>
                <a:latin typeface="Papyrus" charset="0"/>
              </a:rPr>
              <a:t>-Tertullian-</a:t>
            </a:r>
            <a:r>
              <a:rPr lang="en-US" sz="1400" dirty="0">
                <a:solidFill>
                  <a:srgbClr val="000000"/>
                </a:solidFill>
              </a:rPr>
              <a:t> </a:t>
            </a:r>
          </a:p>
        </p:txBody>
      </p:sp>
      <p:sp>
        <p:nvSpPr>
          <p:cNvPr id="735236" name="Rectangle 4"/>
          <p:cNvSpPr>
            <a:spLocks noGrp="1" noChangeArrowheads="1"/>
          </p:cNvSpPr>
          <p:nvPr>
            <p:ph type="ctrTitle"/>
          </p:nvPr>
        </p:nvSpPr>
        <p:spPr>
          <a:xfrm>
            <a:off x="609601" y="228600"/>
            <a:ext cx="7924800" cy="2209800"/>
          </a:xfrm>
        </p:spPr>
        <p:txBody>
          <a:bodyPr/>
          <a:lstStyle/>
          <a:p>
            <a:r>
              <a:rPr lang="en-US" sz="17000" b="1" dirty="0">
                <a:latin typeface="Papyrus" charset="0"/>
              </a:rPr>
              <a:t>INDIA</a:t>
            </a:r>
            <a:endParaRPr lang="en-US" sz="27500" b="1" dirty="0">
              <a:latin typeface="Papyrus" charset="0"/>
            </a:endParaRPr>
          </a:p>
        </p:txBody>
      </p:sp>
      <p:sp>
        <p:nvSpPr>
          <p:cNvPr id="735237" name="Rectangle 5"/>
          <p:cNvSpPr>
            <a:spLocks noChangeArrowheads="1"/>
          </p:cNvSpPr>
          <p:nvPr/>
        </p:nvSpPr>
        <p:spPr bwMode="auto">
          <a:xfrm>
            <a:off x="2286000" y="3171056"/>
            <a:ext cx="5029200" cy="241818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388428246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10:6-8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4996" name="Text Box 4"/>
          <p:cNvSpPr txBox="1">
            <a:spLocks noChangeArrowheads="1"/>
          </p:cNvSpPr>
          <p:nvPr/>
        </p:nvSpPr>
        <p:spPr bwMode="auto">
          <a:xfrm>
            <a:off x="228600" y="1295400"/>
            <a:ext cx="8763000"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defRPr/>
            </a:pPr>
            <a:r>
              <a:rPr lang="en-US" sz="3200" dirty="0">
                <a:solidFill>
                  <a:srgbClr val="FFFFFF"/>
                </a:solidFill>
                <a:effectLst>
                  <a:glow rad="190500">
                    <a:srgbClr val="212121"/>
                  </a:glow>
                </a:effectLst>
              </a:rPr>
              <a:t>These things happened as a warning to us, so that we would not crave evil things as they did, </a:t>
            </a:r>
            <a:r>
              <a:rPr lang="en-US" sz="3200" baseline="30000" dirty="0">
                <a:solidFill>
                  <a:srgbClr val="FFFFFF"/>
                </a:solidFill>
                <a:effectLst>
                  <a:glow rad="190500">
                    <a:srgbClr val="212121"/>
                  </a:glow>
                </a:effectLst>
              </a:rPr>
              <a:t>7</a:t>
            </a:r>
            <a:r>
              <a:rPr lang="en-US" sz="3200" dirty="0">
                <a:solidFill>
                  <a:srgbClr val="FFFFFF"/>
                </a:solidFill>
                <a:effectLst>
                  <a:glow rad="190500">
                    <a:srgbClr val="212121"/>
                  </a:glow>
                </a:effectLst>
              </a:rPr>
              <a:t>or worship idols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As the Scriptures say, </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The people celebrated with feasting and drinking, and they indulged in pagan revelry.</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 </a:t>
            </a:r>
            <a:r>
              <a:rPr lang="en-US" sz="3200" baseline="30000" dirty="0">
                <a:solidFill>
                  <a:srgbClr val="FFFFFF"/>
                </a:solidFill>
                <a:effectLst>
                  <a:glow rad="190500">
                    <a:srgbClr val="212121"/>
                  </a:glow>
                </a:effectLst>
              </a:rPr>
              <a:t>8</a:t>
            </a:r>
            <a:r>
              <a:rPr lang="en-US" sz="3200" dirty="0">
                <a:solidFill>
                  <a:srgbClr val="FFFFFF"/>
                </a:solidFill>
                <a:effectLst>
                  <a:glow rad="190500">
                    <a:srgbClr val="212121"/>
                  </a:glow>
                </a:effectLst>
              </a:rPr>
              <a:t>And we must not engage in sexual immorality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causing 23,000 of them to die in one day.</a:t>
            </a:r>
          </a:p>
        </p:txBody>
      </p:sp>
    </p:spTree>
    <p:extLst>
      <p:ext uri="{BB962C8B-B14F-4D97-AF65-F5344CB8AC3E}">
        <p14:creationId xmlns:p14="http://schemas.microsoft.com/office/powerpoint/2010/main" val="336456415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sz="4000" b="1" dirty="0">
                <a:solidFill>
                  <a:schemeClr val="bg1"/>
                </a:solidFill>
              </a:rPr>
              <a:t>II.  Love </a:t>
            </a:r>
            <a:r>
              <a:rPr lang="en-US" sz="5400" b="1" dirty="0">
                <a:solidFill>
                  <a:srgbClr val="FFFF00"/>
                </a:solidFill>
              </a:rPr>
              <a:t>benefits</a:t>
            </a:r>
            <a:r>
              <a:rPr lang="en-US" sz="4000" b="1" dirty="0">
                <a:solidFill>
                  <a:schemeClr val="bg1"/>
                </a:solidFill>
              </a:rPr>
              <a:t> others (13:4-7).</a:t>
            </a:r>
          </a:p>
        </p:txBody>
      </p:sp>
    </p:spTree>
    <p:extLst>
      <p:ext uri="{BB962C8B-B14F-4D97-AF65-F5344CB8AC3E}">
        <p14:creationId xmlns:p14="http://schemas.microsoft.com/office/powerpoint/2010/main" val="4006362092"/>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6094412"/>
          </a:xfrm>
          <a:prstGeom prst="rect">
            <a:avLst/>
          </a:prstGeom>
          <a:noFill/>
          <a:extLst>
            <a:ext uri="{909E8E84-426E-40dd-AFC4-6F175D3DCCD1}">
              <a14:hiddenFill xmlns:a14="http://schemas.microsoft.com/office/drawing/2010/main" xmlns="">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en-US" sz="4400" b="0"/>
              <a:t>Heart Size</a:t>
            </a:r>
            <a:endParaRPr lang="en-US"/>
          </a:p>
        </p:txBody>
      </p:sp>
      <p:sp>
        <p:nvSpPr>
          <p:cNvPr id="4" name="TextBox 3"/>
          <p:cNvSpPr txBox="1">
            <a:spLocks noChangeArrowheads="1"/>
          </p:cNvSpPr>
          <p:nvPr/>
        </p:nvSpPr>
        <p:spPr bwMode="auto">
          <a:xfrm>
            <a:off x="1763688" y="6858000"/>
            <a:ext cx="6143625" cy="1977521"/>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ru-RU" altLang="zh-CN" sz="4000" dirty="0">
                <a:solidFill>
                  <a:schemeClr val="bg1"/>
                </a:solidFill>
                <a:latin typeface="Calibri" charset="0"/>
                <a:ea typeface="宋体" charset="0"/>
                <a:cs typeface="宋体" charset="0"/>
              </a:rPr>
              <a:t>"</a:t>
            </a:r>
            <a:r>
              <a:rPr lang="en-US" altLang="zh-CN" sz="4000" dirty="0">
                <a:solidFill>
                  <a:schemeClr val="bg1"/>
                </a:solidFill>
                <a:latin typeface="Calibri" charset="0"/>
                <a:ea typeface="宋体" charset="0"/>
                <a:cs typeface="宋体" charset="0"/>
              </a:rPr>
              <a:t>It is not the size of a man but the size of his heart that matters</a:t>
            </a:r>
            <a:r>
              <a:rPr lang="ru-RU" altLang="zh-CN" sz="4000" dirty="0">
                <a:solidFill>
                  <a:schemeClr val="bg1"/>
                </a:solidFill>
                <a:latin typeface="Calibri" charset="0"/>
                <a:ea typeface="宋体" charset="0"/>
                <a:cs typeface="宋体" charset="0"/>
              </a:rPr>
              <a:t>"</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515341210"/>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FFFFFF"/>
                </a:solidFill>
              </a:rPr>
              <a:t>Envy</a:t>
            </a:r>
          </a:p>
          <a:p>
            <a:pPr marL="342813" indent="-342813" algn="l">
              <a:lnSpc>
                <a:spcPct val="90000"/>
              </a:lnSpc>
              <a:spcBef>
                <a:spcPct val="20000"/>
              </a:spcBef>
              <a:buFontTx/>
              <a:buChar char="•"/>
            </a:pPr>
            <a:endParaRPr lang="en-US" sz="3200" b="0" i="1">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84206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5105400" y="914400"/>
            <a:ext cx="4038600" cy="4114800"/>
          </a:xfrm>
        </p:spPr>
        <p:txBody>
          <a:bodyPr/>
          <a:lstStyle/>
          <a:p>
            <a:r>
              <a:rPr lang="en-US" sz="3600" b="1" i="1" dirty="0"/>
              <a:t>Don</a:t>
            </a:r>
            <a:r>
              <a:rPr lang="uk-UA" altLang="ja-JP" sz="3600" b="1" i="1" dirty="0"/>
              <a:t>'</a:t>
            </a:r>
            <a:r>
              <a:rPr lang="en-US" sz="3600" b="1" i="1" dirty="0"/>
              <a:t>t feel inferior about your gift!</a:t>
            </a:r>
          </a:p>
        </p:txBody>
      </p:sp>
      <p:pic>
        <p:nvPicPr>
          <p:cNvPr id="573443" name="Picture 3" descr="Includ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 name="Group 2"/>
          <p:cNvGrpSpPr/>
          <p:nvPr/>
        </p:nvGrpSpPr>
        <p:grpSpPr>
          <a:xfrm>
            <a:off x="1979712" y="-891480"/>
            <a:ext cx="2736304" cy="1080120"/>
            <a:chOff x="1979712" y="-891480"/>
            <a:chExt cx="2736304" cy="1080120"/>
          </a:xfrm>
        </p:grpSpPr>
        <p:sp>
          <p:nvSpPr>
            <p:cNvPr id="2" name="Oval 1"/>
            <p:cNvSpPr/>
            <p:nvPr/>
          </p:nvSpPr>
          <p:spPr bwMode="auto">
            <a:xfrm>
              <a:off x="2267744" y="-891480"/>
              <a:ext cx="2376264" cy="108012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4" name="TextBox 3"/>
            <p:cNvSpPr txBox="1">
              <a:spLocks noChangeArrowheads="1"/>
            </p:cNvSpPr>
            <p:nvPr/>
          </p:nvSpPr>
          <p:spPr bwMode="auto">
            <a:xfrm>
              <a:off x="1979712" y="-891480"/>
              <a:ext cx="2736304" cy="931081"/>
            </a:xfrm>
            <a:prstGeom prst="rect">
              <a:avLst/>
            </a:prstGeom>
            <a:noFill/>
            <a:ln>
              <a:noFill/>
            </a:ln>
          </p:spPr>
          <p:txBody>
            <a:bodyPr wrap="square"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sz="2600" dirty="0">
                  <a:solidFill>
                    <a:schemeClr val="tx1"/>
                  </a:solidFill>
                  <a:latin typeface="Calibri" charset="0"/>
                  <a:ea typeface="宋体" charset="0"/>
                  <a:cs typeface="宋体" charset="0"/>
                </a:rPr>
                <a:t>You</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re included–I</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m excluded</a:t>
              </a:r>
              <a:endParaRPr lang="en-US" sz="2600" dirty="0">
                <a:solidFill>
                  <a:schemeClr val="tx1"/>
                </a:solidFill>
                <a:latin typeface="Calibri" charset="0"/>
                <a:ea typeface="宋体" charset="0"/>
                <a:cs typeface="宋体" charset="0"/>
              </a:endParaRPr>
            </a:p>
          </p:txBody>
        </p:sp>
      </p:grpSp>
    </p:spTree>
    <p:extLst>
      <p:ext uri="{BB962C8B-B14F-4D97-AF65-F5344CB8AC3E}">
        <p14:creationId xmlns:p14="http://schemas.microsoft.com/office/powerpoint/2010/main" val="24286125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34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2" grpId="0" build="p"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44" name="Picture 4"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675842" name="Rectangle 2"/>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675845" name="Rectangle 5"/>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675847" name="Rectangle 7"/>
          <p:cNvSpPr>
            <a:spLocks noChangeArrowheads="1"/>
          </p:cNvSpPr>
          <p:nvPr/>
        </p:nvSpPr>
        <p:spPr bwMode="auto">
          <a:xfrm>
            <a:off x="5181600" y="2209801"/>
            <a:ext cx="41148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endParaRPr lang="en-US" sz="3200" i="1" dirty="0">
              <a:solidFill>
                <a:srgbClr val="FFFFFF"/>
              </a:solidFill>
              <a:effectLst>
                <a:outerShdw blurRad="38100" dist="38100" dir="2700000" algn="tl">
                  <a:srgbClr val="000000">
                    <a:alpha val="43137"/>
                  </a:srgbClr>
                </a:outerShdw>
              </a:effectLst>
              <a:latin typeface="Times" charset="0"/>
            </a:endParaRP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1030738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584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47"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10:9-11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7044" name="Text Box 4"/>
          <p:cNvSpPr txBox="1">
            <a:spLocks noChangeArrowheads="1"/>
          </p:cNvSpPr>
          <p:nvPr/>
        </p:nvSpPr>
        <p:spPr bwMode="auto">
          <a:xfrm>
            <a:off x="228600" y="1295400"/>
            <a:ext cx="7079704"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9</a:t>
            </a:r>
            <a:r>
              <a:rPr lang="en-US" dirty="0">
                <a:solidFill>
                  <a:srgbClr val="FFFFFF"/>
                </a:solidFill>
                <a:effectLst>
                  <a:glow rad="190500">
                    <a:srgbClr val="212121"/>
                  </a:glow>
                </a:effectLst>
              </a:rPr>
              <a:t>Nor should we put Christ to the test,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died from snakebites. </a:t>
            </a:r>
            <a:r>
              <a:rPr lang="en-US" baseline="30000" dirty="0">
                <a:solidFill>
                  <a:srgbClr val="FFFFFF"/>
                </a:solidFill>
                <a:effectLst>
                  <a:glow rad="190500">
                    <a:srgbClr val="212121"/>
                  </a:glow>
                </a:effectLst>
              </a:rPr>
              <a:t>10</a:t>
            </a:r>
            <a:r>
              <a:rPr lang="en-US" dirty="0">
                <a:solidFill>
                  <a:srgbClr val="FFFFFF"/>
                </a:solidFill>
                <a:effectLst>
                  <a:glow rad="190500">
                    <a:srgbClr val="212121"/>
                  </a:glow>
                </a:effectLst>
              </a:rPr>
              <a:t>And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grumble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were destroyed by the angel of death. </a:t>
            </a:r>
            <a:r>
              <a:rPr lang="en-US" baseline="30000" dirty="0">
                <a:solidFill>
                  <a:srgbClr val="FFFFFF"/>
                </a:solidFill>
                <a:effectLst>
                  <a:glow rad="190500">
                    <a:srgbClr val="212121"/>
                  </a:glow>
                </a:effectLst>
              </a:rPr>
              <a:t>11</a:t>
            </a:r>
            <a:r>
              <a:rPr lang="en-US" dirty="0">
                <a:solidFill>
                  <a:srgbClr val="FFFFFF"/>
                </a:solidFill>
                <a:effectLst>
                  <a:glow rad="190500">
                    <a:srgbClr val="212121"/>
                  </a:glow>
                </a:effectLst>
              </a:rPr>
              <a:t>These things happened to them as examples for us. They were written down to warn us who live at the end of the age.</a:t>
            </a:r>
          </a:p>
        </p:txBody>
      </p:sp>
    </p:spTree>
    <p:extLst>
      <p:ext uri="{BB962C8B-B14F-4D97-AF65-F5344CB8AC3E}">
        <p14:creationId xmlns:p14="http://schemas.microsoft.com/office/powerpoint/2010/main" val="337370471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5" name="Picture 3" descr="Prid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76514" name="Rectangle 2"/>
          <p:cNvSpPr>
            <a:spLocks noGrp="1" noChangeArrowheads="1"/>
          </p:cNvSpPr>
          <p:nvPr>
            <p:ph type="ctrTitle"/>
          </p:nvPr>
        </p:nvSpPr>
        <p:spPr>
          <a:xfrm>
            <a:off x="5076056" y="188640"/>
            <a:ext cx="4038600" cy="4114800"/>
          </a:xfrm>
        </p:spPr>
        <p:txBody>
          <a:bodyPr/>
          <a:lstStyle/>
          <a:p>
            <a:r>
              <a:rPr lang="en-US" sz="3600" b="1" i="1" dirty="0"/>
              <a:t>Don</a:t>
            </a:r>
            <a:r>
              <a:rPr lang="uk-UA" altLang="ja-JP" sz="3600" b="1" i="1" dirty="0"/>
              <a:t>'</a:t>
            </a:r>
            <a:r>
              <a:rPr lang="en-US" sz="3600" b="1" i="1" dirty="0"/>
              <a:t>t think highly of your gift!</a:t>
            </a:r>
          </a:p>
        </p:txBody>
      </p:sp>
      <p:sp>
        <p:nvSpPr>
          <p:cNvPr id="4" name="Rectangle 2"/>
          <p:cNvSpPr txBox="1">
            <a:spLocks noChangeArrowheads="1"/>
          </p:cNvSpPr>
          <p:nvPr/>
        </p:nvSpPr>
        <p:spPr bwMode="auto">
          <a:xfrm rot="20482352">
            <a:off x="1238762" y="3690383"/>
            <a:ext cx="4329531" cy="2378302"/>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ru-RU" sz="2800" b="0" i="1" dirty="0">
                <a:latin typeface="acme secret agent"/>
                <a:cs typeface="acme secret agent"/>
              </a:rPr>
              <a:t>"</a:t>
            </a:r>
            <a:r>
              <a:rPr lang="en-US" sz="2800" b="0" i="1" dirty="0">
                <a:latin typeface="acme secret agent"/>
                <a:cs typeface="acme secret agent"/>
              </a:rPr>
              <a:t>Forgive me for talking about my gift so much!  Now YOU talk about it!</a:t>
            </a:r>
            <a:r>
              <a:rPr lang="ru-RU" sz="2800" b="0" i="1" dirty="0">
                <a:latin typeface="acme secret agent"/>
                <a:cs typeface="acme secret agent"/>
              </a:rPr>
              <a:t>"</a:t>
            </a:r>
            <a:endParaRPr lang="en-US" sz="2800" b="0" i="1" dirty="0">
              <a:latin typeface="acme secret agent"/>
              <a:cs typeface="acme secret agent"/>
            </a:endParaRPr>
          </a:p>
        </p:txBody>
      </p:sp>
    </p:spTree>
    <p:extLst>
      <p:ext uri="{BB962C8B-B14F-4D97-AF65-F5344CB8AC3E}">
        <p14:creationId xmlns:p14="http://schemas.microsoft.com/office/powerpoint/2010/main" val="106951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build="p" autoUpdateAnimBg="0"/>
      <p:bldP spid="4" grpId="0" build="p"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758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758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07590" name="Rectangle 6"/>
          <p:cNvSpPr>
            <a:spLocks noChangeArrowheads="1"/>
          </p:cNvSpPr>
          <p:nvPr/>
        </p:nvSpPr>
        <p:spPr bwMode="auto">
          <a:xfrm>
            <a:off x="5004048" y="2209801"/>
            <a:ext cx="41148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Behaving improperly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Selfish</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Irritable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Unforgiving</a:t>
            </a: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0503698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759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7590">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7590">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0759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90" grpId="0" uiExpand="1" build="p"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p:txBody>
          <a:bodyPr/>
          <a:lstStyle/>
          <a:p>
            <a:r>
              <a:rPr lang="en-US" sz="4000" b="1" dirty="0"/>
              <a:t>Love knows the right things to get happy about (13:6).</a:t>
            </a: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a14="http://schemas.microsoft.com/office/drawing/2010/main" xmlns="">
                <a:solidFill>
                  <a:srgbClr val="FFFFFF"/>
                </a:solidFill>
              </a14:hiddenFill>
            </a:ext>
          </a:extLst>
        </p:spPr>
      </p:pic>
      <p:sp>
        <p:nvSpPr>
          <p:cNvPr id="704517" name="Text Box 5"/>
          <p:cNvSpPr txBox="1">
            <a:spLocks noChangeArrowheads="1"/>
          </p:cNvSpPr>
          <p:nvPr/>
        </p:nvSpPr>
        <p:spPr bwMode="auto">
          <a:xfrm>
            <a:off x="395536" y="2819404"/>
            <a:ext cx="3030488" cy="255452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algn="l" eaLnBrk="0" hangingPunct="0"/>
            <a:r>
              <a:rPr lang="en-US" sz="4000" dirty="0">
                <a:solidFill>
                  <a:srgbClr val="000000"/>
                </a:solidFill>
                <a:latin typeface="Arial Bold Italic" charset="0"/>
              </a:rPr>
              <a:t>It does not rejoice about injustice…</a:t>
            </a:r>
          </a:p>
        </p:txBody>
      </p:sp>
      <p:sp>
        <p:nvSpPr>
          <p:cNvPr id="704518" name="Text Box 6"/>
          <p:cNvSpPr txBox="1">
            <a:spLocks noChangeArrowheads="1"/>
          </p:cNvSpPr>
          <p:nvPr/>
        </p:nvSpPr>
        <p:spPr bwMode="auto">
          <a:xfrm>
            <a:off x="5717976" y="2819403"/>
            <a:ext cx="3030488" cy="317007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algn="r" eaLnBrk="0" hangingPunct="0"/>
            <a:r>
              <a:rPr lang="en-US" sz="4000" dirty="0">
                <a:solidFill>
                  <a:srgbClr val="000000"/>
                </a:solidFill>
                <a:latin typeface="Arial Bold Italic" charset="0"/>
              </a:rPr>
              <a:t>… but rejoices whenever the truth wins out</a:t>
            </a: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algn="l" eaLnBrk="0" hangingPunct="0"/>
            <a:endParaRPr lang="en-US" b="0">
              <a:solidFill>
                <a:srgbClr val="000000"/>
              </a:solidFill>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4518">
                                            <p:txEl>
                                              <p:pRg st="0" end="0"/>
                                            </p:txEl>
                                          </p:spTgt>
                                        </p:tgtEl>
                                        <p:attrNameLst>
                                          <p:attrName>style.visibility</p:attrName>
                                        </p:attrNameLst>
                                      </p:cBhvr>
                                      <p:to>
                                        <p:strVal val="visible"/>
                                      </p:to>
                                    </p:set>
                                    <p:animEffect transition="in" filter="fade">
                                      <p:cBhvr>
                                        <p:cTn id="12" dur="500"/>
                                        <p:tgtEl>
                                          <p:spTgt spid="7045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build="p" autoUpdateAnimBg="0"/>
      <p:bldP spid="704518" grpId="0" build="p"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a14="http://schemas.microsoft.com/office/drawing/2010/main" xmlns="">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a14="http://schemas.microsoft.com/office/drawing/2010/main" xmlns="">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endures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believes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hopes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perseveres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en-US" sz="4000" dirty="0">
                <a:solidFill>
                  <a:schemeClr val="bg1"/>
                </a:solidFill>
                <a:effectLst>
                  <a:glow rad="152400">
                    <a:schemeClr val="tx2"/>
                  </a:glow>
                </a:effectLst>
              </a:rPr>
              <a:t>Love </a:t>
            </a:r>
            <a:r>
              <a:rPr lang="en-US" sz="4000" dirty="0" err="1">
                <a:solidFill>
                  <a:schemeClr val="bg1"/>
                </a:solidFill>
                <a:effectLst>
                  <a:glow rad="152400">
                    <a:schemeClr val="tx2"/>
                  </a:glow>
                </a:effectLst>
              </a:rPr>
              <a:t>doesn</a:t>
            </a:r>
            <a:r>
              <a:rPr lang="uk-UA" altLang="ja-JP" sz="4000" dirty="0">
                <a:solidFill>
                  <a:schemeClr val="bg1"/>
                </a:solidFill>
                <a:effectLst>
                  <a:glow rad="152400">
                    <a:schemeClr val="tx2"/>
                  </a:glow>
                </a:effectLst>
              </a:rPr>
              <a:t>'</a:t>
            </a:r>
            <a:r>
              <a:rPr lang="en-US" sz="4000" dirty="0">
                <a:solidFill>
                  <a:schemeClr val="bg1"/>
                </a:solidFill>
                <a:effectLst>
                  <a:glow rad="152400">
                    <a:schemeClr val="tx2"/>
                  </a:glow>
                </a:effectLst>
              </a:rPr>
              <a:t>t give up on others (13:7)</a:t>
            </a:r>
            <a:endParaRPr lang="en-US" sz="4800" dirty="0">
              <a:solidFill>
                <a:schemeClr val="bg1"/>
              </a:solidFill>
              <a:effectLst>
                <a:glow rad="152400">
                  <a:schemeClr val="tx2"/>
                </a:glow>
              </a:effectLst>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a14="http://schemas.microsoft.com/office/drawing/2010/main" xmlns="">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en-US" sz="4000" b="1" dirty="0"/>
              <a:t>III.  Love </a:t>
            </a:r>
            <a:r>
              <a:rPr lang="en-US" sz="5400" b="1" dirty="0">
                <a:solidFill>
                  <a:srgbClr val="000080"/>
                </a:solidFill>
              </a:rPr>
              <a:t>outlasts</a:t>
            </a:r>
            <a:r>
              <a:rPr lang="en-US" sz="4000" b="1" dirty="0"/>
              <a:t> gifts (13:8-13).</a:t>
            </a:r>
          </a:p>
        </p:txBody>
      </p:sp>
      <p:sp>
        <p:nvSpPr>
          <p:cNvPr id="612356" name="Rectangle 4"/>
          <p:cNvSpPr>
            <a:spLocks noChangeArrowheads="1"/>
          </p:cNvSpPr>
          <p:nvPr/>
        </p:nvSpPr>
        <p:spPr bwMode="auto">
          <a:xfrm>
            <a:off x="381000" y="6019800"/>
            <a:ext cx="9144000"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400" b="0" dirty="0">
                <a:solidFill>
                  <a:srgbClr val="000000"/>
                </a:solidFill>
              </a:rPr>
              <a:t>"</a:t>
            </a:r>
            <a:r>
              <a:rPr lang="en-US" sz="4400" b="0" dirty="0">
                <a:solidFill>
                  <a:srgbClr val="000000"/>
                </a:solidFill>
              </a:rPr>
              <a:t>Love never fails…</a:t>
            </a:r>
            <a:r>
              <a:rPr lang="ru-RU" altLang="ja-JP" sz="4400" b="0" dirty="0">
                <a:solidFill>
                  <a:srgbClr val="000000"/>
                </a:solidFill>
              </a:rPr>
              <a:t>"</a:t>
            </a:r>
            <a:endParaRPr lang="en-US" sz="4400" b="0" dirty="0">
              <a:solidFill>
                <a:srgbClr val="000000"/>
              </a:solidFill>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38917" name="Rectangle 5"/>
          <p:cNvSpPr>
            <a:spLocks noGrp="1" noChangeArrowheads="1"/>
          </p:cNvSpPr>
          <p:nvPr>
            <p:ph type="body" idx="1"/>
          </p:nvPr>
        </p:nvSpPr>
        <p:spPr>
          <a:xfrm>
            <a:off x="751656" y="1524000"/>
            <a:ext cx="7924800" cy="4572000"/>
          </a:xfrm>
          <a:effectLst>
            <a:outerShdw blurRad="25400" dist="25399" dir="2700000" algn="ctr" rotWithShape="0">
              <a:schemeClr val="bg1">
                <a:alpha val="99962"/>
              </a:schemeClr>
            </a:outerShdw>
          </a:effectLst>
        </p:spPr>
        <p:txBody>
          <a:bodyPr/>
          <a:lstStyle/>
          <a:p>
            <a:pPr marL="0" indent="0" eaLnBrk="1" hangingPunct="1">
              <a:buFont typeface="Wingdings" charset="0"/>
              <a:buNone/>
              <a:defRPr/>
            </a:pPr>
            <a:r>
              <a:rPr lang="en-US" b="1" dirty="0">
                <a:latin typeface="Arial" panose="020B0604020202020204" pitchFamily="34" charset="0"/>
                <a:cs typeface="Arial" panose="020B0604020202020204" pitchFamily="34" charset="0"/>
              </a:rPr>
              <a:t> 8 Love never fails. But where there are </a:t>
            </a:r>
            <a:r>
              <a:rPr lang="en-US" b="1" dirty="0">
                <a:solidFill>
                  <a:srgbClr val="EFFF11"/>
                </a:solidFill>
                <a:latin typeface="Arial" panose="020B0604020202020204" pitchFamily="34" charset="0"/>
                <a:cs typeface="Arial" panose="020B0604020202020204" pitchFamily="34" charset="0"/>
              </a:rPr>
              <a:t>prophecies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cease</a:t>
            </a:r>
            <a:r>
              <a:rPr lang="en-US" b="1" dirty="0">
                <a:latin typeface="Arial" panose="020B0604020202020204" pitchFamily="34" charset="0"/>
                <a:cs typeface="Arial" panose="020B0604020202020204" pitchFamily="34" charset="0"/>
              </a:rPr>
              <a:t>; where there are </a:t>
            </a:r>
            <a:r>
              <a:rPr lang="en-US" b="1" dirty="0">
                <a:solidFill>
                  <a:srgbClr val="EFFF11"/>
                </a:solidFill>
                <a:latin typeface="Arial" panose="020B0604020202020204" pitchFamily="34" charset="0"/>
                <a:cs typeface="Arial" panose="020B0604020202020204" pitchFamily="34" charset="0"/>
              </a:rPr>
              <a:t>tongues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be stilled</a:t>
            </a:r>
            <a:r>
              <a:rPr lang="en-US" b="1" dirty="0">
                <a:latin typeface="Arial" panose="020B0604020202020204" pitchFamily="34" charset="0"/>
                <a:cs typeface="Arial" panose="020B0604020202020204" pitchFamily="34" charset="0"/>
              </a:rPr>
              <a:t>; where there is </a:t>
            </a:r>
            <a:r>
              <a:rPr lang="en-US" b="1" dirty="0">
                <a:solidFill>
                  <a:srgbClr val="EFFF11"/>
                </a:solidFill>
                <a:latin typeface="Arial" panose="020B0604020202020204" pitchFamily="34" charset="0"/>
                <a:cs typeface="Arial" panose="020B0604020202020204" pitchFamily="34" charset="0"/>
              </a:rPr>
              <a:t>knowledge</a:t>
            </a:r>
            <a:r>
              <a:rPr lang="en-US" b="1" dirty="0">
                <a:latin typeface="Arial" panose="020B0604020202020204" pitchFamily="34" charset="0"/>
                <a:cs typeface="Arial" panose="020B0604020202020204" pitchFamily="34" charset="0"/>
              </a:rPr>
              <a:t>, it will </a:t>
            </a:r>
            <a:r>
              <a:rPr lang="en-US" b="1" dirty="0">
                <a:solidFill>
                  <a:srgbClr val="EFFF11"/>
                </a:solidFill>
                <a:latin typeface="Arial" panose="020B0604020202020204" pitchFamily="34" charset="0"/>
                <a:cs typeface="Arial" panose="020B0604020202020204" pitchFamily="34" charset="0"/>
              </a:rPr>
              <a:t>pass away</a:t>
            </a:r>
            <a:r>
              <a:rPr lang="en-US" b="1" dirty="0">
                <a:latin typeface="Arial" panose="020B0604020202020204" pitchFamily="34" charset="0"/>
                <a:cs typeface="Arial" panose="020B0604020202020204" pitchFamily="34" charset="0"/>
              </a:rPr>
              <a: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9 For we know in part and we prophesy in part,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10 but when </a:t>
            </a:r>
            <a:r>
              <a:rPr lang="en-US" b="1" dirty="0">
                <a:solidFill>
                  <a:srgbClr val="EFFF11"/>
                </a:solidFill>
                <a:latin typeface="Arial" panose="020B0604020202020204" pitchFamily="34" charset="0"/>
                <a:cs typeface="Arial" panose="020B0604020202020204" pitchFamily="34" charset="0"/>
              </a:rPr>
              <a:t>perfection</a:t>
            </a:r>
            <a:r>
              <a:rPr lang="en-US" b="1" dirty="0">
                <a:latin typeface="Arial" panose="020B0604020202020204" pitchFamily="34" charset="0"/>
                <a:cs typeface="Arial" panose="020B0604020202020204" pitchFamily="34" charset="0"/>
              </a:rPr>
              <a:t> comes, the imperfect disappears.</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259075" name="Rectangle 3"/>
          <p:cNvSpPr>
            <a:spLocks noGrp="1" noChangeArrowheads="1"/>
          </p:cNvSpPr>
          <p:nvPr>
            <p:ph type="body" idx="1"/>
          </p:nvPr>
        </p:nvSpPr>
        <p:spPr>
          <a:xfrm>
            <a:off x="734888" y="1828800"/>
            <a:ext cx="8229600" cy="4419600"/>
          </a:xfrm>
          <a:effectLst>
            <a:outerShdw blurRad="25400" dist="25399" dir="2700000" algn="ctr" rotWithShape="0">
              <a:schemeClr val="bg1">
                <a:alpha val="99962"/>
              </a:schemeClr>
            </a:outerShdw>
          </a:effectLst>
        </p:spPr>
        <p:txBody>
          <a:bodyPr/>
          <a:lstStyle/>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11 When I was a child, I talked like a child, I thought like a child, I reasoned like a child. When I became a </a:t>
            </a:r>
            <a:r>
              <a:rPr lang="en-US" b="1" dirty="0">
                <a:solidFill>
                  <a:srgbClr val="EFFF11"/>
                </a:solidFill>
                <a:latin typeface="Arial" panose="020B0604020202020204" pitchFamily="34" charset="0"/>
                <a:cs typeface="Arial" panose="020B0604020202020204" pitchFamily="34" charset="0"/>
              </a:rPr>
              <a:t>man</a:t>
            </a:r>
            <a:r>
              <a:rPr lang="en-US" b="1" dirty="0">
                <a:latin typeface="Arial" panose="020B0604020202020204" pitchFamily="34" charset="0"/>
                <a:cs typeface="Arial" panose="020B0604020202020204" pitchFamily="34" charset="0"/>
              </a:rPr>
              <a:t>, I put childish ways behind me.</a:t>
            </a:r>
          </a:p>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 12 Now we see but a poor reflection as in a mirror;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we shall see face to face. Now I know in part;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I shall know fully, even as I am fully known.</a:t>
            </a: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0" y="5105400"/>
            <a:ext cx="9144000" cy="1371600"/>
          </a:xfrm>
          <a:effectLst>
            <a:outerShdw blurRad="25400" dist="25399" dir="2700000" algn="ctr" rotWithShape="0">
              <a:srgbClr val="060600">
                <a:alpha val="99962"/>
              </a:srgbClr>
            </a:outerShdw>
          </a:effectLst>
        </p:spPr>
        <p:txBody>
          <a:bodyPr/>
          <a:lstStyle/>
          <a:p>
            <a:r>
              <a:rPr lang="en-US" b="1" i="1" dirty="0"/>
              <a:t>To </a:t>
            </a:r>
            <a:r>
              <a:rPr lang="en-US" b="1" i="1" dirty="0" err="1"/>
              <a:t>teleion</a:t>
            </a:r>
            <a:r>
              <a:rPr lang="en-US" b="1" dirty="0"/>
              <a:t> </a:t>
            </a:r>
            <a:r>
              <a:rPr lang="en-US" b="1" i="0" dirty="0"/>
              <a:t>is a mega issue!</a:t>
            </a:r>
            <a:endParaRPr lang="en-US" dirty="0"/>
          </a:p>
        </p:txBody>
      </p:sp>
      <p:pic>
        <p:nvPicPr>
          <p:cNvPr id="596995" name="Picture 3" descr="Megafro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3" y="0"/>
            <a:ext cx="4995863" cy="52578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54006911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309563" y="304800"/>
            <a:ext cx="9605963" cy="7170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Crucial Questions	Canon (Bible)	Rapture	Body (Church)</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13:8  What is the nature of:</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 prophecy &amp; knowledge?	revelatory	non-revelatory	revelatory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b) tongues?	confirmatory	non-confirmatory	confirmatory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When do the these gifts cease?	with canon	at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with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13:10 What is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to teleion</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"complete"	the "perfect"	the "mature"</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(the body)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13:11 What does growth to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manhood represent?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(shown by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13:12 What are partial and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full sight and knowledge?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(completed by </a:t>
            </a:r>
            <a:b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b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parousia </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SimSun" charset="0"/>
              <a:cs typeface="SimSun"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en-US" sz="3200" b="1" dirty="0">
                <a:solidFill>
                  <a:schemeClr val="accent1"/>
                </a:solidFill>
                <a:latin typeface="Arial" panose="020B0604020202020204" pitchFamily="34" charset="0"/>
                <a:ea typeface="ＭＳ Ｐゴシック" charset="0"/>
                <a:cs typeface="Arial" panose="020B0604020202020204" pitchFamily="34" charset="0"/>
              </a:rPr>
              <a:t>1 Corinthians 13:8-13</a:t>
            </a:r>
          </a:p>
        </p:txBody>
      </p:sp>
      <p:sp>
        <p:nvSpPr>
          <p:cNvPr id="132099" name="Text Box 6"/>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16</a:t>
            </a:r>
          </a:p>
        </p:txBody>
      </p:sp>
      <p:sp>
        <p:nvSpPr>
          <p:cNvPr id="132100" name="Text Box 7"/>
          <p:cNvSpPr txBox="1">
            <a:spLocks noChangeArrowheads="1"/>
          </p:cNvSpPr>
          <p:nvPr/>
        </p:nvSpPr>
        <p:spPr bwMode="auto">
          <a:xfrm>
            <a:off x="3565525" y="1258888"/>
            <a:ext cx="5453063" cy="4572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Robert L. Thomas, </a:t>
            </a:r>
            <a:r>
              <a:rPr kumimoji="0" lang="en-US" sz="2400" b="0" i="1" u="none" strike="noStrike" kern="1200" cap="none" spc="0" normalizeH="0" baseline="0" noProof="0">
                <a:ln>
                  <a:noFill/>
                </a:ln>
                <a:solidFill>
                  <a:srgbClr val="FFFFFF"/>
                </a:solidFill>
                <a:effectLst/>
                <a:uLnTx/>
                <a:uFillTx/>
                <a:latin typeface="Arial" charset="0"/>
                <a:ea typeface="ＭＳ Ｐゴシック" charset="0"/>
              </a:rPr>
              <a:t>JETS</a:t>
            </a: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 (1974): 81-89</a:t>
            </a: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The Canon View sees </a:t>
            </a:r>
            <a:r>
              <a:rPr kumimoji="0" lang="en-US" sz="1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to </a:t>
            </a:r>
            <a:r>
              <a:rPr kumimoji="0" lang="en-US" sz="1800" b="1" i="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as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 the totality,</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referring to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completed Scriptures.</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Therefore, prophecy, knowledge and tongues ceased before the New Testament was finished and are not existing today.</a:t>
            </a: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Strengths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Weaknesses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Revelational knowledge context (vv. 8-9).</a:t>
              </a: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Irreconcilable with Christ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coming (the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parousia</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in verse 12.</a:t>
              </a: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Confirmatory nature of tongues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(cf. 14:22).</a:t>
              </a: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context does not refer to a completed New Testament.  It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also doubtful that Paul ever envisioned one.</a:t>
              </a: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Contrasts with partial nature of prophecy and knowledge.</a:t>
              </a: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whole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ek pantos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better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than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 </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in that both are quantitative.</a:t>
              </a: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often means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best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(v. 10).</a:t>
              </a: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959231" y="0"/>
            <a:ext cx="5141151"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Canon View of 1 Corinthians 13:8-13</a:t>
            </a:r>
          </a:p>
        </p:txBody>
      </p:sp>
      <p:sp>
        <p:nvSpPr>
          <p:cNvPr id="134148" name="Text Box 31"/>
          <p:cNvSpPr txBox="1">
            <a:spLocks noChangeArrowheads="1"/>
          </p:cNvSpPr>
          <p:nvPr/>
        </p:nvSpPr>
        <p:spPr bwMode="auto">
          <a:xfrm>
            <a:off x="8543925" y="76200"/>
            <a:ext cx="44114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p>
        </p:txBody>
      </p:sp>
      <p:sp>
        <p:nvSpPr>
          <p:cNvPr id="134149" name="Text Box 32"/>
          <p:cNvSpPr txBox="1">
            <a:spLocks noChangeArrowheads="1"/>
          </p:cNvSpPr>
          <p:nvPr/>
        </p:nvSpPr>
        <p:spPr bwMode="auto">
          <a:xfrm>
            <a:off x="3690938" y="6400800"/>
            <a:ext cx="4314001" cy="3693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1687286497"/>
      </p:ext>
    </p:extLst>
  </p:cSld>
  <p:clrMapOvr>
    <a:masterClrMapping/>
  </p:clrMapOvr>
  <p:transition spd="med">
    <p:randomBar dir="vert"/>
  </p:transition>
</p:sld>
</file>

<file path=ppt/slides/slide2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2. The Rapture View sees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(as opposed to "the complete" above), referring to the coming of Christ at the Rapture.  Therefore, prophecy, knowledge and tongues will cease only when Christ comes and exist today as legitimate gifts. </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Strengths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Weaknesses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Adequately explains "knowing fully" in verse 12.</a:t>
              </a: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Inadequately explains the gradual maturing development of verse 11.</a:t>
              </a: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"Face to face" (v. 12) well describes seeing Christ at His coming (cf. 1 Cor. 1:7) and has OT parallels to seeing God personally.</a:t>
              </a: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Fails to recognize the distinctions between the revelatory nature of prophecy and knowledge and the confirmatory nature of tongues (cf. 14:22)</a:t>
              </a: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well describes the condition at the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parousia </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(Rapture).</a:t>
              </a: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Paul never uses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in the absolute sense.</a:t>
              </a: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often means "perfect" in secular, philosophical Greek (e.g. Plato) as well as James 3:2.</a:t>
              </a: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(a qualitative term)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poorly contrasts with "partial"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 quantitative term, v. 10).</a:t>
              </a:r>
            </a:p>
          </p:txBody>
        </p:sp>
      </p:grpSp>
      <p:sp>
        <p:nvSpPr>
          <p:cNvPr id="136195" name="Rectangle 26"/>
          <p:cNvSpPr>
            <a:spLocks noGrp="1" noChangeArrowheads="1"/>
          </p:cNvSpPr>
          <p:nvPr>
            <p:ph type="title" idx="4294967295"/>
          </p:nvPr>
        </p:nvSpPr>
        <p:spPr>
          <a:xfrm>
            <a:off x="993335" y="0"/>
            <a:ext cx="5311069"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Rapture View of 1 Corinthians 13:8-13</a:t>
            </a:r>
          </a:p>
        </p:txBody>
      </p:sp>
      <p:sp>
        <p:nvSpPr>
          <p:cNvPr id="136196" name="Text Box 27"/>
          <p:cNvSpPr txBox="1">
            <a:spLocks noChangeArrowheads="1"/>
          </p:cNvSpPr>
          <p:nvPr/>
        </p:nvSpPr>
        <p:spPr bwMode="auto">
          <a:xfrm>
            <a:off x="8543925" y="76200"/>
            <a:ext cx="44114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p>
        </p:txBody>
      </p:sp>
      <p:sp>
        <p:nvSpPr>
          <p:cNvPr id="136197" name="Text Box 28"/>
          <p:cNvSpPr txBox="1">
            <a:spLocks noChangeArrowheads="1"/>
          </p:cNvSpPr>
          <p:nvPr/>
        </p:nvSpPr>
        <p:spPr bwMode="auto">
          <a:xfrm>
            <a:off x="3690938" y="1676400"/>
            <a:ext cx="4314001" cy="3693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2770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47</a:t>
            </a:r>
          </a:p>
        </p:txBody>
      </p:sp>
      <p:sp>
        <p:nvSpPr>
          <p:cNvPr id="93187" name="Title 33"/>
          <p:cNvSpPr>
            <a:spLocks noGrp="1"/>
          </p:cNvSpPr>
          <p:nvPr>
            <p:ph type="title" idx="4294967295"/>
          </p:nvPr>
        </p:nvSpPr>
        <p:spPr>
          <a:xfrm>
            <a:off x="0" y="0"/>
            <a:ext cx="4067944" cy="1295400"/>
          </a:xfrm>
        </p:spPr>
        <p:txBody>
          <a:bodyPr/>
          <a:lstStyle/>
          <a:p>
            <a:pPr algn="l" eaLnBrk="1" hangingPunct="1"/>
            <a:r>
              <a:rPr lang="en-US" sz="3600" b="1" i="1" dirty="0">
                <a:solidFill>
                  <a:schemeClr val="bg1"/>
                </a:solidFill>
                <a:latin typeface="Arial" panose="020B0604020202020204" pitchFamily="34" charset="0"/>
                <a:cs typeface="Arial" panose="020B0604020202020204" pitchFamily="34" charset="0"/>
              </a:rPr>
              <a:t>The Body View</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179512" y="4653136"/>
            <a:ext cx="3600400" cy="144016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en-US"/>
              <a:t>Robert L. Thomas…</a:t>
            </a:r>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buNone/>
            </a:pPr>
            <a:r>
              <a:rPr lang="ru-RU" altLang="ja-JP" b="1" dirty="0">
                <a:latin typeface="Arial"/>
                <a:cs typeface="Arial"/>
              </a:rPr>
              <a:t>"</a:t>
            </a:r>
            <a:r>
              <a:rPr lang="en-US" b="1" dirty="0">
                <a:latin typeface="Arial"/>
                <a:cs typeface="Arial"/>
              </a:rPr>
              <a:t>It pictures the Christian church collectively, growing up as one body, beginning with its birth, progressing through different stages of development during the present [relative maturity in v. 11] and reaching maturity at the return of Christ [ultimate maturity in v. 12].</a:t>
            </a:r>
            <a:r>
              <a:rPr lang="ru-RU" altLang="ja-JP" b="1" dirty="0">
                <a:latin typeface="Arial"/>
                <a:cs typeface="Arial"/>
              </a:rPr>
              <a:t>"</a:t>
            </a:r>
            <a:endParaRPr lang="en-US" b="1" dirty="0">
              <a:latin typeface="Arial"/>
              <a:cs typeface="Arial"/>
            </a:endParaRPr>
          </a:p>
        </p:txBody>
      </p:sp>
      <p:sp>
        <p:nvSpPr>
          <p:cNvPr id="727044" name="Text Box 4"/>
          <p:cNvSpPr txBox="1">
            <a:spLocks noChangeArrowheads="1"/>
          </p:cNvSpPr>
          <p:nvPr/>
        </p:nvSpPr>
        <p:spPr bwMode="auto">
          <a:xfrm>
            <a:off x="4283968" y="6324602"/>
            <a:ext cx="4613414" cy="400087"/>
          </a:xfrm>
          <a:prstGeom prst="rect">
            <a:avLst/>
          </a:prstGeom>
          <a:noFill/>
          <a:ln>
            <a:noFill/>
          </a:ln>
        </p:spPr>
        <p:txBody>
          <a:bodyPr wrap="none" lIns="91416" tIns="45709" rIns="91416" bIns="45709">
            <a:spAutoFit/>
          </a:bodyPr>
          <a:lstStyle/>
          <a:p>
            <a:pPr algn="l" eaLnBrk="0" hangingPunct="0"/>
            <a:r>
              <a:rPr lang="en-US" sz="2000" b="0">
                <a:solidFill>
                  <a:srgbClr val="FFFFFF"/>
                </a:solidFill>
              </a:rPr>
              <a:t>Robert L. Thomas, </a:t>
            </a:r>
            <a:r>
              <a:rPr lang="en-US" sz="2000" b="0" i="1">
                <a:solidFill>
                  <a:srgbClr val="FFFFFF"/>
                </a:solidFill>
              </a:rPr>
              <a:t>JETS</a:t>
            </a:r>
            <a:r>
              <a:rPr lang="en-US" sz="2000" b="0">
                <a:solidFill>
                  <a:srgbClr val="FFFFFF"/>
                </a:solidFill>
              </a:rPr>
              <a:t> (1974): 81-89</a:t>
            </a: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2"/>
          <p:cNvSpPr>
            <a:spLocks noChangeArrowheads="1"/>
          </p:cNvSpPr>
          <p:nvPr/>
        </p:nvSpPr>
        <p:spPr bwMode="auto">
          <a:xfrm>
            <a:off x="0" y="457201"/>
            <a:ext cx="9144000" cy="227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p>
            <a:pPr algn="l"/>
            <a:r>
              <a:rPr lang="en-US" altLang="zh-CN" sz="2000" dirty="0">
                <a:latin typeface="Arial Narrow" charset="0"/>
                <a:ea typeface="SimSun" charset="0"/>
                <a:cs typeface="SimSun" charset="0"/>
              </a:rPr>
              <a:t>3. The Body View </a:t>
            </a:r>
            <a:r>
              <a:rPr lang="en-US" altLang="zh-CN" sz="2000" b="0" dirty="0">
                <a:latin typeface="Arial Narrow" charset="0"/>
                <a:ea typeface="SimSun" charset="0"/>
                <a:cs typeface="SimSun" charset="0"/>
              </a:rPr>
              <a:t>sees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the 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meaning the maturity of the body of Christ.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It pictures the Christian church collectively, growing up as one body, beginning with its birth, progressing through different stages of development during the present [relative maturity, v. 11] and reaching maturity at the </a:t>
            </a:r>
            <a:r>
              <a:rPr lang="en-US" altLang="zh-CN" sz="2000" b="0" i="1" dirty="0" err="1">
                <a:latin typeface="Arial Narrow" charset="0"/>
                <a:ea typeface="SimSun" charset="0"/>
                <a:cs typeface="SimSun" charset="0"/>
              </a:rPr>
              <a:t>parousia</a:t>
            </a:r>
            <a:r>
              <a:rPr lang="en-US" altLang="zh-CN" sz="2000" b="0" dirty="0">
                <a:latin typeface="Arial Narrow" charset="0"/>
                <a:ea typeface="SimSun" charset="0"/>
                <a:cs typeface="SimSun" charset="0"/>
              </a:rPr>
              <a:t> [ultimate maturity, v. 12; Thomas, 86].</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By using the ambiguous term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Paul left open two possibilities, the church as: (1) relatively complete at the completion of the NT or (2) ultimately complete at Christ</a:t>
            </a:r>
            <a:r>
              <a:rPr lang="uk-UA"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s return.  This view ultimately comes to the same conclusion as the Canon View.</a:t>
            </a:r>
            <a:r>
              <a:rPr lang="en-US" altLang="zh-CN" sz="2200" b="0" dirty="0">
                <a:latin typeface="Arial Narrow" charset="0"/>
                <a:ea typeface="SimSun" charset="0"/>
                <a:cs typeface="SimSun" charset="0"/>
              </a:rPr>
              <a:t> </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76200" y="2667000"/>
            <a:ext cx="8915400" cy="4114800"/>
            <a:chOff x="32" y="0"/>
            <a:chExt cx="3624" cy="3134"/>
          </a:xfrm>
        </p:grpSpPr>
        <p:sp>
          <p:nvSpPr>
            <p:cNvPr id="527367"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68"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Strengths</a:t>
              </a:r>
              <a:endParaRPr lang="en-US" altLang="zh-CN" sz="2000" b="0">
                <a:latin typeface="Arial Narrow" charset="0"/>
                <a:ea typeface="SimSun" charset="0"/>
                <a:cs typeface="SimSun" charset="0"/>
              </a:endParaRPr>
            </a:p>
          </p:txBody>
        </p:sp>
        <p:sp>
          <p:nvSpPr>
            <p:cNvPr id="527369"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70"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Weaknesses</a:t>
              </a:r>
              <a:endParaRPr lang="en-US" altLang="zh-CN" sz="2000" b="0">
                <a:latin typeface="Arial Narrow" charset="0"/>
                <a:ea typeface="SimSun" charset="0"/>
                <a:cs typeface="SimSun" charset="0"/>
              </a:endParaRPr>
            </a:p>
          </p:txBody>
        </p:sp>
        <p:sp>
          <p:nvSpPr>
            <p:cNvPr id="527371" name="Rectangle 8"/>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2" name="Rectangle 9"/>
            <p:cNvSpPr>
              <a:spLocks noChangeArrowheads="1"/>
            </p:cNvSpPr>
            <p:nvPr/>
          </p:nvSpPr>
          <p:spPr bwMode="auto">
            <a:xfrm>
              <a:off x="200" y="509"/>
              <a:ext cx="1505"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1800" b="0" dirty="0">
                  <a:latin typeface="Arial Narrow" charset="0"/>
                  <a:ea typeface="SimSun" charset="0"/>
                  <a:cs typeface="SimSun" charset="0"/>
                </a:rPr>
                <a:t>Parallel 1 Cor. texts contrast </a:t>
              </a:r>
              <a:r>
                <a:rPr lang="en-US" altLang="zh-CN" sz="1800" b="0" i="1" dirty="0">
                  <a:latin typeface="Arial Narrow" charset="0"/>
                  <a:ea typeface="SimSun" charset="0"/>
                  <a:cs typeface="SimSun" charset="0"/>
                </a:rPr>
                <a:t>to </a:t>
              </a:r>
              <a:r>
                <a:rPr lang="en-US" altLang="zh-CN" sz="1800" b="0" i="1" dirty="0" err="1">
                  <a:latin typeface="Arial Narrow" charset="0"/>
                  <a:ea typeface="SimSun" charset="0"/>
                  <a:cs typeface="SimSun" charset="0"/>
                </a:rPr>
                <a:t>teleion</a:t>
              </a:r>
              <a:r>
                <a:rPr lang="en-US" altLang="zh-CN" sz="1800" b="0" dirty="0">
                  <a:latin typeface="Arial Narrow" charset="0"/>
                  <a:ea typeface="SimSun" charset="0"/>
                  <a:cs typeface="SimSun" charset="0"/>
                </a:rPr>
                <a:t>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mature</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with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babes, child</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a:t>
              </a:r>
              <a:r>
                <a:rPr lang="en-US" altLang="zh-CN" sz="1800" b="0" dirty="0" err="1">
                  <a:latin typeface="Bwgrki" charset="0"/>
                  <a:cs typeface="Bwgrki" charset="0"/>
                </a:rPr>
                <a:t>nhvpioj</a:t>
              </a:r>
              <a:r>
                <a:rPr lang="en-US" altLang="zh-CN" sz="1800" b="0" dirty="0">
                  <a:latin typeface="Arial Narrow" charset="0"/>
                  <a:ea typeface="SimSun" charset="0"/>
                  <a:cs typeface="SimSun" charset="0"/>
                </a:rPr>
                <a:t>; 2:6 &amp; 3:1; 14:20; cf. Heb. 5:13-14)</a:t>
              </a:r>
              <a:endParaRPr lang="en-US" altLang="zh-CN" sz="1800" b="0" dirty="0">
                <a:latin typeface="Arial Narrow" charset="0"/>
                <a:ea typeface="SimSun" charset="0"/>
                <a:cs typeface="SimSun" charset="0"/>
                <a:sym typeface="Symbol" charset="0"/>
              </a:endParaRPr>
            </a:p>
          </p:txBody>
        </p:sp>
        <p:sp>
          <p:nvSpPr>
            <p:cNvPr id="527373" name="Rectangle 10"/>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4" name="Rectangle 11"/>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qualitative term) poorly contrasts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partial</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quantitative term, v. 10).</a:t>
              </a:r>
            </a:p>
          </p:txBody>
        </p:sp>
        <p:sp>
          <p:nvSpPr>
            <p:cNvPr id="527375" name="Rectangle 12"/>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 </a:t>
              </a:r>
            </a:p>
            <a:p>
              <a:pPr algn="l" eaLnBrk="0" hangingPunct="0"/>
              <a:endParaRPr lang="en-US" altLang="zh-CN" sz="2000" b="0">
                <a:latin typeface="Arial Narrow" charset="0"/>
                <a:ea typeface="SimSun" charset="0"/>
                <a:cs typeface="SimSun" charset="0"/>
              </a:endParaRPr>
            </a:p>
          </p:txBody>
        </p:sp>
        <p:sp>
          <p:nvSpPr>
            <p:cNvPr id="527376" name="Rectangle 13"/>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Consistent with both the relative maturity of v. 11 and the absolute maturity of v. 12.</a:t>
              </a:r>
            </a:p>
          </p:txBody>
        </p:sp>
        <p:sp>
          <p:nvSpPr>
            <p:cNvPr id="527377" name="Rectangle 14"/>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a:t>
              </a:r>
            </a:p>
            <a:p>
              <a:pPr algn="l" eaLnBrk="0" hangingPunct="0"/>
              <a:endParaRPr lang="en-US" altLang="zh-CN" sz="2000" b="0">
                <a:latin typeface="Arial Narrow" charset="0"/>
                <a:ea typeface="SimSun" charset="0"/>
                <a:cs typeface="SimSun" charset="0"/>
              </a:endParaRPr>
            </a:p>
          </p:txBody>
        </p:sp>
        <p:sp>
          <p:nvSpPr>
            <p:cNvPr id="527378" name="Rectangle 15"/>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Assigns a double sense for </a:t>
              </a:r>
              <a:r>
                <a:rPr lang="en-US" altLang="zh-CN" sz="2000" b="0" i="1">
                  <a:latin typeface="Arial Narrow" charset="0"/>
                  <a:ea typeface="SimSun" charset="0"/>
                  <a:cs typeface="SimSun" charset="0"/>
                </a:rPr>
                <a:t>to teleion</a:t>
              </a:r>
              <a:r>
                <a:rPr lang="en-US" altLang="zh-CN" sz="2000" b="0">
                  <a:latin typeface="Arial Narrow" charset="0"/>
                  <a:ea typeface="SimSun" charset="0"/>
                  <a:cs typeface="SimSun" charset="0"/>
                </a:rPr>
                <a:t> which may be unlikely.</a:t>
              </a:r>
            </a:p>
          </p:txBody>
        </p:sp>
        <p:sp>
          <p:nvSpPr>
            <p:cNvPr id="527379" name="Rectangle 16"/>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a:t>
              </a:r>
            </a:p>
            <a:p>
              <a:pPr algn="l" eaLnBrk="0" hangingPunct="0"/>
              <a:endParaRPr lang="en-US" altLang="zh-CN" sz="2000" b="0">
                <a:latin typeface="Arial Narrow" charset="0"/>
                <a:ea typeface="SimSun" charset="0"/>
                <a:cs typeface="SimSun" charset="0"/>
              </a:endParaRPr>
            </a:p>
          </p:txBody>
        </p:sp>
        <p:sp>
          <p:nvSpPr>
            <p:cNvPr id="527380" name="Rectangle 17"/>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dirty="0">
                  <a:latin typeface="Arial Narrow" charset="0"/>
                  <a:ea typeface="SimSun" charset="0"/>
                  <a:cs typeface="SimSun" charset="0"/>
                </a:rPr>
                <a:t>Best fits the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body and gifts context</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of 1 Cor. 12-14 and the striking similarity to Eph. 4:1-16.</a:t>
              </a:r>
            </a:p>
          </p:txBody>
        </p:sp>
        <p:sp>
          <p:nvSpPr>
            <p:cNvPr id="527381" name="Rectangle 18"/>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2" name="Rectangle 19"/>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3" name="Rectangle 20"/>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d.</a:t>
              </a:r>
            </a:p>
            <a:p>
              <a:pPr algn="l" eaLnBrk="0" hangingPunct="0"/>
              <a:endParaRPr lang="en-US" altLang="zh-CN" sz="2000" b="0">
                <a:latin typeface="Arial Narrow" charset="0"/>
                <a:ea typeface="SimSun" charset="0"/>
                <a:cs typeface="SimSun" charset="0"/>
              </a:endParaRPr>
            </a:p>
          </p:txBody>
        </p:sp>
        <p:sp>
          <p:nvSpPr>
            <p:cNvPr id="527384" name="Rectangle 21"/>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Has the same strengths of a., b., &amp; c. in the Canon View.</a:t>
              </a:r>
            </a:p>
          </p:txBody>
        </p:sp>
        <p:sp>
          <p:nvSpPr>
            <p:cNvPr id="527385" name="Rectangle 22"/>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6" name="Rectangle 23"/>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grpSp>
      <p:sp>
        <p:nvSpPr>
          <p:cNvPr id="527364" name="Rectangle 24"/>
          <p:cNvSpPr>
            <a:spLocks noGrp="1" noChangeArrowheads="1"/>
          </p:cNvSpPr>
          <p:nvPr>
            <p:ph type="title" idx="4294967295"/>
          </p:nvPr>
        </p:nvSpPr>
        <p:spPr>
          <a:xfrm>
            <a:off x="-47494" y="1"/>
            <a:ext cx="6938703" cy="525142"/>
          </a:xfrm>
          <a:solidFill>
            <a:srgbClr val="000000"/>
          </a:solidFill>
        </p:spPr>
        <p:txBody>
          <a:bodyPr wrap="none" anchor="t">
            <a:spAutoFit/>
          </a:bodyPr>
          <a:lstStyle/>
          <a:p>
            <a:pPr algn="ctr" eaLnBrk="1" hangingPunct="1"/>
            <a:r>
              <a:rPr lang="en-US" sz="2800" b="1">
                <a:solidFill>
                  <a:srgbClr val="FFFFFF"/>
                </a:solidFill>
                <a:latin typeface="Arial" charset="0"/>
                <a:ea typeface="SimSun" charset="0"/>
                <a:cs typeface="SimSun" charset="0"/>
              </a:rPr>
              <a:t>The Body View of 1 Corinthians 13:8-13</a:t>
            </a:r>
          </a:p>
        </p:txBody>
      </p:sp>
      <p:sp>
        <p:nvSpPr>
          <p:cNvPr id="527365" name="Text Box 26"/>
          <p:cNvSpPr txBox="1">
            <a:spLocks noChangeArrowheads="1"/>
          </p:cNvSpPr>
          <p:nvPr/>
        </p:nvSpPr>
        <p:spPr bwMode="auto">
          <a:xfrm>
            <a:off x="3687763" y="6394452"/>
            <a:ext cx="5499173" cy="4616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b="0">
                <a:solidFill>
                  <a:schemeClr val="bg1"/>
                </a:solidFill>
              </a:rPr>
              <a:t>Robert L. Thomas, </a:t>
            </a:r>
            <a:r>
              <a:rPr lang="en-US" b="0" i="1">
                <a:solidFill>
                  <a:schemeClr val="bg1"/>
                </a:solidFill>
              </a:rPr>
              <a:t>JETS</a:t>
            </a:r>
            <a:r>
              <a:rPr lang="en-US" b="0">
                <a:solidFill>
                  <a:schemeClr val="bg1"/>
                </a:solidFill>
              </a:rPr>
              <a:t> (1974): 81-89</a:t>
            </a:r>
          </a:p>
        </p:txBody>
      </p:sp>
      <p:sp>
        <p:nvSpPr>
          <p:cNvPr id="527366" name="Text Box 27"/>
          <p:cNvSpPr txBox="1">
            <a:spLocks noChangeArrowheads="1"/>
          </p:cNvSpPr>
          <p:nvPr/>
        </p:nvSpPr>
        <p:spPr bwMode="auto">
          <a:xfrm>
            <a:off x="7924802" y="76200"/>
            <a:ext cx="115979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en-US"/>
              <a:t>Two Illustrations</a:t>
            </a:r>
            <a:endParaRPr lang="en-US" sz="320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 typeface="Wingdings" charset="0"/>
              <a:buChar char=""/>
            </a:pPr>
            <a:r>
              <a:rPr lang="en-US" sz="3200" b="0">
                <a:solidFill>
                  <a:srgbClr val="FFFFFF"/>
                </a:solidFill>
                <a:latin typeface="Tahoma" charset="0"/>
              </a:rPr>
              <a:t>11 When I was a child, I talked like a child, I thought like a child, I reasoned like a child. When I became a </a:t>
            </a:r>
            <a:r>
              <a:rPr lang="en-US" sz="3200" b="0">
                <a:solidFill>
                  <a:srgbClr val="EFFF11"/>
                </a:solidFill>
                <a:latin typeface="Tahoma" charset="0"/>
              </a:rPr>
              <a:t>man</a:t>
            </a:r>
            <a:r>
              <a:rPr lang="en-US" sz="3200" b="0">
                <a:solidFill>
                  <a:srgbClr val="FFFFFF"/>
                </a:solidFill>
                <a:latin typeface="Tahoma" charset="0"/>
              </a:rPr>
              <a:t>, I put childish ways behind me.</a:t>
            </a:r>
          </a:p>
          <a:p>
            <a:pPr marL="342813" indent="-342813" algn="l">
              <a:lnSpc>
                <a:spcPct val="90000"/>
              </a:lnSpc>
              <a:spcBef>
                <a:spcPct val="20000"/>
              </a:spcBef>
              <a:buFont typeface="Wingdings" charset="0"/>
              <a:buChar char=""/>
            </a:pPr>
            <a:r>
              <a:rPr lang="en-US" sz="3200" b="0">
                <a:solidFill>
                  <a:srgbClr val="FFFFFF"/>
                </a:solidFill>
                <a:latin typeface="Tahoma" charset="0"/>
              </a:rPr>
              <a:t> 12 Now we see but a poor reflection as in a mirror; </a:t>
            </a:r>
            <a:r>
              <a:rPr lang="en-US" sz="3200" b="0">
                <a:solidFill>
                  <a:srgbClr val="EFFF11"/>
                </a:solidFill>
                <a:latin typeface="Tahoma" charset="0"/>
              </a:rPr>
              <a:t>then</a:t>
            </a:r>
            <a:r>
              <a:rPr lang="en-US" sz="3200" b="0">
                <a:solidFill>
                  <a:srgbClr val="FFFFFF"/>
                </a:solidFill>
                <a:latin typeface="Tahoma" charset="0"/>
              </a:rPr>
              <a:t> we shall see face to face. Now I know in part; </a:t>
            </a:r>
            <a:r>
              <a:rPr lang="en-US" sz="3200" b="0">
                <a:solidFill>
                  <a:srgbClr val="EFFF11"/>
                </a:solidFill>
                <a:latin typeface="Tahoma" charset="0"/>
              </a:rPr>
              <a:t>then</a:t>
            </a:r>
            <a:r>
              <a:rPr lang="en-US" sz="3200" b="0">
                <a:solidFill>
                  <a:srgbClr val="FFFFFF"/>
                </a:solidFill>
                <a:latin typeface="Tahoma" charset="0"/>
              </a:rPr>
              <a:t> I shall know fully, even as I am fully known.</a:t>
            </a: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en-US" sz="3200" b="0" i="1">
                <a:solidFill>
                  <a:srgbClr val="FFFFFF"/>
                </a:solidFill>
                <a:latin typeface="Tahoma" charset="0"/>
              </a:rPr>
              <a:t>1 Corinthians 13:11-12 </a:t>
            </a:r>
            <a:r>
              <a:rPr lang="en-US" sz="2000" b="0" i="1">
                <a:solidFill>
                  <a:srgbClr val="FFFFFF"/>
                </a:solidFill>
                <a:latin typeface="Tahoma" charset="0"/>
              </a:rPr>
              <a:t>NIV</a:t>
            </a:r>
          </a:p>
        </p:txBody>
      </p:sp>
    </p:spTree>
    <p:extLst>
      <p:ext uri="{BB962C8B-B14F-4D97-AF65-F5344CB8AC3E}">
        <p14:creationId xmlns:p14="http://schemas.microsoft.com/office/powerpoint/2010/main" val="36391416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a14="http://schemas.microsoft.com/office/drawing/2010/main" xmlns="">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dirty="0">
                <a:effectLst>
                  <a:glow rad="101600">
                    <a:schemeClr val="tx1"/>
                  </a:glow>
                </a:effectLst>
              </a:rPr>
              <a:t>Love will outlast even faith and hope (1 Corinthians 13:13)</a:t>
            </a: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ctr"/>
          <a:lstStyle/>
          <a:p>
            <a:pPr algn="ctr">
              <a:spcBef>
                <a:spcPct val="0"/>
              </a:spcBef>
              <a:buFontTx/>
              <a:buNone/>
            </a:pPr>
            <a:r>
              <a:rPr lang="ru-RU" altLang="ja-JP" sz="4000" b="1" dirty="0">
                <a:solidFill>
                  <a:schemeClr val="bg1"/>
                </a:solidFill>
                <a:effectLst>
                  <a:glow rad="101600">
                    <a:schemeClr val="tx1"/>
                  </a:glow>
                </a:effectLst>
              </a:rPr>
              <a:t>"</a:t>
            </a:r>
            <a:r>
              <a:rPr lang="en-US" sz="4000" b="1" dirty="0">
                <a:solidFill>
                  <a:schemeClr val="bg1"/>
                </a:solidFill>
                <a:effectLst>
                  <a:glow rad="101600">
                    <a:schemeClr val="tx1"/>
                  </a:glow>
                </a:effectLst>
              </a:rPr>
              <a:t>Three things will last forever</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–faith, hope, and love–</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and the greatest of these is love.</a:t>
            </a:r>
            <a:r>
              <a:rPr lang="ru-RU" altLang="ja-JP" sz="4000" b="1" dirty="0">
                <a:solidFill>
                  <a:schemeClr val="bg1"/>
                </a:solidFill>
                <a:effectLst>
                  <a:glow rad="101600">
                    <a:schemeClr val="tx1"/>
                  </a:glow>
                </a:effectLst>
              </a:rPr>
              <a:t>"</a:t>
            </a:r>
            <a:endParaRPr lang="en-US" sz="4000" b="1"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a14="http://schemas.microsoft.com/office/drawing/2010/main" xmlns="">
                <a:solidFill>
                  <a:srgbClr val="FFFFFF"/>
                </a:solidFill>
              </a14:hiddenFill>
            </a:ext>
          </a:extLst>
        </p:spPr>
      </p:pic>
      <p:sp>
        <p:nvSpPr>
          <p:cNvPr id="527366" name="Text Box 6"/>
          <p:cNvSpPr txBox="1">
            <a:spLocks noChangeArrowheads="1"/>
          </p:cNvSpPr>
          <p:nvPr/>
        </p:nvSpPr>
        <p:spPr bwMode="auto">
          <a:xfrm>
            <a:off x="1104901" y="1965327"/>
            <a:ext cx="6934200" cy="379286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Why must we use our gifts with love?  Because…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love is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superior</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to gifts,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benefits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others, and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outlasts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gifts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en-US" sz="4800" dirty="0"/>
              <a:t>Main Idea of 1 Cor. 13</a:t>
            </a:r>
          </a:p>
        </p:txBody>
      </p:sp>
    </p:spTree>
    <p:extLst>
      <p:ext uri="{BB962C8B-B14F-4D97-AF65-F5344CB8AC3E}">
        <p14:creationId xmlns:p14="http://schemas.microsoft.com/office/powerpoint/2010/main" val="1295964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en-US" sz="3600" dirty="0">
                <a:solidFill>
                  <a:srgbClr val="000090"/>
                </a:solidFill>
              </a:rPr>
              <a:t>Love is Life.  And if you miss love, you miss life.</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en-US" sz="4400" b="0"/>
              <a:t>How are you at loving others?</a:t>
            </a:r>
            <a:endParaRPr lang="en-US"/>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en-US" b="1">
                <a:solidFill>
                  <a:schemeClr val="bg1"/>
                </a:solidFill>
              </a:rPr>
              <a:t>Motive is Everything</a:t>
            </a:r>
            <a:endParaRPr lang="en-US" sz="1800" b="1">
              <a:solidFill>
                <a:schemeClr val="bg1"/>
              </a:solidFill>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000" dirty="0">
                <a:solidFill>
                  <a:srgbClr val="FFFFFF"/>
                </a:solidFill>
                <a:latin typeface="Arial"/>
              </a:rPr>
              <a:t>"</a:t>
            </a:r>
            <a:r>
              <a:rPr lang="en-US" sz="4000" dirty="0">
                <a:solidFill>
                  <a:srgbClr val="FFFFFF"/>
                </a:solidFill>
              </a:rPr>
              <a:t>Ask not what a man does to determine whether his work is sacred or secular.  Ask why he does it.  The motive is everything.  Let a man sanctify the Lord God in his heart and he can thereafter do no secular act</a:t>
            </a:r>
            <a:r>
              <a:rPr lang="ru-RU" altLang="ja-JP" sz="4000" dirty="0">
                <a:solidFill>
                  <a:srgbClr val="FFFFFF"/>
                </a:solidFill>
                <a:latin typeface="Arial"/>
              </a:rPr>
              <a:t>"</a:t>
            </a:r>
            <a:r>
              <a:rPr lang="en-US" sz="4000" dirty="0">
                <a:solidFill>
                  <a:srgbClr val="FFFFFF"/>
                </a:solidFill>
              </a:rPr>
              <a:t> -- A.W. Tozer</a:t>
            </a: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24881245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14</a:t>
            </a:r>
          </a:p>
        </p:txBody>
      </p:sp>
    </p:spTree>
    <p:extLst>
      <p:ext uri="{BB962C8B-B14F-4D97-AF65-F5344CB8AC3E}">
        <p14:creationId xmlns:p14="http://schemas.microsoft.com/office/powerpoint/2010/main" val="2795809743"/>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8770"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88771" name="Rectangle 2"/>
          <p:cNvSpPr>
            <a:spLocks noGrp="1" noChangeArrowheads="1"/>
          </p:cNvSpPr>
          <p:nvPr>
            <p:ph type="title" idx="4294967295"/>
          </p:nvPr>
        </p:nvSpPr>
        <p:spPr>
          <a:xfrm>
            <a:off x="5076056" y="609600"/>
            <a:ext cx="3995936" cy="4343400"/>
          </a:xfrm>
        </p:spPr>
        <p:txBody>
          <a:bodyPr/>
          <a:lstStyle/>
          <a:p>
            <a:pPr eaLnBrk="1" hangingPunct="1"/>
            <a:r>
              <a:rPr lang="en-US" b="1" dirty="0">
                <a:solidFill>
                  <a:schemeClr val="bg1"/>
                </a:solidFill>
                <a:latin typeface="Arial" charset="0"/>
                <a:ea typeface="Osaka" charset="0"/>
                <a:cs typeface="Osaka" charset="0"/>
              </a:rPr>
              <a:t>I. Prophecy benefits </a:t>
            </a:r>
            <a:r>
              <a:rPr lang="en-US" b="1" dirty="0">
                <a:solidFill>
                  <a:srgbClr val="FFFF00"/>
                </a:solidFill>
                <a:latin typeface="Arial" charset="0"/>
                <a:ea typeface="Osaka" charset="0"/>
                <a:cs typeface="Osaka" charset="0"/>
              </a:rPr>
              <a:t>other</a:t>
            </a:r>
            <a:r>
              <a:rPr lang="en-US" b="1" dirty="0">
                <a:solidFill>
                  <a:schemeClr val="bg1"/>
                </a:solidFill>
                <a:latin typeface="Arial" charset="0"/>
                <a:ea typeface="Osaka" charset="0"/>
                <a:cs typeface="Osaka" charset="0"/>
              </a:rPr>
              <a:t> believers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14:2-5)</a:t>
            </a:r>
            <a:endParaRPr lang="en-US" b="1" dirty="0">
              <a:latin typeface="Arial" charset="0"/>
              <a:ea typeface="Osaka" charset="0"/>
              <a:cs typeface="Osaka" charset="0"/>
            </a:endParaRPr>
          </a:p>
        </p:txBody>
      </p:sp>
      <p:sp>
        <p:nvSpPr>
          <p:cNvPr id="288772"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88773"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0174148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081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19"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20" name="Rectangle 2"/>
          <p:cNvSpPr>
            <a:spLocks noChangeArrowheads="1"/>
          </p:cNvSpPr>
          <p:nvPr/>
        </p:nvSpPr>
        <p:spPr bwMode="auto">
          <a:xfrm>
            <a:off x="0" y="2286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36600" indent="-736600">
              <a:lnSpc>
                <a:spcPct val="90000"/>
              </a:lnSpc>
            </a:pPr>
            <a:r>
              <a:rPr lang="en-US" sz="3200" b="0" baseline="30000" dirty="0">
                <a:solidFill>
                  <a:srgbClr val="FFFFFF"/>
                </a:solidFill>
                <a:ea typeface="Osaka" charset="0"/>
                <a:cs typeface="Osaka" charset="0"/>
              </a:rPr>
              <a:t>2</a:t>
            </a:r>
            <a:r>
              <a:rPr lang="en-US" sz="3200" b="0" dirty="0">
                <a:solidFill>
                  <a:srgbClr val="FFFFFF"/>
                </a:solidFill>
                <a:ea typeface="Osaka" charset="0"/>
                <a:cs typeface="Osaka" charset="0"/>
              </a:rPr>
              <a:t>For if you have the ability to speak in tongues, you will be talking only to God, since people won</a:t>
            </a:r>
            <a:r>
              <a:rPr lang="uk-UA" sz="3200" b="0" dirty="0">
                <a:solidFill>
                  <a:srgbClr val="FFFFFF"/>
                </a:solidFill>
                <a:ea typeface="Osaka" charset="0"/>
                <a:cs typeface="Osaka" charset="0"/>
              </a:rPr>
              <a:t>'</a:t>
            </a:r>
            <a:r>
              <a:rPr lang="en-US" sz="3200" b="0" dirty="0">
                <a:solidFill>
                  <a:srgbClr val="FFFFFF"/>
                </a:solidFill>
                <a:ea typeface="Osaka" charset="0"/>
                <a:cs typeface="Osaka" charset="0"/>
              </a:rPr>
              <a:t>t be able to understand you. You will be speaking by the power of the Spirit, but it will </a:t>
            </a:r>
            <a:r>
              <a:rPr lang="en-US" sz="3200" b="0" dirty="0">
                <a:solidFill>
                  <a:srgbClr val="FFFF00"/>
                </a:solidFill>
                <a:ea typeface="Osaka" charset="0"/>
                <a:cs typeface="Osaka" charset="0"/>
              </a:rPr>
              <a:t>all be mysterious</a:t>
            </a:r>
            <a:r>
              <a:rPr lang="en-US" sz="3200" b="0" dirty="0">
                <a:solidFill>
                  <a:srgbClr val="FFFFFF"/>
                </a:solidFill>
                <a:ea typeface="Osaka" charset="0"/>
                <a:cs typeface="Osaka" charset="0"/>
              </a:rPr>
              <a:t>. </a:t>
            </a:r>
            <a:br>
              <a:rPr lang="en-US" sz="3200" b="0" dirty="0">
                <a:solidFill>
                  <a:srgbClr val="FFFFFF"/>
                </a:solidFill>
                <a:ea typeface="Osaka" charset="0"/>
                <a:cs typeface="Osaka" charset="0"/>
              </a:rPr>
            </a:br>
            <a:br>
              <a:rPr lang="en-US" sz="3200" b="0" dirty="0">
                <a:solidFill>
                  <a:srgbClr val="FFFFFF"/>
                </a:solidFill>
                <a:ea typeface="Osaka" charset="0"/>
                <a:cs typeface="Osaka" charset="0"/>
              </a:rPr>
            </a:br>
            <a:r>
              <a:rPr lang="en-US" sz="3200" b="0" baseline="30000" dirty="0">
                <a:solidFill>
                  <a:srgbClr val="FFFFFF"/>
                </a:solidFill>
                <a:ea typeface="Osaka" charset="0"/>
                <a:cs typeface="Osaka" charset="0"/>
              </a:rPr>
              <a:t>3</a:t>
            </a:r>
            <a:r>
              <a:rPr lang="en-US" sz="3200" b="0" dirty="0">
                <a:solidFill>
                  <a:srgbClr val="FFFFFF"/>
                </a:solidFill>
                <a:ea typeface="Osaka" charset="0"/>
                <a:cs typeface="Osaka" charset="0"/>
              </a:rPr>
              <a:t>But one who prophesies strengthens others, encourages them, and comforts them (NLT).</a:t>
            </a:r>
          </a:p>
        </p:txBody>
      </p:sp>
      <p:pic>
        <p:nvPicPr>
          <p:cNvPr id="290821"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A.	Prophecy is understood by others while tongues is understood only by God (14:2-3).</a:t>
            </a:r>
            <a:endParaRPr lang="en-US" sz="3600"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419384940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grpSp>
      <p:sp>
        <p:nvSpPr>
          <p:cNvPr id="254978" name="Rectangle 1029"/>
          <p:cNvSpPr>
            <a:spLocks noGrp="1" noChangeArrowheads="1"/>
          </p:cNvSpPr>
          <p:nvPr>
            <p:ph type="ctrTitle"/>
          </p:nvPr>
        </p:nvSpPr>
        <p:spPr>
          <a:xfrm>
            <a:off x="3048000" y="485551"/>
            <a:ext cx="5943600" cy="1158875"/>
          </a:xfrm>
        </p:spPr>
        <p:txBody>
          <a:bodyPr/>
          <a:lstStyle/>
          <a:p>
            <a:pPr eaLnBrk="1" hangingPunct="1"/>
            <a:r>
              <a:rPr lang="en-US" sz="3500" b="1" dirty="0">
                <a:latin typeface="Comic Sans MS" charset="0"/>
                <a:ea typeface="ＭＳ Ｐゴシック" charset="0"/>
              </a:rPr>
              <a:t>Tests of a True Prophet (Deut. 18:20, 22)</a:t>
            </a:r>
            <a:endParaRPr lang="en-US" sz="3500" dirty="0">
              <a:latin typeface="Comic Sans MS" charset="0"/>
              <a:ea typeface="ＭＳ Ｐゴシック" charset="0"/>
            </a:endParaRPr>
          </a:p>
        </p:txBody>
      </p:sp>
      <p:sp>
        <p:nvSpPr>
          <p:cNvPr id="202758" name="Text Box 1030"/>
          <p:cNvSpPr txBox="1">
            <a:spLocks noChangeArrowheads="1"/>
          </p:cNvSpPr>
          <p:nvPr/>
        </p:nvSpPr>
        <p:spPr bwMode="auto">
          <a:xfrm>
            <a:off x="3657600" y="1951038"/>
            <a:ext cx="52578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buFont typeface="Arial" charset="0"/>
              <a:buAutoNum type="arabicPeriod"/>
            </a:pPr>
            <a:r>
              <a:rPr lang="en-US" sz="3600" b="0">
                <a:solidFill>
                  <a:srgbClr val="660066"/>
                </a:solidFill>
                <a:ea typeface="Osaka" charset="0"/>
                <a:cs typeface="Osaka" charset="0"/>
              </a:rPr>
              <a:t>Predictions 100% true</a:t>
            </a:r>
          </a:p>
          <a:p>
            <a:pPr algn="l">
              <a:buFont typeface="Arial" charset="0"/>
              <a:buAutoNum type="arabicPeriod"/>
            </a:pPr>
            <a:r>
              <a:rPr lang="en-US" sz="3600" b="0">
                <a:solidFill>
                  <a:srgbClr val="660066"/>
                </a:solidFill>
                <a:ea typeface="Osaka" charset="0"/>
                <a:cs typeface="Osaka" charset="0"/>
              </a:rPr>
              <a:t>Worships the L</a:t>
            </a:r>
            <a:r>
              <a:rPr lang="en-US" sz="3200" b="0">
                <a:solidFill>
                  <a:srgbClr val="660066"/>
                </a:solidFill>
                <a:ea typeface="Osaka" charset="0"/>
                <a:cs typeface="Osaka" charset="0"/>
              </a:rPr>
              <a:t>ORD</a:t>
            </a:r>
            <a:endParaRPr lang="en-US" sz="3600" b="0">
              <a:solidFill>
                <a:srgbClr val="660066"/>
              </a:solidFill>
              <a:ea typeface="Osaka" charset="0"/>
              <a:cs typeface="Osaka" charset="0"/>
            </a:endParaRPr>
          </a:p>
        </p:txBody>
      </p:sp>
      <p:sp>
        <p:nvSpPr>
          <p:cNvPr id="254980" name="Text Box 1031"/>
          <p:cNvSpPr txBox="1">
            <a:spLocks noChangeArrowheads="1"/>
          </p:cNvSpPr>
          <p:nvPr/>
        </p:nvSpPr>
        <p:spPr bwMode="auto">
          <a:xfrm>
            <a:off x="76200" y="4120545"/>
            <a:ext cx="8991600" cy="24263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ru-RU"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But any prophet who falsely claims to speak in my name or who speaks in the name of another god must die…If the prophet speaks in the Lord</a:t>
            </a:r>
            <a:r>
              <a:rPr lang="uk-UA"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s name but his prediction does not happen or come true, you will know that the Lord did not give that message. That prophet has spoken without my authority and need not be feared.</a:t>
            </a:r>
            <a:r>
              <a:rPr lang="ru-RU" sz="2800" dirty="0">
                <a:solidFill>
                  <a:srgbClr val="000000"/>
                </a:solidFill>
                <a:latin typeface="Arial Narrow Bold" charset="0"/>
                <a:ea typeface="Osaka" charset="0"/>
                <a:cs typeface="Osaka" charset="0"/>
              </a:rPr>
              <a:t>"</a:t>
            </a:r>
            <a:endParaRPr lang="en-US" sz="3600" dirty="0">
              <a:solidFill>
                <a:srgbClr val="000000"/>
              </a:solidFill>
              <a:latin typeface="Arial Narrow Bold" charset="0"/>
              <a:ea typeface="Osaka" charset="0"/>
              <a:cs typeface="Osaka" charset="0"/>
            </a:endParaRPr>
          </a:p>
        </p:txBody>
      </p:sp>
    </p:spTree>
    <p:extLst>
      <p:ext uri="{BB962C8B-B14F-4D97-AF65-F5344CB8AC3E}">
        <p14:creationId xmlns:p14="http://schemas.microsoft.com/office/powerpoint/2010/main" val="2206593729"/>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202758">
                                            <p:txEl>
                                              <p:pRg st="1" end="1"/>
                                            </p:txEl>
                                          </p:spTgt>
                                        </p:tgtEl>
                                        <p:attrNameLst>
                                          <p:attrName>style.visibility</p:attrName>
                                        </p:attrNameLst>
                                      </p:cBhvr>
                                      <p:to>
                                        <p:strVal val="visible"/>
                                      </p:to>
                                    </p:set>
                                    <p:anim calcmode="lin" valueType="num">
                                      <p:cBhvr>
                                        <p:cTn id="15"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Comparing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2561493584"/>
              </p:ext>
            </p:extLst>
          </p:nvPr>
        </p:nvGraphicFramePr>
        <p:xfrm>
          <a:off x="0" y="944563"/>
          <a:ext cx="9144000" cy="5120664"/>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Comparisons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spoken in known foreign languages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Languages of the Roman world were spoken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Since the same term (</a:t>
                      </a:r>
                      <a:r>
                        <a:rPr kumimoji="0" lang="en-US" altLang="zh-CN" sz="2400" b="1" i="1" u="none" strike="noStrike" cap="none" normalizeH="0" baseline="0">
                          <a:ln>
                            <a:noFill/>
                          </a:ln>
                          <a:solidFill>
                            <a:srgbClr val="000000"/>
                          </a:solidFill>
                          <a:effectLst/>
                          <a:latin typeface="Arial Narrow" charset="0"/>
                          <a:ea typeface="SimSun" charset="0"/>
                          <a:cs typeface="SimSun" charset="0"/>
                        </a:rPr>
                        <a:t>glossa</a:t>
                      </a:r>
                      <a:r>
                        <a:rPr kumimoji="0" lang="en-US" altLang="zh-CN" sz="2400" b="1" i="0" u="none" strike="noStrike" cap="none" normalizeH="0" baseline="0">
                          <a:ln>
                            <a:noFill/>
                          </a:ln>
                          <a:solidFill>
                            <a:srgbClr val="000000"/>
                          </a:solidFill>
                          <a:effectLst/>
                          <a:latin typeface="Arial Narrow" charset="0"/>
                          <a:ea typeface="SimSun" charset="0"/>
                          <a:cs typeface="SimSun" charset="0"/>
                        </a:rPr>
                        <a:t>) is used, we should assume the nature of the gift is the same</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functioned as a sign to unbelievers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The listeners were exhorted to receive forgiveness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(Acts 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Unbelievers in the assembly needed translation for blessing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(1 Cor.14:21-22)</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have God as the Source rather than self</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The tongues speakers were not trying to get the gift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Tongues is among the gifts of the Spirit (1 Cor. 12–14)</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Contrasting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792090315"/>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Controlled</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Uncontrolled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Given to...</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Groups only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Individuals who are gifted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Phenomenon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Wind and fire the first time (Acts 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Times per person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One time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Repeated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Those who understand</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Native speakers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Those gifted in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Interpretation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 corollary gift</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Yes (corollary gift of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Dates</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33-53 (Acts 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a:ln>
                            <a:noFill/>
                          </a:ln>
                          <a:solidFill>
                            <a:srgbClr val="000000"/>
                          </a:solidFill>
                          <a:effectLst/>
                          <a:latin typeface="Arial Narrow" charset="0"/>
                          <a:ea typeface="SimSun" charset="0"/>
                          <a:cs typeface="SimSun" charset="0"/>
                        </a:rPr>
                        <a:t>When occurred</a:t>
                      </a:r>
                      <a:endParaRPr kumimoji="0" lang="en-US" altLang="zh-CN" sz="1800" b="1" i="0" u="none" strike="noStrike" cap="none" normalizeH="0" baseline="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at salvation</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after salvation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Use</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Always used properly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Often misused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Restrictions</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Some: only 2-3 per service, each in turn, need interpreter (1 Cor. 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6" y="-7620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696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4" name="Rectangle 2"/>
          <p:cNvSpPr>
            <a:spLocks noChangeArrowheads="1"/>
          </p:cNvSpPr>
          <p:nvPr/>
        </p:nvSpPr>
        <p:spPr bwMode="auto">
          <a:xfrm>
            <a:off x="0" y="2286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36600" indent="-736600" eaLnBrk="0" hangingPunct="0">
              <a:lnSpc>
                <a:spcPct val="90000"/>
              </a:lnSpc>
            </a:pPr>
            <a:r>
              <a:rPr lang="en-US" sz="3200" b="0" baseline="30000" dirty="0">
                <a:solidFill>
                  <a:srgbClr val="FFFFFF"/>
                </a:solidFill>
                <a:ea typeface="Osaka" charset="0"/>
                <a:cs typeface="Osaka" charset="0"/>
              </a:rPr>
              <a:t>4</a:t>
            </a:r>
            <a:r>
              <a:rPr lang="en-US" sz="3200" b="0" dirty="0">
                <a:solidFill>
                  <a:srgbClr val="FFFFFF"/>
                </a:solidFill>
                <a:ea typeface="Osaka" charset="0"/>
                <a:cs typeface="Osaka" charset="0"/>
              </a:rPr>
              <a:t>A person who speaks in tongues </a:t>
            </a:r>
            <a:r>
              <a:rPr lang="en-US" sz="3200" b="0" dirty="0">
                <a:solidFill>
                  <a:srgbClr val="FFFF00"/>
                </a:solidFill>
                <a:ea typeface="Osaka" charset="0"/>
                <a:cs typeface="Osaka" charset="0"/>
              </a:rPr>
              <a:t>is strengthened personally</a:t>
            </a:r>
            <a:r>
              <a:rPr lang="en-US" sz="3200" b="0" dirty="0">
                <a:solidFill>
                  <a:srgbClr val="FFFFFF"/>
                </a:solidFill>
                <a:ea typeface="Osaka" charset="0"/>
                <a:cs typeface="Osaka" charset="0"/>
              </a:rPr>
              <a:t>, but one who speaks a word of prophecy strengthens the entire church.</a:t>
            </a:r>
            <a:br>
              <a:rPr lang="en-US" sz="3200" b="0" dirty="0">
                <a:solidFill>
                  <a:srgbClr val="FFFFFF"/>
                </a:solidFill>
                <a:ea typeface="Osaka" charset="0"/>
                <a:cs typeface="Osaka" charset="0"/>
              </a:rPr>
            </a:br>
            <a:br>
              <a:rPr lang="en-US" sz="3200" b="0" baseline="30000" dirty="0">
                <a:solidFill>
                  <a:srgbClr val="FFFFFF"/>
                </a:solidFill>
                <a:ea typeface="Osaka" charset="0"/>
                <a:cs typeface="Osaka" charset="0"/>
              </a:rPr>
            </a:br>
            <a:r>
              <a:rPr lang="en-US" sz="3200" b="0" baseline="30000" dirty="0">
                <a:solidFill>
                  <a:srgbClr val="FFFFFF"/>
                </a:solidFill>
                <a:ea typeface="Osaka" charset="0"/>
                <a:cs typeface="Osaka" charset="0"/>
              </a:rPr>
              <a:t>5</a:t>
            </a:r>
            <a:r>
              <a:rPr lang="en-US" sz="3200" b="0" dirty="0">
                <a:solidFill>
                  <a:srgbClr val="FFFFFF"/>
                </a:solidFill>
                <a:ea typeface="Osaka" charset="0"/>
                <a:cs typeface="Osaka" charset="0"/>
              </a:rPr>
              <a:t>I wish you could all speak in tongues, but even more I wish you could all prophesy. For prophecy is greater than speaking in tongues, unless someone interprets what you are saying so that the whole church will be strengthened (NLT).</a:t>
            </a:r>
          </a:p>
        </p:txBody>
      </p:sp>
      <p:pic>
        <p:nvPicPr>
          <p:cNvPr id="296965"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209800"/>
          </a:xfrm>
          <a:solidFill>
            <a:schemeClr val="accent2"/>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B.	Prophecy edifies the church while tongues only edifies the speaker (14:4-5).</a:t>
            </a:r>
            <a:endParaRPr lang="en-US" sz="3600" dirty="0">
              <a:solidFill>
                <a:schemeClr val="bg1"/>
              </a:solidFill>
              <a:latin typeface="Arial" charset="0"/>
              <a:ea typeface="Osaka" charset="0"/>
              <a:cs typeface="Osaka" charset="0"/>
            </a:endParaRPr>
          </a:p>
        </p:txBody>
      </p:sp>
    </p:spTree>
    <p:extLst>
      <p:ext uri="{BB962C8B-B14F-4D97-AF65-F5344CB8AC3E}">
        <p14:creationId xmlns:p14="http://schemas.microsoft.com/office/powerpoint/2010/main" val="98200392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152400" y="609600"/>
            <a:ext cx="8991600" cy="1143000"/>
          </a:xfrm>
        </p:spPr>
        <p:txBody>
          <a:bodyPr/>
          <a:lstStyle/>
          <a:p>
            <a:pPr eaLnBrk="1" hangingPunct="1"/>
            <a:r>
              <a:rPr lang="en-US" sz="4000" b="1" dirty="0">
                <a:solidFill>
                  <a:schemeClr val="bg1"/>
                </a:solidFill>
                <a:latin typeface="Arial" charset="0"/>
                <a:ea typeface="Osaka" charset="0"/>
                <a:cs typeface="Osaka" charset="0"/>
              </a:rPr>
              <a:t>II. Uninterpreted tongues are </a:t>
            </a:r>
            <a:r>
              <a:rPr lang="en-US" sz="4000" b="1" dirty="0">
                <a:solidFill>
                  <a:srgbClr val="FFFF00"/>
                </a:solidFill>
                <a:latin typeface="Arial" charset="0"/>
                <a:ea typeface="Osaka" charset="0"/>
                <a:cs typeface="Osaka" charset="0"/>
              </a:rPr>
              <a:t>incomprehensible</a:t>
            </a:r>
            <a:r>
              <a:rPr lang="en-US" sz="4000" b="1" dirty="0">
                <a:solidFill>
                  <a:schemeClr val="bg1"/>
                </a:solidFill>
                <a:latin typeface="Arial" charset="0"/>
                <a:ea typeface="Osaka" charset="0"/>
                <a:cs typeface="Osaka" charset="0"/>
              </a:rPr>
              <a:t> (1 Cor. 14:6-19)</a:t>
            </a:r>
            <a:endParaRPr lang="en-US" sz="4000" b="1" dirty="0">
              <a:latin typeface="Arial" charset="0"/>
              <a:ea typeface="Osaka" charset="0"/>
              <a:cs typeface="Osaka" charset="0"/>
            </a:endParaRPr>
          </a:p>
        </p:txBody>
      </p:sp>
      <p:sp>
        <p:nvSpPr>
          <p:cNvPr id="299011"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9901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44020073"/>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en-US" sz="4000" dirty="0">
                <a:solidFill>
                  <a:schemeClr val="bg1"/>
                </a:solidFill>
                <a:latin typeface="Arial" charset="0"/>
                <a:ea typeface="Osaka" charset="0"/>
                <a:cs typeface="Osaka" charset="0"/>
              </a:rPr>
              <a:t>Modern </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Tongues</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 are Not Languages</a:t>
            </a:r>
            <a:endParaRPr lang="en-US" dirty="0">
              <a:latin typeface="Arial" charset="0"/>
              <a:ea typeface="Osaka" charset="0"/>
              <a:cs typeface="Osaka"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61" name="Rectangle 3"/>
          <p:cNvSpPr>
            <a:spLocks noChangeArrowheads="1"/>
          </p:cNvSpPr>
          <p:nvPr/>
        </p:nvSpPr>
        <p:spPr bwMode="auto">
          <a:xfrm>
            <a:off x="685800" y="3200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l">
              <a:spcBef>
                <a:spcPct val="20000"/>
              </a:spcBef>
              <a:buFontTx/>
              <a:buChar char="•"/>
            </a:pPr>
            <a:endParaRPr lang="en-US" sz="3200" b="0">
              <a:solidFill>
                <a:srgbClr val="000000"/>
              </a:solidFill>
              <a:ea typeface="Osaka" charset="0"/>
              <a:cs typeface="Osaka" charset="0"/>
            </a:endParaRPr>
          </a:p>
        </p:txBody>
      </p:sp>
      <p:sp>
        <p:nvSpPr>
          <p:cNvPr id="301062" name="Rectangle 3"/>
          <p:cNvSpPr>
            <a:spLocks noChangeArrowheads="1"/>
          </p:cNvSpPr>
          <p:nvPr/>
        </p:nvSpPr>
        <p:spPr bwMode="auto">
          <a:xfrm>
            <a:off x="304800" y="1066800"/>
            <a:ext cx="59436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To my knowledge there is universal agreement among linguists who have taped and analyzed thousands of examples of modern tongues-speaking that the contemporary phenomenon is not any human language. </a:t>
            </a:r>
          </a:p>
        </p:txBody>
      </p:sp>
      <p:sp>
        <p:nvSpPr>
          <p:cNvPr id="301063" name="Rectangle 3"/>
          <p:cNvSpPr>
            <a:spLocks noChangeArrowheads="1"/>
          </p:cNvSpPr>
          <p:nvPr/>
        </p:nvSpPr>
        <p:spPr bwMode="auto">
          <a:xfrm>
            <a:off x="304800" y="4267200"/>
            <a:ext cx="85344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The patterns and structures that all known languages require are simply not there.  Occasionally a recognizable word slips out; but this is statistically likely, given the sheer quantity of verbalization.</a:t>
            </a:r>
            <a:r>
              <a:rPr lang="ru-RU" sz="2800" b="0" dirty="0">
                <a:solidFill>
                  <a:srgbClr val="FFFFFF"/>
                </a:solidFill>
                <a:latin typeface="Arial Bold" charset="0"/>
                <a:ea typeface="Osaka" charset="0"/>
                <a:cs typeface="Osaka" charset="0"/>
              </a:rPr>
              <a:t>"</a:t>
            </a:r>
            <a:endParaRPr lang="en-US" sz="2800" b="0" dirty="0">
              <a:solidFill>
                <a:srgbClr val="FFFFFF"/>
              </a:solidFill>
              <a:latin typeface="Arial Bold" charset="0"/>
              <a:ea typeface="Osaka" charset="0"/>
              <a:cs typeface="Osaka"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5" name="Text Box 9"/>
          <p:cNvSpPr txBox="1">
            <a:spLocks noChangeArrowheads="1"/>
          </p:cNvSpPr>
          <p:nvPr/>
        </p:nvSpPr>
        <p:spPr bwMode="auto">
          <a:xfrm>
            <a:off x="3702050" y="6324600"/>
            <a:ext cx="5365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b="0">
                <a:solidFill>
                  <a:srgbClr val="FFFFFF"/>
                </a:solidFill>
                <a:latin typeface="Arial Bold" charset="0"/>
                <a:ea typeface="Osaka" charset="0"/>
                <a:cs typeface="Osaka" charset="0"/>
              </a:rPr>
              <a:t>D. A. Carson, </a:t>
            </a:r>
            <a:r>
              <a:rPr lang="en-US" b="0" i="1">
                <a:solidFill>
                  <a:srgbClr val="FFFFFF"/>
                </a:solidFill>
                <a:latin typeface="Arial Bold" charset="0"/>
                <a:ea typeface="Osaka" charset="0"/>
                <a:cs typeface="Osaka" charset="0"/>
              </a:rPr>
              <a:t>Showing the Spirit</a:t>
            </a:r>
            <a:r>
              <a:rPr lang="en-US" b="0">
                <a:solidFill>
                  <a:srgbClr val="FFFFFF"/>
                </a:solidFill>
                <a:latin typeface="Arial Bold" charset="0"/>
                <a:ea typeface="Osaka" charset="0"/>
                <a:cs typeface="Osaka" charset="0"/>
              </a:rPr>
              <a:t>, 83</a:t>
            </a:r>
          </a:p>
        </p:txBody>
      </p:sp>
    </p:spTree>
    <p:extLst>
      <p:ext uri="{BB962C8B-B14F-4D97-AF65-F5344CB8AC3E}">
        <p14:creationId xmlns:p14="http://schemas.microsoft.com/office/powerpoint/2010/main" val="308027021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a:solidFill>
                  <a:schemeClr val="bg1"/>
                </a:solidFill>
                <a:latin typeface="Arial" charset="0"/>
                <a:ea typeface="Osaka" charset="0"/>
                <a:cs typeface="Osaka" charset="0"/>
              </a:rPr>
              <a:t>I once knew a little Greek…</a:t>
            </a:r>
            <a:endParaRPr lang="en-US">
              <a:latin typeface="Arial" charset="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a14="http://schemas.microsoft.com/office/drawing/2010/main" xmlns="">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a14="http://schemas.microsoft.com/office/drawing/2010/main" xmlns="">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solidFill>
                  <a:schemeClr val="bg1"/>
                </a:solidFill>
                <a:latin typeface="Bizarro Regular" charset="0"/>
              </a:rPr>
              <a:t>Fires</a:t>
            </a:r>
            <a:endParaRPr lang="en-US"/>
          </a:p>
        </p:txBody>
      </p:sp>
    </p:spTree>
    <p:extLst>
      <p:ext uri="{BB962C8B-B14F-4D97-AF65-F5344CB8AC3E}">
        <p14:creationId xmlns:p14="http://schemas.microsoft.com/office/powerpoint/2010/main" val="1212472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B. </a:t>
            </a:r>
            <a:r>
              <a:rPr lang="en-US" b="1" dirty="0">
                <a:solidFill>
                  <a:srgbClr val="FFFF00"/>
                </a:solidFill>
                <a:effectLst>
                  <a:glow rad="317500">
                    <a:schemeClr val="bg2">
                      <a:alpha val="90000"/>
                    </a:schemeClr>
                  </a:glow>
                </a:effectLst>
                <a:latin typeface="Arial"/>
                <a:cs typeface="Arial"/>
              </a:rPr>
              <a:t>Humbly</a:t>
            </a:r>
            <a:r>
              <a:rPr lang="en-US" b="1" dirty="0">
                <a:effectLst>
                  <a:glow rad="317500">
                    <a:schemeClr val="bg2">
                      <a:alpha val="90000"/>
                    </a:schemeClr>
                  </a:glow>
                </a:effectLst>
                <a:latin typeface="Arial"/>
                <a:cs typeface="Arial"/>
              </a:rPr>
              <a:t> accept God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help when tempted (10:12-13).</a:t>
            </a:r>
          </a:p>
        </p:txBody>
      </p:sp>
    </p:spTree>
    <p:extLst>
      <p:ext uri="{BB962C8B-B14F-4D97-AF65-F5344CB8AC3E}">
        <p14:creationId xmlns:p14="http://schemas.microsoft.com/office/powerpoint/2010/main" val="1985997972"/>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515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5155" name="Rectangle 2"/>
          <p:cNvSpPr>
            <a:spLocks noGrp="1" noChangeArrowheads="1"/>
          </p:cNvSpPr>
          <p:nvPr>
            <p:ph type="title" idx="4294967295"/>
          </p:nvPr>
        </p:nvSpPr>
        <p:spPr>
          <a:xfrm>
            <a:off x="0" y="609600"/>
            <a:ext cx="9144000" cy="1143000"/>
          </a:xfrm>
        </p:spPr>
        <p:txBody>
          <a:bodyPr/>
          <a:lstStyle/>
          <a:p>
            <a:pPr eaLnBrk="1" hangingPunct="1"/>
            <a:r>
              <a:rPr lang="en-US" sz="4000" b="1" dirty="0">
                <a:solidFill>
                  <a:schemeClr val="bg1"/>
                </a:solidFill>
                <a:latin typeface="Arial" charset="0"/>
                <a:ea typeface="Osaka" charset="0"/>
                <a:cs typeface="Osaka" charset="0"/>
              </a:rPr>
              <a:t>III. Prophecy has a superior </a:t>
            </a:r>
            <a:r>
              <a:rPr lang="en-US" sz="4000" b="1" dirty="0">
                <a:solidFill>
                  <a:srgbClr val="FFFF00"/>
                </a:solidFill>
                <a:latin typeface="Arial" charset="0"/>
                <a:ea typeface="Osaka" charset="0"/>
                <a:cs typeface="Osaka" charset="0"/>
              </a:rPr>
              <a:t>purpose</a:t>
            </a:r>
            <a:r>
              <a:rPr lang="en-US" sz="4000" b="1" dirty="0">
                <a:solidFill>
                  <a:schemeClr val="bg1"/>
                </a:solidFill>
                <a:latin typeface="Arial" charset="0"/>
                <a:ea typeface="Osaka" charset="0"/>
                <a:cs typeface="Osaka" charset="0"/>
              </a:rPr>
              <a:t> and </a:t>
            </a:r>
            <a:r>
              <a:rPr lang="en-US" sz="4000" b="1" dirty="0">
                <a:solidFill>
                  <a:srgbClr val="FFFF00"/>
                </a:solidFill>
                <a:latin typeface="Arial" charset="0"/>
                <a:ea typeface="Osaka" charset="0"/>
                <a:cs typeface="Osaka" charset="0"/>
              </a:rPr>
              <a:t>results</a:t>
            </a:r>
            <a:r>
              <a:rPr lang="en-US" sz="4000" b="1" dirty="0">
                <a:solidFill>
                  <a:schemeClr val="bg1"/>
                </a:solidFill>
                <a:latin typeface="Arial" charset="0"/>
                <a:ea typeface="Osaka" charset="0"/>
                <a:cs typeface="Osaka" charset="0"/>
              </a:rPr>
              <a:t> (1 Cor. 14:20-25).</a:t>
            </a:r>
            <a:endParaRPr lang="en-US" sz="4000" b="1" dirty="0">
              <a:latin typeface="Arial" charset="0"/>
              <a:ea typeface="Osaka" charset="0"/>
              <a:cs typeface="Osaka" charset="0"/>
            </a:endParaRPr>
          </a:p>
        </p:txBody>
      </p:sp>
      <p:sp>
        <p:nvSpPr>
          <p:cNvPr id="305156"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05157"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362200"/>
            <a:ext cx="5294313" cy="362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310773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20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720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139268" name="Rectangle 3"/>
          <p:cNvSpPr>
            <a:spLocks noChangeArrowheads="1"/>
          </p:cNvSpPr>
          <p:nvPr/>
        </p:nvSpPr>
        <p:spPr bwMode="auto">
          <a:xfrm>
            <a:off x="4800600" y="1752600"/>
            <a:ext cx="4343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l">
              <a:spcBef>
                <a:spcPct val="20000"/>
              </a:spcBef>
              <a:buFontTx/>
              <a:buChar char="•"/>
            </a:pPr>
            <a:r>
              <a:rPr lang="en-US" sz="3200" b="0" dirty="0">
                <a:solidFill>
                  <a:srgbClr val="FFFFFF"/>
                </a:solidFill>
                <a:latin typeface="Arial Bold" charset="0"/>
                <a:ea typeface="Osaka" charset="0"/>
                <a:cs typeface="Osaka" charset="0"/>
              </a:rPr>
              <a:t>Far superior is prophecy, for </a:t>
            </a:r>
            <a:r>
              <a:rPr lang="en-US" sz="3200" b="0" dirty="0">
                <a:solidFill>
                  <a:srgbClr val="FFFF00"/>
                </a:solidFill>
                <a:latin typeface="Arial Bold" charset="0"/>
                <a:ea typeface="Osaka" charset="0"/>
                <a:cs typeface="Osaka" charset="0"/>
              </a:rPr>
              <a:t>prophecy edifies believers</a:t>
            </a:r>
            <a:r>
              <a:rPr lang="en-US" sz="3200" b="0" dirty="0">
                <a:solidFill>
                  <a:srgbClr val="FFFFFF"/>
                </a:solidFill>
                <a:latin typeface="Arial Bold" charset="0"/>
                <a:ea typeface="Osaka" charset="0"/>
                <a:cs typeface="Osaka" charset="0"/>
              </a:rPr>
              <a:t> (14:22b)</a:t>
            </a:r>
          </a:p>
        </p:txBody>
      </p:sp>
      <p:grpSp>
        <p:nvGrpSpPr>
          <p:cNvPr id="2" name="Group 5"/>
          <p:cNvGrpSpPr>
            <a:grpSpLocks/>
          </p:cNvGrpSpPr>
          <p:nvPr/>
        </p:nvGrpSpPr>
        <p:grpSpPr bwMode="auto">
          <a:xfrm>
            <a:off x="381000" y="1066800"/>
            <a:ext cx="4343400" cy="5791200"/>
            <a:chOff x="240" y="672"/>
            <a:chExt cx="2736" cy="3648"/>
          </a:xfrm>
        </p:grpSpPr>
        <p:pic>
          <p:nvPicPr>
            <p:cNvPr id="307207" name="Picture 6" descr="tongues-pentecost"/>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76" y="672"/>
              <a:ext cx="2256" cy="2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271" name="Rectangle 3"/>
            <p:cNvSpPr>
              <a:spLocks noChangeArrowheads="1"/>
            </p:cNvSpPr>
            <p:nvPr/>
          </p:nvSpPr>
          <p:spPr bwMode="auto">
            <a:xfrm>
              <a:off x="240" y="2928"/>
              <a:ext cx="2736" cy="1392"/>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342900" indent="-342900" algn="l">
                <a:spcBef>
                  <a:spcPct val="20000"/>
                </a:spcBef>
                <a:buFontTx/>
                <a:buChar char="•"/>
                <a:defRPr/>
              </a:pPr>
              <a:r>
                <a:rPr lang="en-US" sz="3200" b="0" dirty="0">
                  <a:solidFill>
                    <a:srgbClr val="FFFF00"/>
                  </a:solidFill>
                  <a:latin typeface="Arial Bold" pitchFamily="-105" charset="0"/>
                  <a:ea typeface="Osaka"/>
                  <a:cs typeface="Osaka"/>
                </a:rPr>
                <a:t>Tongues</a:t>
              </a:r>
              <a:r>
                <a:rPr lang="en-US" sz="3200" b="0" dirty="0">
                  <a:solidFill>
                    <a:srgbClr val="FFFFFF"/>
                  </a:solidFill>
                  <a:latin typeface="Arial Bold" pitchFamily="-105" charset="0"/>
                  <a:ea typeface="Osaka"/>
                  <a:cs typeface="Osaka"/>
                </a:rPr>
                <a:t> </a:t>
              </a:r>
              <a:r>
                <a:rPr lang="en-US" sz="3200" b="0" dirty="0">
                  <a:solidFill>
                    <a:srgbClr val="FFFF00"/>
                  </a:solidFill>
                  <a:latin typeface="Arial Bold" pitchFamily="-105" charset="0"/>
                  <a:ea typeface="Osaka"/>
                  <a:cs typeface="Osaka"/>
                </a:rPr>
                <a:t>authenticate</a:t>
              </a:r>
              <a:r>
                <a:rPr lang="en-US" sz="3200" b="0" dirty="0">
                  <a:solidFill>
                    <a:srgbClr val="FFFFFF"/>
                  </a:solidFill>
                  <a:latin typeface="Arial Bold" pitchFamily="-105" charset="0"/>
                  <a:ea typeface="Osaka"/>
                  <a:cs typeface="Osaka"/>
                </a:rPr>
                <a:t> God</a:t>
              </a:r>
              <a:r>
                <a:rPr lang="uk-UA" sz="3200" b="0" dirty="0">
                  <a:solidFill>
                    <a:srgbClr val="FFFFFF"/>
                  </a:solidFill>
                  <a:latin typeface="Arial Bold" pitchFamily="-105" charset="0"/>
                  <a:ea typeface="Osaka"/>
                  <a:cs typeface="Osaka"/>
                </a:rPr>
                <a:t>'</a:t>
              </a:r>
              <a:r>
                <a:rPr lang="en-US" sz="3200" b="0" dirty="0">
                  <a:solidFill>
                    <a:srgbClr val="FFFFFF"/>
                  </a:solidFill>
                  <a:latin typeface="Arial Bold" pitchFamily="-105" charset="0"/>
                  <a:ea typeface="Osaka"/>
                  <a:cs typeface="Osaka"/>
                </a:rPr>
                <a:t>s work </a:t>
              </a:r>
              <a:r>
                <a:rPr lang="en-US" sz="3200" b="0" dirty="0">
                  <a:solidFill>
                    <a:srgbClr val="FFFF00"/>
                  </a:solidFill>
                  <a:latin typeface="Arial Bold" pitchFamily="-105" charset="0"/>
                  <a:ea typeface="Osaka"/>
                  <a:cs typeface="Osaka"/>
                </a:rPr>
                <a:t>to unbelievers</a:t>
              </a:r>
              <a:r>
                <a:rPr lang="en-US" sz="3200" b="0" dirty="0">
                  <a:solidFill>
                    <a:srgbClr val="FFFFFF"/>
                  </a:solidFill>
                  <a:latin typeface="Arial Bold" pitchFamily="-105" charset="0"/>
                  <a:ea typeface="Osaka"/>
                  <a:cs typeface="Osaka"/>
                </a:rPr>
                <a:t> (14:20-22a)</a:t>
              </a:r>
            </a:p>
          </p:txBody>
        </p:sp>
      </p:grpSp>
      <p:sp>
        <p:nvSpPr>
          <p:cNvPr id="139272" name="Rectangle 2"/>
          <p:cNvSpPr>
            <a:spLocks noGrp="1" noChangeArrowheads="1"/>
          </p:cNvSpPr>
          <p:nvPr>
            <p:ph type="title" idx="4294967295"/>
          </p:nvPr>
        </p:nvSpPr>
        <p:spPr>
          <a:xfrm>
            <a:off x="685800" y="228600"/>
            <a:ext cx="7772400" cy="1143000"/>
          </a:xfrm>
          <a:effectLst>
            <a:outerShdw blurRad="63500" dist="35921" dir="2700000" algn="ctr" rotWithShape="0">
              <a:srgbClr val="000000">
                <a:alpha val="74998"/>
              </a:srgbClr>
            </a:outerShdw>
          </a:effectLst>
        </p:spPr>
        <p:txBody>
          <a:bodyPr/>
          <a:lstStyle/>
          <a:p>
            <a:pPr eaLnBrk="1" hangingPunct="1">
              <a:defRPr/>
            </a:pPr>
            <a:r>
              <a:rPr lang="en-US" dirty="0">
                <a:solidFill>
                  <a:schemeClr val="bg1"/>
                </a:solidFill>
                <a:latin typeface="Arial" charset="0"/>
                <a:ea typeface="Osaka" charset="0"/>
                <a:cs typeface="Osaka" charset="0"/>
              </a:rPr>
              <a:t>A. Prophecy has a superior </a:t>
            </a:r>
            <a:r>
              <a:rPr lang="en-US" dirty="0">
                <a:solidFill>
                  <a:srgbClr val="FFFF00"/>
                </a:solidFill>
                <a:latin typeface="Arial" charset="0"/>
                <a:ea typeface="Osaka" charset="0"/>
                <a:cs typeface="Osaka" charset="0"/>
              </a:rPr>
              <a:t>purpose</a:t>
            </a:r>
            <a:r>
              <a:rPr lang="en-US" dirty="0">
                <a:solidFill>
                  <a:schemeClr val="bg1"/>
                </a:solidFill>
                <a:latin typeface="Arial" charset="0"/>
                <a:ea typeface="Osaka" charset="0"/>
                <a:cs typeface="Osaka" charset="0"/>
              </a:rPr>
              <a:t> (14:20-22).</a:t>
            </a:r>
            <a:endParaRPr lang="en-US"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182656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92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en-US" sz="3200" b="1">
                <a:solidFill>
                  <a:schemeClr val="bg1"/>
                </a:solidFill>
                <a:latin typeface="Arial" charset="0"/>
                <a:ea typeface="ＭＳ Ｐゴシック" charset="0"/>
                <a:cs typeface="ＭＳ Ｐゴシック" charset="0"/>
              </a:rPr>
              <a:t>Purpose for Unbelievers (especially Jews)</a:t>
            </a:r>
            <a:endParaRPr lang="en-US" sz="4000" b="1">
              <a:solidFill>
                <a:schemeClr val="bg1"/>
              </a:solidFill>
              <a:latin typeface="Times New Roman" charset="0"/>
              <a:ea typeface="ＭＳ Ｐゴシック" charset="0"/>
              <a:cs typeface="ＭＳ Ｐゴシック" charset="0"/>
            </a:endParaRPr>
          </a:p>
        </p:txBody>
      </p:sp>
      <p:sp>
        <p:nvSpPr>
          <p:cNvPr id="309250" name="TextBox 5"/>
          <p:cNvSpPr txBox="1">
            <a:spLocks noChangeArrowheads="1"/>
          </p:cNvSpPr>
          <p:nvPr/>
        </p:nvSpPr>
        <p:spPr bwMode="auto">
          <a:xfrm>
            <a:off x="3179763" y="6216650"/>
            <a:ext cx="3443287"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a:solidFill>
                  <a:srgbClr val="482400"/>
                </a:solidFill>
                <a:ea typeface="Osaka" charset="0"/>
                <a:cs typeface="Osaka" charset="0"/>
              </a:rPr>
              <a:t>1 Cor. 14:21-22</a:t>
            </a: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pPr>
            <a:r>
              <a:rPr lang="en-US" sz="3200" dirty="0">
                <a:solidFill>
                  <a:srgbClr val="000000"/>
                </a:solidFill>
              </a:rPr>
              <a:t>In the Law it is written: </a:t>
            </a:r>
          </a:p>
          <a:p>
            <a:pPr>
              <a:spcBef>
                <a:spcPct val="20000"/>
              </a:spcBef>
            </a:pPr>
            <a:r>
              <a:rPr lang="ru-RU" sz="3200" dirty="0">
                <a:solidFill>
                  <a:srgbClr val="000000"/>
                </a:solidFill>
              </a:rPr>
              <a:t>"</a:t>
            </a:r>
            <a:r>
              <a:rPr lang="en-US" sz="3200" dirty="0">
                <a:solidFill>
                  <a:srgbClr val="000000"/>
                </a:solidFill>
              </a:rPr>
              <a:t>Through men of strange tongues and through the lips of foreigners </a:t>
            </a:r>
            <a:r>
              <a:rPr lang="en-US" sz="3200" dirty="0">
                <a:solidFill>
                  <a:srgbClr val="0000FF"/>
                </a:solidFill>
              </a:rPr>
              <a:t>I will speak to this people [Jews]</a:t>
            </a:r>
            <a:r>
              <a:rPr lang="en-US" sz="3200" dirty="0">
                <a:solidFill>
                  <a:srgbClr val="000000"/>
                </a:solidFill>
              </a:rPr>
              <a:t>, but even then they will not listen to me,</a:t>
            </a:r>
            <a:r>
              <a:rPr lang="ru-RU" sz="3200" dirty="0">
                <a:solidFill>
                  <a:srgbClr val="000000"/>
                </a:solidFill>
              </a:rPr>
              <a:t>"</a:t>
            </a:r>
            <a:r>
              <a:rPr lang="en-US" sz="3200" dirty="0">
                <a:solidFill>
                  <a:srgbClr val="000000"/>
                </a:solidFill>
              </a:rPr>
              <a:t> says the Lord </a:t>
            </a:r>
            <a:br>
              <a:rPr lang="en-US" sz="3200" dirty="0">
                <a:solidFill>
                  <a:srgbClr val="000000"/>
                </a:solidFill>
              </a:rPr>
            </a:br>
            <a:r>
              <a:rPr lang="en-US" sz="3200" dirty="0">
                <a:solidFill>
                  <a:srgbClr val="000000"/>
                </a:solidFill>
              </a:rPr>
              <a:t>[Isa. 28:11].</a:t>
            </a:r>
            <a:endParaRPr lang="en-US" sz="2000" dirty="0">
              <a:solidFill>
                <a:srgbClr val="000000"/>
              </a:solidFill>
            </a:endParaRPr>
          </a:p>
          <a:p>
            <a:pPr>
              <a:spcBef>
                <a:spcPct val="20000"/>
              </a:spcBef>
            </a:pPr>
            <a:endParaRPr lang="en-US" sz="2000" dirty="0">
              <a:solidFill>
                <a:srgbClr val="000000"/>
              </a:solidFill>
            </a:endParaRPr>
          </a:p>
          <a:p>
            <a:pPr>
              <a:spcBef>
                <a:spcPct val="20000"/>
              </a:spcBef>
            </a:pPr>
            <a:r>
              <a:rPr lang="en-US" sz="3200" dirty="0">
                <a:solidFill>
                  <a:srgbClr val="800000"/>
                </a:solidFill>
              </a:rPr>
              <a:t>Tongues</a:t>
            </a:r>
            <a:r>
              <a:rPr lang="en-US" sz="3200" dirty="0">
                <a:solidFill>
                  <a:srgbClr val="000000"/>
                </a:solidFill>
              </a:rPr>
              <a:t>, then, are a sign, not for believers but </a:t>
            </a:r>
            <a:r>
              <a:rPr lang="en-US" sz="3200" dirty="0">
                <a:solidFill>
                  <a:srgbClr val="800000"/>
                </a:solidFill>
              </a:rPr>
              <a:t>for unbelievers</a:t>
            </a:r>
            <a:r>
              <a:rPr lang="en-US" sz="3200" dirty="0">
                <a:solidFill>
                  <a:srgbClr val="000000"/>
                </a:solidFill>
              </a:rPr>
              <a:t>; </a:t>
            </a:r>
            <a:br>
              <a:rPr lang="en-US" sz="3200" dirty="0">
                <a:solidFill>
                  <a:srgbClr val="000000"/>
                </a:solidFill>
              </a:rPr>
            </a:br>
            <a:r>
              <a:rPr lang="en-US" sz="3200" dirty="0">
                <a:solidFill>
                  <a:srgbClr val="800000"/>
                </a:solidFill>
              </a:rPr>
              <a:t>prophecy</a:t>
            </a:r>
            <a:r>
              <a:rPr lang="en-US" sz="3200" dirty="0">
                <a:solidFill>
                  <a:srgbClr val="000000"/>
                </a:solidFill>
              </a:rPr>
              <a:t>, however, is </a:t>
            </a:r>
            <a:r>
              <a:rPr lang="en-US" sz="3200" dirty="0">
                <a:solidFill>
                  <a:srgbClr val="800000"/>
                </a:solidFill>
              </a:rPr>
              <a:t>for believers</a:t>
            </a:r>
            <a:r>
              <a:rPr lang="en-US" sz="3200" dirty="0">
                <a:solidFill>
                  <a:srgbClr val="000000"/>
                </a:solidFill>
              </a:rPr>
              <a:t>, </a:t>
            </a:r>
            <a:br>
              <a:rPr lang="en-US" sz="3200" dirty="0">
                <a:solidFill>
                  <a:srgbClr val="000000"/>
                </a:solidFill>
              </a:rPr>
            </a:br>
            <a:r>
              <a:rPr lang="en-US" sz="3200" dirty="0">
                <a:solidFill>
                  <a:srgbClr val="000000"/>
                </a:solidFill>
              </a:rPr>
              <a:t>not for unbelievers.</a:t>
            </a:r>
          </a:p>
        </p:txBody>
      </p:sp>
    </p:spTree>
    <p:extLst>
      <p:ext uri="{BB962C8B-B14F-4D97-AF65-F5344CB8AC3E}">
        <p14:creationId xmlns:p14="http://schemas.microsoft.com/office/powerpoint/2010/main" val="151707034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en-US" sz="5400" dirty="0">
                <a:latin typeface="Trebuchet MS" charset="0"/>
                <a:ea typeface="Osaka" charset="0"/>
                <a:cs typeface="Osaka" charset="0"/>
              </a:rPr>
              <a:t>A Biblical Definition of Tongues</a:t>
            </a:r>
            <a:endParaRPr lang="en-US" dirty="0">
              <a:latin typeface="Trebuchet MS" charset="0"/>
              <a:ea typeface="Osaka" charset="0"/>
              <a:cs typeface="Osaka"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algn="l" eaLnBrk="1" hangingPunct="1">
              <a:defRPr/>
            </a:pPr>
            <a:r>
              <a:rPr lang="en-US" sz="2400" dirty="0">
                <a:solidFill>
                  <a:srgbClr val="FFFF66"/>
                </a:solidFill>
                <a:effectLst>
                  <a:glow rad="266700">
                    <a:srgbClr val="040404">
                      <a:alpha val="91000"/>
                    </a:srgbClr>
                  </a:glow>
                </a:effectLst>
                <a:latin typeface="Arial"/>
                <a:cs typeface="Arial"/>
              </a:rPr>
              <a:t>29</a:t>
            </a: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a:spcBef>
                <a:spcPct val="20000"/>
              </a:spcBef>
              <a:buFont typeface="Times" charset="0"/>
              <a:buNone/>
              <a:defRPr/>
            </a:pPr>
            <a:r>
              <a:rPr lang="ru-RU" sz="4000" dirty="0">
                <a:solidFill>
                  <a:srgbClr val="FFFF66"/>
                </a:solidFill>
                <a:effectLst>
                  <a:glow rad="266700">
                    <a:srgbClr val="040404">
                      <a:alpha val="91000"/>
                    </a:srgbClr>
                  </a:glow>
                </a:effectLst>
                <a:latin typeface="Arial"/>
                <a:ea typeface="Osaka" charset="0"/>
                <a:cs typeface="Arial"/>
              </a:rPr>
              <a:t>"</a:t>
            </a:r>
            <a:r>
              <a:rPr lang="en-US" sz="4000" dirty="0">
                <a:solidFill>
                  <a:srgbClr val="FFFF66"/>
                </a:solidFill>
                <a:effectLst>
                  <a:glow rad="266700">
                    <a:srgbClr val="040404">
                      <a:alpha val="91000"/>
                    </a:srgbClr>
                  </a:glow>
                </a:effectLst>
                <a:latin typeface="Arial"/>
                <a:ea typeface="Osaka" charset="0"/>
                <a:cs typeface="Arial"/>
              </a:rPr>
              <a:t>The God-given ability to speak divine </a:t>
            </a:r>
            <a:r>
              <a:rPr lang="en-US" sz="4000" dirty="0">
                <a:solidFill>
                  <a:srgbClr val="FFFF66">
                    <a:lumMod val="20000"/>
                    <a:lumOff val="80000"/>
                  </a:srgbClr>
                </a:solidFill>
                <a:effectLst>
                  <a:glow rad="266700">
                    <a:srgbClr val="040404">
                      <a:alpha val="91000"/>
                    </a:srgbClr>
                  </a:glow>
                </a:effectLst>
                <a:latin typeface="Arial"/>
                <a:ea typeface="Osaka" charset="0"/>
                <a:cs typeface="Arial"/>
              </a:rPr>
              <a:t>revelation</a:t>
            </a:r>
            <a:r>
              <a:rPr lang="en-US" sz="4000" dirty="0">
                <a:solidFill>
                  <a:srgbClr val="FFFF66"/>
                </a:solidFill>
                <a:effectLst>
                  <a:glow rad="266700">
                    <a:srgbClr val="040404">
                      <a:alpha val="91000"/>
                    </a:srgbClr>
                  </a:glow>
                </a:effectLst>
                <a:latin typeface="Arial"/>
                <a:ea typeface="Osaka" charset="0"/>
                <a:cs typeface="Arial"/>
              </a:rPr>
              <a:t> in a foreign </a:t>
            </a:r>
            <a:r>
              <a:rPr lang="en-US" sz="4000" dirty="0">
                <a:solidFill>
                  <a:srgbClr val="FFFFE0"/>
                </a:solidFill>
                <a:effectLst>
                  <a:glow rad="266700">
                    <a:srgbClr val="040404">
                      <a:alpha val="91000"/>
                    </a:srgbClr>
                  </a:glow>
                </a:effectLst>
                <a:latin typeface="Arial"/>
                <a:ea typeface="Osaka" charset="0"/>
                <a:cs typeface="Arial"/>
              </a:rPr>
              <a:t>language</a:t>
            </a:r>
            <a:r>
              <a:rPr lang="en-US" sz="4000" dirty="0">
                <a:solidFill>
                  <a:srgbClr val="FFFF66"/>
                </a:solidFill>
                <a:effectLst>
                  <a:glow rad="266700">
                    <a:srgbClr val="040404">
                      <a:alpha val="91000"/>
                    </a:srgbClr>
                  </a:glow>
                </a:effectLst>
                <a:latin typeface="Arial"/>
                <a:ea typeface="Osaka" charset="0"/>
                <a:cs typeface="Arial"/>
              </a:rPr>
              <a:t> by the speaker to </a:t>
            </a:r>
            <a:r>
              <a:rPr lang="en-US" sz="4000" dirty="0">
                <a:solidFill>
                  <a:srgbClr val="FFFFE0"/>
                </a:solidFill>
                <a:effectLst>
                  <a:glow rad="266700">
                    <a:srgbClr val="040404">
                      <a:alpha val="91000"/>
                    </a:srgbClr>
                  </a:glow>
                </a:effectLst>
                <a:latin typeface="Arial"/>
                <a:ea typeface="Osaka" charset="0"/>
                <a:cs typeface="Arial"/>
              </a:rPr>
              <a:t>unbelieving Jews</a:t>
            </a:r>
            <a:r>
              <a:rPr lang="en-US" sz="4000" dirty="0">
                <a:solidFill>
                  <a:srgbClr val="FFFF66"/>
                </a:solidFill>
                <a:effectLst>
                  <a:glow rad="266700">
                    <a:srgbClr val="040404">
                      <a:alpha val="91000"/>
                    </a:srgbClr>
                  </a:glow>
                </a:effectLst>
                <a:latin typeface="Arial"/>
                <a:ea typeface="Osaka" charset="0"/>
                <a:cs typeface="Arial"/>
              </a:rPr>
              <a:t> in their language (as a </a:t>
            </a:r>
            <a:r>
              <a:rPr lang="en-US" sz="4000" dirty="0">
                <a:solidFill>
                  <a:srgbClr val="FFFFE0"/>
                </a:solidFill>
                <a:effectLst>
                  <a:glow rad="266700">
                    <a:srgbClr val="040404">
                      <a:alpha val="91000"/>
                    </a:srgbClr>
                  </a:glow>
                </a:effectLst>
                <a:latin typeface="Arial"/>
                <a:ea typeface="Osaka" charset="0"/>
                <a:cs typeface="Arial"/>
              </a:rPr>
              <a:t>sign</a:t>
            </a:r>
            <a:r>
              <a:rPr lang="en-US" sz="4000" dirty="0">
                <a:solidFill>
                  <a:srgbClr val="FFFF66"/>
                </a:solidFill>
                <a:effectLst>
                  <a:glow rad="266700">
                    <a:srgbClr val="040404">
                      <a:alpha val="91000"/>
                    </a:srgbClr>
                  </a:glow>
                </a:effectLst>
                <a:latin typeface="Arial"/>
                <a:ea typeface="Osaka" charset="0"/>
                <a:cs typeface="Arial"/>
              </a:rPr>
              <a:t>) that a gifted interpreter </a:t>
            </a:r>
            <a:r>
              <a:rPr lang="en-US" sz="4000" dirty="0">
                <a:solidFill>
                  <a:srgbClr val="FFFFE0"/>
                </a:solidFill>
                <a:effectLst>
                  <a:glow rad="266700">
                    <a:srgbClr val="040404">
                      <a:alpha val="91000"/>
                    </a:srgbClr>
                  </a:glow>
                </a:effectLst>
                <a:latin typeface="Arial"/>
                <a:ea typeface="Osaka" charset="0"/>
                <a:cs typeface="Arial"/>
              </a:rPr>
              <a:t>can translate</a:t>
            </a:r>
            <a:r>
              <a:rPr lang="en-US" sz="4000" dirty="0">
                <a:solidFill>
                  <a:srgbClr val="FFFF66"/>
                </a:solidFill>
                <a:effectLst>
                  <a:glow rad="266700">
                    <a:srgbClr val="040404">
                      <a:alpha val="91000"/>
                    </a:srgbClr>
                  </a:glow>
                </a:effectLst>
                <a:latin typeface="Arial"/>
                <a:ea typeface="Osaka" charset="0"/>
                <a:cs typeface="Arial"/>
              </a:rPr>
              <a:t> to </a:t>
            </a:r>
            <a:r>
              <a:rPr lang="en-US" sz="4000" dirty="0">
                <a:solidFill>
                  <a:srgbClr val="FFFFE0"/>
                </a:solidFill>
                <a:effectLst>
                  <a:glow rad="266700">
                    <a:srgbClr val="040404">
                      <a:alpha val="91000"/>
                    </a:srgbClr>
                  </a:glow>
                </a:effectLst>
                <a:latin typeface="Arial"/>
                <a:ea typeface="Osaka" charset="0"/>
                <a:cs typeface="Arial"/>
              </a:rPr>
              <a:t>edify the church</a:t>
            </a:r>
            <a:r>
              <a:rPr lang="ru-RU" sz="4000" dirty="0">
                <a:solidFill>
                  <a:srgbClr val="FFFF66"/>
                </a:solidFill>
                <a:effectLst>
                  <a:glow rad="266700">
                    <a:srgbClr val="040404">
                      <a:alpha val="91000"/>
                    </a:srgbClr>
                  </a:glow>
                </a:effectLst>
                <a:latin typeface="Arial"/>
                <a:ea typeface="Osaka" charset="0"/>
                <a:cs typeface="Arial"/>
              </a:rPr>
              <a:t>"</a:t>
            </a:r>
            <a:endParaRPr lang="en-US" sz="4000" dirty="0">
              <a:solidFill>
                <a:srgbClr val="FFFF66"/>
              </a:solidFill>
              <a:effectLst>
                <a:glow rad="266700">
                  <a:srgbClr val="040404">
                    <a:alpha val="91000"/>
                  </a:srgbClr>
                </a:glow>
              </a:effectLst>
              <a:latin typeface="Arial"/>
              <a:ea typeface="Osaka" charset="0"/>
              <a:cs typeface="Arial"/>
            </a:endParaRPr>
          </a:p>
        </p:txBody>
      </p:sp>
    </p:spTree>
    <p:extLst>
      <p:ext uri="{BB962C8B-B14F-4D97-AF65-F5344CB8AC3E}">
        <p14:creationId xmlns:p14="http://schemas.microsoft.com/office/powerpoint/2010/main" val="3838160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en-US" sz="4000">
                <a:solidFill>
                  <a:schemeClr val="bg1"/>
                </a:solidFill>
                <a:latin typeface="Arial" charset="0"/>
                <a:ea typeface="Osaka" charset="0"/>
                <a:cs typeface="Osaka" charset="0"/>
              </a:rPr>
              <a:t>Today:</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Real Languages? </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For Unbelievers?</a:t>
            </a:r>
            <a:endParaRPr lang="en-US" sz="4000">
              <a:latin typeface="Arial" charset="0"/>
              <a:ea typeface="Osaka" charset="0"/>
              <a:cs typeface="Osaka"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4812168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624762" cy="1415772"/>
          </a:xfrm>
        </p:spPr>
        <p:txBody>
          <a:bodyPr/>
          <a:lstStyle/>
          <a:p>
            <a:r>
              <a:rPr lang="en-US" b="1" dirty="0">
                <a:solidFill>
                  <a:schemeClr val="bg1"/>
                </a:solidFill>
                <a:effectLst>
                  <a:glow rad="228600">
                    <a:schemeClr val="accent4">
                      <a:satMod val="175000"/>
                    </a:schemeClr>
                  </a:glow>
                </a:effectLst>
                <a:latin typeface="Arial" charset="0"/>
                <a:ea typeface="ＭＳ Ｐゴシック" charset="0"/>
              </a:rPr>
              <a:t>Why can</a:t>
            </a:r>
            <a:r>
              <a:rPr lang="uk-UA" b="1" dirty="0">
                <a:solidFill>
                  <a:schemeClr val="bg1"/>
                </a:solidFill>
                <a:effectLst>
                  <a:glow rad="228600">
                    <a:schemeClr val="accent4">
                      <a:satMod val="175000"/>
                    </a:schemeClr>
                  </a:glow>
                </a:effectLst>
                <a:latin typeface="Arial" charset="0"/>
                <a:ea typeface="ＭＳ Ｐゴシック" charset="0"/>
              </a:rPr>
              <a:t>'</a:t>
            </a:r>
            <a:r>
              <a:rPr lang="en-US" b="1" dirty="0">
                <a:solidFill>
                  <a:schemeClr val="bg1"/>
                </a:solidFill>
                <a:effectLst>
                  <a:glow rad="228600">
                    <a:schemeClr val="accent4">
                      <a:satMod val="175000"/>
                    </a:schemeClr>
                  </a:glow>
                </a:effectLst>
                <a:latin typeface="Arial" charset="0"/>
                <a:ea typeface="ＭＳ Ｐゴシック" charset="0"/>
              </a:rPr>
              <a:t>t tongues be a special prayer language?</a:t>
            </a:r>
            <a:endParaRPr lang="en-US" dirty="0">
              <a:solidFill>
                <a:schemeClr val="bg1"/>
              </a:solidFill>
              <a:effectLst>
                <a:glow rad="228600">
                  <a:schemeClr val="accent4">
                    <a:satMod val="175000"/>
                  </a:schemeClr>
                </a:glow>
              </a:effectLst>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7772400" cy="4114800"/>
          </a:xfrm>
        </p:spPr>
        <p:txBody>
          <a:bodyPr/>
          <a:lstStyle/>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Edifies others (14:26)</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For unbelievers (14:22)</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Not understood (14:14-15)</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Limited to some (12:30)</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Interpretation required (14:26-28)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Keep quiet in the church (14:28)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Outside church as a sign (14:20</a:t>
            </a:r>
            <a:endParaRPr lang="en-US"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4" name="Rectangle 2"/>
          <p:cNvSpPr>
            <a:spLocks noGrp="1" noChangeArrowheads="1"/>
          </p:cNvSpPr>
          <p:nvPr>
            <p:ph type="title" idx="4294967295"/>
          </p:nvPr>
        </p:nvSpPr>
        <p:spPr>
          <a:xfrm>
            <a:off x="685800" y="457200"/>
            <a:ext cx="7772400" cy="685800"/>
          </a:xfrm>
        </p:spPr>
        <p:txBody>
          <a:bodyPr/>
          <a:lstStyle/>
          <a:p>
            <a:pPr eaLnBrk="1" hangingPunct="1"/>
            <a:r>
              <a:rPr lang="en-US">
                <a:latin typeface="Times New Roman" charset="0"/>
                <a:ea typeface="ＭＳ Ｐゴシック" charset="0"/>
                <a:cs typeface="ＭＳ Ｐゴシック" charset="0"/>
              </a:rPr>
              <a:t>Are Tongues in Acts Normative?</a:t>
            </a:r>
          </a:p>
        </p:txBody>
      </p:sp>
      <p:sp>
        <p:nvSpPr>
          <p:cNvPr id="530435" name="Text Box 3"/>
          <p:cNvSpPr txBox="1">
            <a:spLocks noChangeArrowheads="1"/>
          </p:cNvSpPr>
          <p:nvPr/>
        </p:nvSpPr>
        <p:spPr bwMode="auto">
          <a:xfrm>
            <a:off x="8380542" y="1"/>
            <a:ext cx="76650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b="0"/>
              <a:t>161l</a:t>
            </a:r>
          </a:p>
        </p:txBody>
      </p:sp>
      <p:sp>
        <p:nvSpPr>
          <p:cNvPr id="530436" name="Text Box 4"/>
          <p:cNvSpPr txBox="1">
            <a:spLocks noChangeArrowheads="1"/>
          </p:cNvSpPr>
          <p:nvPr/>
        </p:nvSpPr>
        <p:spPr bwMode="auto">
          <a:xfrm>
            <a:off x="0" y="533400"/>
            <a:ext cx="9144000" cy="59006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3200">
                <a:solidFill>
                  <a:srgbClr val="FFFFFF"/>
                </a:solidFill>
                <a:ea typeface="SimSun" charset="0"/>
                <a:cs typeface="SimSun" charset="0"/>
              </a:rPr>
              <a:t>Are tongues in Acts a pattern for today?</a:t>
            </a:r>
            <a:r>
              <a:rPr lang="en-US" altLang="zh-CN">
                <a:solidFill>
                  <a:srgbClr val="FFFFFF"/>
                </a:solidFill>
                <a:ea typeface="SimSun" charset="0"/>
                <a:cs typeface="SimSun" charset="0"/>
              </a:rPr>
              <a:t>	</a:t>
            </a:r>
          </a:p>
        </p:txBody>
      </p:sp>
      <p:graphicFrame>
        <p:nvGraphicFramePr>
          <p:cNvPr id="203781" name="Group 5"/>
          <p:cNvGraphicFramePr>
            <a:graphicFrameLocks noGrp="1"/>
          </p:cNvGraphicFramePr>
          <p:nvPr/>
        </p:nvGraphicFramePr>
        <p:xfrm>
          <a:off x="76201" y="1371605"/>
          <a:ext cx="8991600" cy="4655179"/>
        </p:xfrm>
        <a:graphic>
          <a:graphicData uri="http://schemas.openxmlformats.org/drawingml/2006/table">
            <a:tbl>
              <a:tblPr/>
              <a:tblGrid>
                <a:gridCol w="1408113">
                  <a:extLst>
                    <a:ext uri="{9D8B030D-6E8A-4147-A177-3AD203B41FA5}">
                      <a16:colId xmlns:a16="http://schemas.microsoft.com/office/drawing/2014/main" val="20000"/>
                    </a:ext>
                  </a:extLst>
                </a:gridCol>
                <a:gridCol w="1719262">
                  <a:extLst>
                    <a:ext uri="{9D8B030D-6E8A-4147-A177-3AD203B41FA5}">
                      <a16:colId xmlns:a16="http://schemas.microsoft.com/office/drawing/2014/main" val="20001"/>
                    </a:ext>
                  </a:extLst>
                </a:gridCol>
                <a:gridCol w="1876425">
                  <a:extLst>
                    <a:ext uri="{9D8B030D-6E8A-4147-A177-3AD203B41FA5}">
                      <a16:colId xmlns:a16="http://schemas.microsoft.com/office/drawing/2014/main" val="20002"/>
                    </a:ext>
                  </a:extLst>
                </a:gridCol>
                <a:gridCol w="1720850">
                  <a:extLst>
                    <a:ext uri="{9D8B030D-6E8A-4147-A177-3AD203B41FA5}">
                      <a16:colId xmlns:a16="http://schemas.microsoft.com/office/drawing/2014/main" val="20003"/>
                    </a:ext>
                  </a:extLst>
                </a:gridCol>
                <a:gridCol w="2266950">
                  <a:extLst>
                    <a:ext uri="{9D8B030D-6E8A-4147-A177-3AD203B41FA5}">
                      <a16:colId xmlns:a16="http://schemas.microsoft.com/office/drawing/2014/main" val="20004"/>
                    </a:ext>
                  </a:extLst>
                </a:gridCol>
              </a:tblGrid>
              <a:tr h="82295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100" b="1" i="1" u="none" strike="noStrike" cap="none" normalizeH="0" baseline="0" dirty="0">
                          <a:ln>
                            <a:noFill/>
                          </a:ln>
                          <a:solidFill>
                            <a:schemeClr val="bg1"/>
                          </a:solidFill>
                          <a:effectLst/>
                          <a:latin typeface="Arial Narrow" charset="0"/>
                          <a:ea typeface="SimSun" charset="0"/>
                          <a:cs typeface="SimSun" charset="0"/>
                        </a:rPr>
                        <a:t>Passage</a:t>
                      </a:r>
                      <a:endParaRPr kumimoji="0" lang="en-US" sz="2100" b="1" i="1" u="none" strike="noStrike" cap="none" normalizeH="0" baseline="0" dirty="0">
                        <a:ln>
                          <a:noFill/>
                        </a:ln>
                        <a:solidFill>
                          <a:schemeClr val="bg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Speakers</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Audience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 Related to Salvation</a:t>
                      </a:r>
                      <a:endParaRPr kumimoji="0" lang="en-US" sz="3200" b="1" i="0" u="none" strike="noStrike" cap="none" normalizeH="0" baseline="0">
                        <a:ln>
                          <a:noFill/>
                        </a:ln>
                        <a:solidFill>
                          <a:schemeClr val="bg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Purpose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812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2:1-4</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Apostles+</a:t>
                      </a:r>
                      <a:endParaRPr kumimoji="0" lang="en-US" sz="2800" b="1" i="0" u="none" strike="noStrike" cap="none" normalizeH="0" baseline="0" dirty="0">
                        <a:ln>
                          <a:noFill/>
                        </a:ln>
                        <a:solidFill>
                          <a:schemeClr val="tx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Unsaved Jews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Pentecost</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Validate for Jews the fulfillment of Joel 2</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8:14-17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Samaritans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Samaritans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10:44-47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Gentiles (Cornelius+)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Gentiles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19:1-7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OT believers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in Messiah</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Jews needing gospel message confirmed</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 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message through Paul</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30475" name="Text Box 43"/>
          <p:cNvSpPr txBox="1">
            <a:spLocks noChangeArrowheads="1"/>
          </p:cNvSpPr>
          <p:nvPr/>
        </p:nvSpPr>
        <p:spPr bwMode="auto">
          <a:xfrm>
            <a:off x="1295401" y="6320667"/>
            <a:ext cx="7712075" cy="308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b">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en-US" altLang="zh-CN" sz="1400" dirty="0">
                <a:ea typeface="SimSun" charset="0"/>
                <a:cs typeface="SimSun" charset="0"/>
              </a:rPr>
              <a:t>Adapted from Stanley Toussaint, </a:t>
            </a:r>
            <a:r>
              <a:rPr lang="ru-RU" altLang="zh-CN" sz="1400" dirty="0">
                <a:ea typeface="SimSun" charset="0"/>
                <a:cs typeface="SimSun" charset="0"/>
              </a:rPr>
              <a:t>"</a:t>
            </a:r>
            <a:r>
              <a:rPr lang="en-US" altLang="zh-CN" sz="1400" dirty="0">
                <a:ea typeface="SimSun" charset="0"/>
                <a:cs typeface="SimSun" charset="0"/>
              </a:rPr>
              <a:t>Acts,</a:t>
            </a:r>
            <a:r>
              <a:rPr lang="ru-RU" altLang="zh-CN" sz="1400" dirty="0">
                <a:ea typeface="SimSun" charset="0"/>
                <a:cs typeface="SimSun" charset="0"/>
              </a:rPr>
              <a:t>"</a:t>
            </a:r>
            <a:r>
              <a:rPr lang="en-US" altLang="zh-CN" sz="1400" dirty="0">
                <a:ea typeface="SimSun" charset="0"/>
                <a:cs typeface="SimSun" charset="0"/>
              </a:rPr>
              <a:t> in </a:t>
            </a:r>
            <a:r>
              <a:rPr lang="en-US" altLang="zh-CN" sz="1400" i="1" dirty="0">
                <a:ea typeface="SimSun" charset="0"/>
                <a:cs typeface="SimSun" charset="0"/>
              </a:rPr>
              <a:t>The Bible Knowledge Commentary</a:t>
            </a:r>
            <a:r>
              <a:rPr lang="en-US" altLang="zh-CN" sz="1400" dirty="0">
                <a:ea typeface="SimSun" charset="0"/>
                <a:cs typeface="SimSun" charset="0"/>
              </a:rPr>
              <a:t>, 2:408</a:t>
            </a:r>
            <a:endParaRPr lang="en-US" sz="1400" dirty="0">
              <a:ea typeface="SimSun" charset="0"/>
              <a:cs typeface="SimSun" charset="0"/>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830154949"/>
              </p:ext>
            </p:extLst>
          </p:nvPr>
        </p:nvGraphicFramePr>
        <p:xfrm>
          <a:off x="35496" y="620688"/>
          <a:ext cx="9144000" cy="6229328"/>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Inferior (14:5a)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Superior (14:1)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Relation to Other Gifts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least important gift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second most important gift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Language Used</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Foreign (14:10)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Vernacular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Corollary Gift</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Interpretation of tongues (12:30;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Discerning of spirits </a:t>
                      </a:r>
                    </a:p>
                    <a:p>
                      <a:pPr eaLnBrk="0" hangingPunct="0">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Speaker</a:t>
                      </a:r>
                      <a:r>
                        <a:rPr lang="uk-UA" altLang="zh-CN" sz="1800" b="1" i="1" dirty="0">
                          <a:latin typeface="Arial Narrow" charset="0"/>
                          <a:ea typeface="SimSun" charset="0"/>
                          <a:cs typeface="SimSun" charset="0"/>
                        </a:rPr>
                        <a:t>'</a:t>
                      </a:r>
                      <a:r>
                        <a:rPr lang="en-US" altLang="zh-CN" sz="1800" b="1" i="1" dirty="0">
                          <a:latin typeface="Arial Narrow" charset="0"/>
                          <a:ea typeface="SimSun" charset="0"/>
                          <a:cs typeface="SimSun" charset="0"/>
                        </a:rPr>
                        <a:t>s Knowledge of the Language Being Spoken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Unknown: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utters mysteries with his spirit…my spirit prays but my mind is unfruitful</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pray with my spirit [and] with my mind</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Value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Harmful: people cannot understand and thus are not edified (14:16-17,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Great: people can understand and thus are edified (14:5b,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Edification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only (14:4a;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Entire church (14:4b)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204798048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2283519825"/>
              </p:ext>
            </p:extLst>
          </p:nvPr>
        </p:nvGraphicFramePr>
        <p:xfrm>
          <a:off x="-36512" y="620688"/>
          <a:ext cx="9144000" cy="62264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Direction of Speech is to…</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God (14:2)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Men (14:3)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Result in Others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Revelation, knowledge, prophecy, word of instruction (14:6)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Strengthening, encouragement, and comfort (14:3b)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Type of Communication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Speaking (14:6), prayer (14:14), praise (14:16), singing?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Foretelling the future, </a:t>
                      </a:r>
                      <a:r>
                        <a:rPr lang="ru-RU" altLang="zh-CN" sz="2000" b="1" dirty="0">
                          <a:latin typeface="Arial Narrow" charset="0"/>
                          <a:ea typeface="SimSun" charset="0"/>
                          <a:cs typeface="SimSun" charset="0"/>
                        </a:rPr>
                        <a:t>"</a:t>
                      </a:r>
                      <a:r>
                        <a:rPr lang="en-US" altLang="zh-CN" sz="2000" b="1" dirty="0" err="1">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or declaring doctrinal truth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Purpose</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Sign to unbelieving Jews (14:21-22a)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Message to believers (14:22b)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Limitations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tongues messages in each service (14:27a), speak in turn (14:27b), someone must interpret (14:27c-28)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prophetic messages in each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Exhortation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Negative: Do not forbid tongues (14:39b)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Positive: Be eager to prophesy (14:39a)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Agent of Cessation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middle voice (13:8b)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Someone other than self: passive voice (13:8a)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185551277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228600" y="533401"/>
            <a:ext cx="8686800" cy="62484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nchor="ctr"/>
          <a:lstStyle/>
          <a:p>
            <a:endParaRPr lang="en-US"/>
          </a:p>
        </p:txBody>
      </p:sp>
      <p:sp>
        <p:nvSpPr>
          <p:cNvPr id="540675" name="Rectangle 3"/>
          <p:cNvSpPr>
            <a:spLocks noChangeArrowheads="1"/>
          </p:cNvSpPr>
          <p:nvPr/>
        </p:nvSpPr>
        <p:spPr bwMode="auto">
          <a:xfrm>
            <a:off x="304800" y="533401"/>
            <a:ext cx="4311650"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3200" dirty="0">
                <a:solidFill>
                  <a:schemeClr val="bg1"/>
                </a:solidFill>
                <a:latin typeface="Arial Narrow" charset="0"/>
                <a:ea typeface="SimSun" charset="0"/>
                <a:cs typeface="SimSun" charset="0"/>
              </a:rPr>
              <a:t>Grudem</a:t>
            </a:r>
            <a:r>
              <a:rPr lang="uk-UA" altLang="zh-CN" sz="3200" dirty="0">
                <a:solidFill>
                  <a:schemeClr val="bg1"/>
                </a:solidFill>
                <a:latin typeface="Arial Narrow" charset="0"/>
                <a:ea typeface="SimSun" charset="0"/>
                <a:cs typeface="SimSun" charset="0"/>
              </a:rPr>
              <a:t>'</a:t>
            </a:r>
            <a:r>
              <a:rPr lang="en-US" altLang="zh-CN" sz="3200" dirty="0">
                <a:solidFill>
                  <a:schemeClr val="bg1"/>
                </a:solidFill>
                <a:latin typeface="Arial Narrow" charset="0"/>
                <a:ea typeface="SimSun" charset="0"/>
                <a:cs typeface="SimSun" charset="0"/>
              </a:rPr>
              <a:t>s View</a:t>
            </a:r>
          </a:p>
        </p:txBody>
      </p:sp>
      <p:sp>
        <p:nvSpPr>
          <p:cNvPr id="540676" name="Rectangle 4"/>
          <p:cNvSpPr>
            <a:spLocks noChangeArrowheads="1"/>
          </p:cNvSpPr>
          <p:nvPr/>
        </p:nvSpPr>
        <p:spPr bwMode="auto">
          <a:xfrm>
            <a:off x="4800605" y="533401"/>
            <a:ext cx="3990975"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3200">
                <a:solidFill>
                  <a:schemeClr val="bg1"/>
                </a:solidFill>
                <a:latin typeface="Arial Narrow" charset="0"/>
                <a:ea typeface="SimSun" charset="0"/>
                <a:cs typeface="SimSun" charset="0"/>
              </a:rPr>
              <a:t>Biblical View</a:t>
            </a:r>
          </a:p>
        </p:txBody>
      </p:sp>
      <p:grpSp>
        <p:nvGrpSpPr>
          <p:cNvPr id="540677" name="Group 5"/>
          <p:cNvGrpSpPr>
            <a:grpSpLocks/>
          </p:cNvGrpSpPr>
          <p:nvPr/>
        </p:nvGrpSpPr>
        <p:grpSpPr bwMode="auto">
          <a:xfrm>
            <a:off x="236538" y="1044575"/>
            <a:ext cx="4495800" cy="673100"/>
            <a:chOff x="0" y="432"/>
            <a:chExt cx="2109" cy="575"/>
          </a:xfrm>
        </p:grpSpPr>
        <p:sp>
          <p:nvSpPr>
            <p:cNvPr id="540716"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anything (true or false) that the Spirit brings to one</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mind</a:t>
              </a:r>
            </a:p>
          </p:txBody>
        </p:sp>
        <p:sp>
          <p:nvSpPr>
            <p:cNvPr id="540717" name="Rectangle 7"/>
            <p:cNvSpPr>
              <a:spLocks noChangeArrowheads="1"/>
            </p:cNvSpPr>
            <p:nvPr/>
          </p:nvSpPr>
          <p:spPr bwMode="auto">
            <a:xfrm>
              <a:off x="0" y="432"/>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78" name="Group 8"/>
          <p:cNvGrpSpPr>
            <a:grpSpLocks/>
          </p:cNvGrpSpPr>
          <p:nvPr/>
        </p:nvGrpSpPr>
        <p:grpSpPr bwMode="auto">
          <a:xfrm>
            <a:off x="4732339" y="1044575"/>
            <a:ext cx="4175125" cy="673100"/>
            <a:chOff x="2109" y="432"/>
            <a:chExt cx="1958" cy="575"/>
          </a:xfrm>
        </p:grpSpPr>
        <p:sp>
          <p:nvSpPr>
            <p:cNvPr id="540714"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God</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inspired and inerrant revelation to others</a:t>
              </a:r>
            </a:p>
          </p:txBody>
        </p:sp>
        <p:sp>
          <p:nvSpPr>
            <p:cNvPr id="540715" name="Rectangle 10"/>
            <p:cNvSpPr>
              <a:spLocks noChangeArrowheads="1"/>
            </p:cNvSpPr>
            <p:nvPr/>
          </p:nvSpPr>
          <p:spPr bwMode="auto">
            <a:xfrm>
              <a:off x="2109" y="432"/>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79"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solidFill>
                  <a:schemeClr val="bg1"/>
                </a:solidFill>
                <a:latin typeface="Arial Narrow" charset="0"/>
                <a:ea typeface="SimSun" charset="0"/>
                <a:cs typeface="SimSun" charset="0"/>
              </a:rPr>
              <a:t>The above definition was invented </a:t>
            </a:r>
          </a:p>
          <a:p>
            <a:r>
              <a:rPr lang="en-US" altLang="zh-CN" sz="2000" dirty="0">
                <a:solidFill>
                  <a:schemeClr val="bg1"/>
                </a:solidFill>
                <a:latin typeface="Arial Narrow" charset="0"/>
                <a:ea typeface="SimSun" charset="0"/>
                <a:cs typeface="SimSun" charset="0"/>
              </a:rPr>
              <a:t>in 1988 by Wayne Grudem</a:t>
            </a:r>
          </a:p>
        </p:txBody>
      </p:sp>
      <p:sp>
        <p:nvSpPr>
          <p:cNvPr id="540680" name="Rectangle 12"/>
          <p:cNvSpPr>
            <a:spLocks noChangeArrowheads="1"/>
          </p:cNvSpPr>
          <p:nvPr/>
        </p:nvSpPr>
        <p:spPr bwMode="auto">
          <a:xfrm>
            <a:off x="4800605" y="1717675"/>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The above definition has been the teaching of the church for 20 centuries</a:t>
            </a:r>
          </a:p>
        </p:txBody>
      </p:sp>
      <p:grpSp>
        <p:nvGrpSpPr>
          <p:cNvPr id="540681" name="Group 13"/>
          <p:cNvGrpSpPr>
            <a:grpSpLocks/>
          </p:cNvGrpSpPr>
          <p:nvPr/>
        </p:nvGrpSpPr>
        <p:grpSpPr bwMode="auto">
          <a:xfrm>
            <a:off x="236538" y="2390775"/>
            <a:ext cx="4495800" cy="573088"/>
            <a:chOff x="0" y="1582"/>
            <a:chExt cx="2109" cy="489"/>
          </a:xfrm>
        </p:grpSpPr>
        <p:sp>
          <p:nvSpPr>
            <p:cNvPr id="540712"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apostles</a:t>
              </a:r>
            </a:p>
          </p:txBody>
        </p:sp>
        <p:sp>
          <p:nvSpPr>
            <p:cNvPr id="540713" name="Rectangle 15"/>
            <p:cNvSpPr>
              <a:spLocks noChangeArrowheads="1"/>
            </p:cNvSpPr>
            <p:nvPr/>
          </p:nvSpPr>
          <p:spPr bwMode="auto">
            <a:xfrm>
              <a:off x="0" y="1582"/>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82" name="Group 16"/>
          <p:cNvGrpSpPr>
            <a:grpSpLocks/>
          </p:cNvGrpSpPr>
          <p:nvPr/>
        </p:nvGrpSpPr>
        <p:grpSpPr bwMode="auto">
          <a:xfrm>
            <a:off x="4732339" y="2390775"/>
            <a:ext cx="4175125" cy="573088"/>
            <a:chOff x="2109" y="1582"/>
            <a:chExt cx="1958" cy="489"/>
          </a:xfrm>
        </p:grpSpPr>
        <p:sp>
          <p:nvSpPr>
            <p:cNvPr id="540710"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prophets</a:t>
              </a:r>
            </a:p>
          </p:txBody>
        </p:sp>
        <p:sp>
          <p:nvSpPr>
            <p:cNvPr id="540711" name="Rectangle 18"/>
            <p:cNvSpPr>
              <a:spLocks noChangeArrowheads="1"/>
            </p:cNvSpPr>
            <p:nvPr/>
          </p:nvSpPr>
          <p:spPr bwMode="auto">
            <a:xfrm>
              <a:off x="2109" y="1582"/>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83"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changed the definition of prophecy from the OT to the NT</a:t>
            </a:r>
          </a:p>
        </p:txBody>
      </p:sp>
      <p:sp>
        <p:nvSpPr>
          <p:cNvPr id="540684" name="Rectangle 20"/>
          <p:cNvSpPr>
            <a:spLocks noChangeArrowheads="1"/>
          </p:cNvSpPr>
          <p:nvPr/>
        </p:nvSpPr>
        <p:spPr bwMode="auto">
          <a:xfrm>
            <a:off x="4824418" y="2963863"/>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kept the meaning of prophecy consistent between the two testaments</a:t>
            </a:r>
          </a:p>
        </p:txBody>
      </p:sp>
      <p:grpSp>
        <p:nvGrpSpPr>
          <p:cNvPr id="540685" name="Group 21"/>
          <p:cNvGrpSpPr>
            <a:grpSpLocks/>
          </p:cNvGrpSpPr>
          <p:nvPr/>
        </p:nvGrpSpPr>
        <p:grpSpPr bwMode="auto">
          <a:xfrm>
            <a:off x="236538" y="3636963"/>
            <a:ext cx="4495800" cy="571500"/>
            <a:chOff x="0" y="2646"/>
            <a:chExt cx="2109" cy="489"/>
          </a:xfrm>
        </p:grpSpPr>
        <p:sp>
          <p:nvSpPr>
            <p:cNvPr id="540708"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some prophecies with errors</a:t>
              </a:r>
            </a:p>
          </p:txBody>
        </p:sp>
        <p:sp>
          <p:nvSpPr>
            <p:cNvPr id="540709" name="Rectangle 23"/>
            <p:cNvSpPr>
              <a:spLocks noChangeArrowheads="1"/>
            </p:cNvSpPr>
            <p:nvPr/>
          </p:nvSpPr>
          <p:spPr bwMode="auto">
            <a:xfrm>
              <a:off x="0" y="2646"/>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86" name="Group 24"/>
          <p:cNvGrpSpPr>
            <a:grpSpLocks/>
          </p:cNvGrpSpPr>
          <p:nvPr/>
        </p:nvGrpSpPr>
        <p:grpSpPr bwMode="auto">
          <a:xfrm>
            <a:off x="4724400" y="3657600"/>
            <a:ext cx="4175125" cy="571500"/>
            <a:chOff x="2109" y="2646"/>
            <a:chExt cx="1958" cy="489"/>
          </a:xfrm>
        </p:grpSpPr>
        <p:sp>
          <p:nvSpPr>
            <p:cNvPr id="540706"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all prophecies without errors </a:t>
              </a:r>
            </a:p>
            <a:p>
              <a:r>
                <a:rPr lang="en-US" altLang="zh-CN" sz="2000">
                  <a:latin typeface="Arial Narrow" charset="0"/>
                  <a:ea typeface="SimSun" charset="0"/>
                  <a:cs typeface="SimSun" charset="0"/>
                </a:rPr>
                <a:t>(2 Pet. 1:20-21)</a:t>
              </a:r>
            </a:p>
          </p:txBody>
        </p:sp>
        <p:sp>
          <p:nvSpPr>
            <p:cNvPr id="540707" name="Rectangle 26"/>
            <p:cNvSpPr>
              <a:spLocks noChangeArrowheads="1"/>
            </p:cNvSpPr>
            <p:nvPr/>
          </p:nvSpPr>
          <p:spPr bwMode="auto">
            <a:xfrm>
              <a:off x="2109" y="2646"/>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87" name="Rectangle 27"/>
          <p:cNvSpPr>
            <a:spLocks noChangeArrowheads="1"/>
          </p:cNvSpPr>
          <p:nvPr/>
        </p:nvSpPr>
        <p:spPr bwMode="auto">
          <a:xfrm>
            <a:off x="328613" y="4208468"/>
            <a:ext cx="4311650"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Any believer can prophesy</a:t>
            </a:r>
          </a:p>
        </p:txBody>
      </p:sp>
      <p:sp>
        <p:nvSpPr>
          <p:cNvPr id="540688" name="Rectangle 28"/>
          <p:cNvSpPr>
            <a:spLocks noChangeArrowheads="1"/>
          </p:cNvSpPr>
          <p:nvPr/>
        </p:nvSpPr>
        <p:spPr bwMode="auto">
          <a:xfrm>
            <a:off x="4824418" y="4208468"/>
            <a:ext cx="3990975"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Only those with the gift of prophecy can prophesy (1 Cor. 12:29)</a:t>
            </a:r>
          </a:p>
        </p:txBody>
      </p:sp>
      <p:grpSp>
        <p:nvGrpSpPr>
          <p:cNvPr id="540689" name="Group 29"/>
          <p:cNvGrpSpPr>
            <a:grpSpLocks/>
          </p:cNvGrpSpPr>
          <p:nvPr/>
        </p:nvGrpSpPr>
        <p:grpSpPr bwMode="auto">
          <a:xfrm>
            <a:off x="236538" y="4883150"/>
            <a:ext cx="4495800" cy="673100"/>
            <a:chOff x="0" y="3710"/>
            <a:chExt cx="2109" cy="575"/>
          </a:xfrm>
        </p:grpSpPr>
        <p:sp>
          <p:nvSpPr>
            <p:cNvPr id="540704"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are</a:t>
              </a:r>
              <a:r>
                <a:rPr lang="en-US" altLang="zh-CN" sz="2000" dirty="0">
                  <a:latin typeface="Arial Narrow" charset="0"/>
                  <a:ea typeface="SimSun" charset="0"/>
                  <a:cs typeface="SimSun" charset="0"/>
                </a:rPr>
                <a:t> two kinds of NT prophecy </a:t>
              </a:r>
            </a:p>
            <a:p>
              <a:pPr eaLnBrk="0" hangingPunct="0"/>
              <a:r>
                <a:rPr lang="en-US" altLang="zh-CN" sz="2000" dirty="0">
                  <a:latin typeface="Arial Narrow" charset="0"/>
                  <a:ea typeface="SimSun" charset="0"/>
                  <a:cs typeface="SimSun" charset="0"/>
                </a:rPr>
                <a:t>(fallible and infallible)</a:t>
              </a:r>
            </a:p>
          </p:txBody>
        </p:sp>
        <p:sp>
          <p:nvSpPr>
            <p:cNvPr id="540705" name="Rectangle 31"/>
            <p:cNvSpPr>
              <a:spLocks noChangeArrowheads="1"/>
            </p:cNvSpPr>
            <p:nvPr/>
          </p:nvSpPr>
          <p:spPr bwMode="auto">
            <a:xfrm>
              <a:off x="0" y="3710"/>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90" name="Group 32"/>
          <p:cNvGrpSpPr>
            <a:grpSpLocks/>
          </p:cNvGrpSpPr>
          <p:nvPr/>
        </p:nvGrpSpPr>
        <p:grpSpPr bwMode="auto">
          <a:xfrm>
            <a:off x="4732339" y="4883150"/>
            <a:ext cx="4175125" cy="673100"/>
            <a:chOff x="2109" y="3710"/>
            <a:chExt cx="1958" cy="575"/>
          </a:xfrm>
        </p:grpSpPr>
        <p:sp>
          <p:nvSpPr>
            <p:cNvPr id="540702"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is</a:t>
              </a:r>
              <a:r>
                <a:rPr lang="en-US" altLang="zh-CN" sz="2000" dirty="0">
                  <a:latin typeface="Arial Narrow" charset="0"/>
                  <a:ea typeface="SimSun" charset="0"/>
                  <a:cs typeface="SimSun" charset="0"/>
                </a:rPr>
                <a:t> one kind of NT prophecy</a:t>
              </a:r>
            </a:p>
            <a:p>
              <a:pPr eaLnBrk="0" hangingPunct="0"/>
              <a:r>
                <a:rPr lang="en-US" altLang="zh-CN" sz="2000" dirty="0">
                  <a:latin typeface="Arial Narrow" charset="0"/>
                  <a:ea typeface="SimSun" charset="0"/>
                  <a:cs typeface="SimSun" charset="0"/>
                </a:rPr>
                <a:t>(infallible)</a:t>
              </a:r>
            </a:p>
          </p:txBody>
        </p:sp>
        <p:sp>
          <p:nvSpPr>
            <p:cNvPr id="540703" name="Rectangle 34"/>
            <p:cNvSpPr>
              <a:spLocks noChangeArrowheads="1"/>
            </p:cNvSpPr>
            <p:nvPr/>
          </p:nvSpPr>
          <p:spPr bwMode="auto">
            <a:xfrm>
              <a:off x="2109" y="3710"/>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91"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can be inspired</a:t>
            </a:r>
          </a:p>
        </p:txBody>
      </p:sp>
      <p:sp>
        <p:nvSpPr>
          <p:cNvPr id="540692" name="Rectangle 36"/>
          <p:cNvSpPr>
            <a:spLocks noChangeArrowheads="1"/>
          </p:cNvSpPr>
          <p:nvPr/>
        </p:nvSpPr>
        <p:spPr bwMode="auto">
          <a:xfrm>
            <a:off x="4824418" y="5556250"/>
            <a:ext cx="3990975"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is false prophecy </a:t>
            </a:r>
          </a:p>
          <a:p>
            <a:r>
              <a:rPr lang="en-US" altLang="zh-CN" sz="2000">
                <a:solidFill>
                  <a:schemeClr val="bg1"/>
                </a:solidFill>
                <a:latin typeface="Arial Narrow" charset="0"/>
                <a:ea typeface="SimSun" charset="0"/>
                <a:cs typeface="SimSun" charset="0"/>
              </a:rPr>
              <a:t>(Deut. 13:1-5; 18:14-20)</a:t>
            </a:r>
          </a:p>
        </p:txBody>
      </p:sp>
      <p:grpSp>
        <p:nvGrpSpPr>
          <p:cNvPr id="540693" name="Group 37"/>
          <p:cNvGrpSpPr>
            <a:grpSpLocks/>
          </p:cNvGrpSpPr>
          <p:nvPr/>
        </p:nvGrpSpPr>
        <p:grpSpPr bwMode="auto">
          <a:xfrm>
            <a:off x="236538" y="6127750"/>
            <a:ext cx="4495800" cy="573088"/>
            <a:chOff x="0" y="4774"/>
            <a:chExt cx="2109" cy="489"/>
          </a:xfrm>
        </p:grpSpPr>
        <p:sp>
          <p:nvSpPr>
            <p:cNvPr id="540700"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sometimes lies</a:t>
              </a:r>
            </a:p>
          </p:txBody>
        </p:sp>
        <p:sp>
          <p:nvSpPr>
            <p:cNvPr id="540701" name="Rectangle 39"/>
            <p:cNvSpPr>
              <a:spLocks noChangeArrowheads="1"/>
            </p:cNvSpPr>
            <p:nvPr/>
          </p:nvSpPr>
          <p:spPr bwMode="auto">
            <a:xfrm>
              <a:off x="0" y="4774"/>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94" name="Group 40"/>
          <p:cNvGrpSpPr>
            <a:grpSpLocks/>
          </p:cNvGrpSpPr>
          <p:nvPr/>
        </p:nvGrpSpPr>
        <p:grpSpPr bwMode="auto">
          <a:xfrm>
            <a:off x="4732339" y="6127750"/>
            <a:ext cx="4175125" cy="573088"/>
            <a:chOff x="2109" y="4774"/>
            <a:chExt cx="1958" cy="489"/>
          </a:xfrm>
        </p:grpSpPr>
        <p:sp>
          <p:nvSpPr>
            <p:cNvPr id="540698"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always tells the truth since He cannot lie (Heb. 6:18)</a:t>
              </a:r>
            </a:p>
          </p:txBody>
        </p:sp>
        <p:sp>
          <p:nvSpPr>
            <p:cNvPr id="540699" name="Rectangle 42"/>
            <p:cNvSpPr>
              <a:spLocks noChangeArrowheads="1"/>
            </p:cNvSpPr>
            <p:nvPr/>
          </p:nvSpPr>
          <p:spPr bwMode="auto">
            <a:xfrm>
              <a:off x="2109" y="4774"/>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95"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a:tailEnd/>
              </a14:hiddenLine>
            </a:ext>
          </a:extLst>
        </p:spPr>
        <p:txBody>
          <a:bodyPr lIns="0" tIns="0" rIns="0" bIns="0" anchor="ctr" anchorCtr="1"/>
          <a:lstStyle/>
          <a:p>
            <a:endParaRPr lang="en-US"/>
          </a:p>
        </p:txBody>
      </p:sp>
      <p:sp>
        <p:nvSpPr>
          <p:cNvPr id="540696" name="Text Box 44"/>
          <p:cNvSpPr txBox="1">
            <a:spLocks noChangeArrowheads="1"/>
          </p:cNvSpPr>
          <p:nvPr/>
        </p:nvSpPr>
        <p:spPr bwMode="auto">
          <a:xfrm>
            <a:off x="8184998" y="76200"/>
            <a:ext cx="886132"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chemeClr val="bg1"/>
                </a:solidFill>
              </a:rPr>
              <a:t>161g</a:t>
            </a:r>
          </a:p>
        </p:txBody>
      </p:sp>
      <p:sp>
        <p:nvSpPr>
          <p:cNvPr id="540697" name="Rectangle 45"/>
          <p:cNvSpPr>
            <a:spLocks noGrp="1" noChangeArrowheads="1"/>
          </p:cNvSpPr>
          <p:nvPr>
            <p:ph type="title" idx="4294967295"/>
          </p:nvPr>
        </p:nvSpPr>
        <p:spPr>
          <a:xfrm>
            <a:off x="755576" y="1"/>
            <a:ext cx="7272808" cy="523198"/>
          </a:xfrm>
          <a:solidFill>
            <a:srgbClr val="000000"/>
          </a:solidFill>
        </p:spPr>
        <p:txBody>
          <a:bodyPr wrap="square" anchor="t">
            <a:spAutoFit/>
          </a:bodyPr>
          <a:lstStyle/>
          <a:p>
            <a:pPr algn="ctr" eaLnBrk="1" hangingPunct="1"/>
            <a:r>
              <a:rPr lang="en-US" altLang="zh-CN" sz="2800" b="1" dirty="0">
                <a:solidFill>
                  <a:srgbClr val="FFFFFF"/>
                </a:solidFill>
                <a:latin typeface="Arial" charset="0"/>
                <a:ea typeface="SimSun" charset="0"/>
                <a:cs typeface="SimSun" charset="0"/>
              </a:rPr>
              <a:t>Contrasts Between Prophetic Views</a:t>
            </a:r>
            <a:endParaRPr lang="en-US" sz="2800" b="1" dirty="0">
              <a:solidFill>
                <a:srgbClr val="FFFFFF"/>
              </a:solidFill>
              <a:latin typeface="Arial" charset="0"/>
              <a:ea typeface="SimSun" charset="0"/>
              <a:cs typeface="SimSun"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77284" name="Text Box 4"/>
          <p:cNvSpPr txBox="1">
            <a:spLocks noChangeArrowheads="1"/>
          </p:cNvSpPr>
          <p:nvPr/>
        </p:nvSpPr>
        <p:spPr bwMode="auto">
          <a:xfrm>
            <a:off x="228600" y="1295400"/>
            <a:ext cx="8763000" cy="10772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dirty="0">
                <a:solidFill>
                  <a:srgbClr val="FFFFFF"/>
                </a:solidFill>
                <a:effectLst>
                  <a:glow rad="190500">
                    <a:srgbClr val="212121"/>
                  </a:glow>
                </a:effectLst>
              </a:rPr>
              <a:t>12 If you think you are standing strong, be careful not to fall. </a:t>
            </a:r>
          </a:p>
        </p:txBody>
      </p:sp>
    </p:spTree>
    <p:extLst>
      <p:ext uri="{BB962C8B-B14F-4D97-AF65-F5344CB8AC3E}">
        <p14:creationId xmlns:p14="http://schemas.microsoft.com/office/powerpoint/2010/main" val="1146814738"/>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1529564544"/>
              </p:ext>
            </p:extLst>
          </p:nvPr>
        </p:nvGraphicFramePr>
        <p:xfrm>
          <a:off x="-36512" y="620688"/>
          <a:ext cx="9180512" cy="5730845"/>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0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i="1" dirty="0">
                          <a:latin typeface="Arial Narrow" charset="0"/>
                          <a:ea typeface="SimSun" charset="0"/>
                          <a:cs typeface="SimSun" charset="0"/>
                        </a:rPr>
                        <a:t>Value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Inferior: Teaching is listed after prophecy in the leadership structure of the church at Antioch (Acts 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Superior: Prophecy has a long OT history of declaring an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word of God (2 Pet. 1:20-21) whereas teachers must interpret it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Relation to the Other Gift</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A less important gift: listed after prophecy in the priority of the gifts (1 Cor.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The second most important gift, superseded only by apostleship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 Cor.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Authority</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Less authoritative than prophecy since the teacher must interpret the Bible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More authoritative than teaching as the spoken word is divinely inspired &amp;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(2 Pet. 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Source of Truth</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Word (Col. 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Spirit (2 Pet. 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Revelatory Nature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Uninspired explanation of already revealed truth (Acts 15:35; 11:12, 26; Rom. 2:21; 15:4; Heb. 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Inspired foretelling the future or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(declaring doctrinal truth) received by revelation (1 Cor. 14:19, 26, 29-30; Eph. 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397549970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3049030522"/>
              </p:ext>
            </p:extLst>
          </p:nvPr>
        </p:nvGraphicFramePr>
        <p:xfrm>
          <a:off x="-36512" y="548680"/>
          <a:ext cx="9180512" cy="60435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400" b="1" i="1" dirty="0">
                          <a:latin typeface="Arial Narrow" charset="0"/>
                          <a:ea typeface="SimSun" charset="0"/>
                          <a:cs typeface="SimSun" charset="0"/>
                        </a:rPr>
                        <a:t>Style</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r>
                        <a:rPr lang="en-US" altLang="zh-CN" sz="2000" b="1" dirty="0">
                          <a:latin typeface="Arial Narrow" charset="0"/>
                          <a:ea typeface="SimSun" charset="0"/>
                          <a:cs typeface="SimSun" charset="0"/>
                        </a:rPr>
                        <a:t>Systematic</a:t>
                      </a:r>
                      <a:endParaRPr lang="en-US" sz="2000" b="1" dirty="0"/>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Spontaneous (Acts 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400" b="1" i="1" dirty="0">
                          <a:latin typeface="Arial Narrow" charset="0"/>
                          <a:ea typeface="SimSun" charset="0"/>
                          <a:cs typeface="SimSun" charset="0"/>
                        </a:rPr>
                        <a:t>Limitations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limitation on teaching is given in church services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Two or three prophetic messages per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Leadership Require-</a:t>
                      </a:r>
                      <a:r>
                        <a:rPr lang="en-US" altLang="zh-CN" sz="2400" b="1" i="1" dirty="0" err="1">
                          <a:latin typeface="Arial Narrow" charset="0"/>
                          <a:ea typeface="SimSun" charset="0"/>
                          <a:cs typeface="SimSun" charset="0"/>
                        </a:rPr>
                        <a:t>ments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Required of elders (1 Tim. 3:2; 5:17; Tit. 1:9) since the church needs continued teaching of truth through its history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 required of elders as this would provide too high a standard; also, revelation need not continue after the canon is complete (Rev. 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4113747" algn="l"/>
                          <a:tab pos="4856506" algn="l"/>
                        </a:tabLst>
                      </a:pPr>
                      <a:r>
                        <a:rPr lang="en-US" altLang="zh-CN" sz="2400" b="1" i="1" dirty="0">
                          <a:latin typeface="Arial Narrow" charset="0"/>
                          <a:ea typeface="SimSun" charset="0"/>
                          <a:cs typeface="SimSun" charset="0"/>
                        </a:rPr>
                        <a:t>Foundation for the Church</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No—the foundation is not interpreted messages but divinely spoken and written messages from God to apostles and prophets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Foundational with apostleship (Eph. 2:20), meaning that it need not continue through Church history as a foundation is once-for-all (e.g., no apostles today)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Cessation</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hint is given in the NT that this gift has ceased or will do so in the church age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The gift will cease by someone other than self: passive voice (1 Cor. 13:8a; cf. Spiritual Gifts notes,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18518572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15</a:t>
            </a:r>
          </a:p>
        </p:txBody>
      </p:sp>
    </p:spTree>
    <p:extLst>
      <p:ext uri="{BB962C8B-B14F-4D97-AF65-F5344CB8AC3E}">
        <p14:creationId xmlns:p14="http://schemas.microsoft.com/office/powerpoint/2010/main" val="946907085"/>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187624" y="0"/>
            <a:ext cx="6629400" cy="2609850"/>
          </a:xfrm>
        </p:spPr>
        <p:txBody>
          <a:bodyPr/>
          <a:lstStyle/>
          <a:p>
            <a:pPr>
              <a:defRPr/>
            </a:pP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His Body, </a:t>
            </a:r>
            <a:b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b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Our Bodies</a:t>
            </a:r>
            <a:r>
              <a:rPr lang="en-US" dirty="0">
                <a:effectLst>
                  <a:glow rad="101600">
                    <a:schemeClr val="tx1">
                      <a:alpha val="75000"/>
                    </a:schemeClr>
                  </a:glow>
                </a:effectLst>
                <a:latin typeface="Arial" charset="0"/>
                <a:ea typeface="ヒラギノ角ゴ Pro W3" charset="0"/>
                <a:cs typeface="ヒラギノ角ゴ Pro W3" charset="0"/>
              </a:rPr>
              <a:t> </a:t>
            </a:r>
          </a:p>
        </p:txBody>
      </p:sp>
      <p:sp>
        <p:nvSpPr>
          <p:cNvPr id="5" name="Rectangle 4"/>
          <p:cNvSpPr txBox="1">
            <a:spLocks noChangeArrowheads="1"/>
          </p:cNvSpPr>
          <p:nvPr/>
        </p:nvSpPr>
        <p:spPr bwMode="auto">
          <a:xfrm>
            <a:off x="4067175" y="4868863"/>
            <a:ext cx="5076825" cy="1008062"/>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128"/>
                <a:cs typeface="Osaka" charset="-128"/>
              </a:defRPr>
            </a:lvl2pPr>
            <a:lvl3pPr algn="ctr" rtl="0" eaLnBrk="0" fontAlgn="base" hangingPunct="0">
              <a:spcBef>
                <a:spcPct val="0"/>
              </a:spcBef>
              <a:spcAft>
                <a:spcPct val="0"/>
              </a:spcAft>
              <a:defRPr sz="4400">
                <a:solidFill>
                  <a:schemeClr val="tx2"/>
                </a:solidFill>
                <a:latin typeface="Arial" charset="0"/>
                <a:ea typeface="Osaka" charset="-128"/>
                <a:cs typeface="Osaka" charset="-128"/>
              </a:defRPr>
            </a:lvl3pPr>
            <a:lvl4pPr algn="ctr" rtl="0" eaLnBrk="0" fontAlgn="base" hangingPunct="0">
              <a:spcBef>
                <a:spcPct val="0"/>
              </a:spcBef>
              <a:spcAft>
                <a:spcPct val="0"/>
              </a:spcAft>
              <a:defRPr sz="4400">
                <a:solidFill>
                  <a:schemeClr val="tx2"/>
                </a:solidFill>
                <a:latin typeface="Arial" charset="0"/>
                <a:ea typeface="Osaka" charset="-128"/>
                <a:cs typeface="Osaka" charset="-128"/>
              </a:defRPr>
            </a:lvl4pPr>
            <a:lvl5pPr algn="ctr" rtl="0" eaLnBrk="0" fontAlgn="base" hangingPunct="0">
              <a:spcBef>
                <a:spcPct val="0"/>
              </a:spcBef>
              <a:spcAft>
                <a:spcPct val="0"/>
              </a:spcAft>
              <a:defRPr sz="4400">
                <a:solidFill>
                  <a:schemeClr val="tx2"/>
                </a:solidFill>
                <a:latin typeface="Arial" charset="0"/>
                <a:ea typeface="Osaka" charset="-128"/>
                <a:cs typeface="Osaka" charset="-128"/>
              </a:defRPr>
            </a:lvl5pPr>
            <a:lvl6pPr marL="457200" algn="ctr" rtl="0" fontAlgn="base">
              <a:spcBef>
                <a:spcPct val="0"/>
              </a:spcBef>
              <a:spcAft>
                <a:spcPct val="0"/>
              </a:spcAft>
              <a:defRPr sz="4400">
                <a:solidFill>
                  <a:schemeClr val="tx2"/>
                </a:solidFill>
                <a:latin typeface="Arial" charset="0"/>
                <a:ea typeface="Osaka" charset="-128"/>
                <a:cs typeface="Osaka" charset="-128"/>
              </a:defRPr>
            </a:lvl6pPr>
            <a:lvl7pPr marL="914400" algn="ctr" rtl="0" fontAlgn="base">
              <a:spcBef>
                <a:spcPct val="0"/>
              </a:spcBef>
              <a:spcAft>
                <a:spcPct val="0"/>
              </a:spcAft>
              <a:defRPr sz="4400">
                <a:solidFill>
                  <a:schemeClr val="tx2"/>
                </a:solidFill>
                <a:latin typeface="Arial" charset="0"/>
                <a:ea typeface="Osaka" charset="-128"/>
                <a:cs typeface="Osaka" charset="-128"/>
              </a:defRPr>
            </a:lvl7pPr>
            <a:lvl8pPr marL="1371600" algn="ctr" rtl="0" fontAlgn="base">
              <a:spcBef>
                <a:spcPct val="0"/>
              </a:spcBef>
              <a:spcAft>
                <a:spcPct val="0"/>
              </a:spcAft>
              <a:defRPr sz="4400">
                <a:solidFill>
                  <a:schemeClr val="tx2"/>
                </a:solidFill>
                <a:latin typeface="Arial" charset="0"/>
                <a:ea typeface="Osaka" charset="-128"/>
                <a:cs typeface="Osaka" charset="-128"/>
              </a:defRPr>
            </a:lvl8pPr>
            <a:lvl9pPr marL="1828800" algn="ctr" rtl="0" fontAlgn="base">
              <a:spcBef>
                <a:spcPct val="0"/>
              </a:spcBef>
              <a:spcAft>
                <a:spcPct val="0"/>
              </a:spcAft>
              <a:defRPr sz="4400">
                <a:solidFill>
                  <a:schemeClr val="tx2"/>
                </a:solidFill>
                <a:latin typeface="Arial" charset="0"/>
                <a:ea typeface="Osaka" charset="-128"/>
                <a:cs typeface="Osaka"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rPr>
              <a:t>1 Corinthians 15</a:t>
            </a:r>
            <a:endParaRPr kumimoji="0" lang="en-US" sz="3600" b="0"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Dr. Rick Griffith • Amman International Church</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AmmanChurch.com &amp; BibleStudyDownloads.org</a:t>
            </a: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Friday, 22 April 2022</a:t>
            </a: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en-US" sz="5400" b="1" dirty="0">
                <a:latin typeface="Arial" charset="0"/>
                <a:ea typeface="ヒラギノ角ゴ Pro W3" charset="0"/>
                <a:cs typeface="ヒラギノ角ゴ Pro W3" charset="0"/>
              </a:rPr>
              <a:t>Give Up God </a:t>
            </a:r>
            <a:br>
              <a:rPr lang="en-US" sz="5400" b="1"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(2022 NY Times)</a:t>
            </a:r>
            <a:br>
              <a:rPr lang="en-US" dirty="0">
                <a:latin typeface="Arial" charset="0"/>
                <a:ea typeface="ヒラギノ角ゴ Pro W3" charset="0"/>
                <a:cs typeface="ヒラギノ角ゴ Pro W3" charset="0"/>
              </a:rPr>
            </a:b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—Passover Issue </a:t>
            </a: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 Good Friday)</a:t>
            </a: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4034"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5058"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6082"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7106" name="Title 1"/>
          <p:cNvSpPr>
            <a:spLocks noGrp="1"/>
          </p:cNvSpPr>
          <p:nvPr>
            <p:ph type="title"/>
          </p:nvPr>
        </p:nvSpPr>
        <p:spPr>
          <a:xfrm>
            <a:off x="0" y="188913"/>
            <a:ext cx="56515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r>
              <a:rPr lang="en-US" b="1" dirty="0">
                <a:solidFill>
                  <a:srgbClr val="FFFF00"/>
                </a:solidFill>
                <a:latin typeface="Arial" charset="0"/>
                <a:ea typeface="ヒラギノ角ゴ Pro W3" charset="0"/>
                <a:cs typeface="ヒラギノ角ゴ Pro W3" charset="0"/>
              </a:rPr>
              <a:t>X</a:t>
            </a: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6" name="Title 1"/>
          <p:cNvSpPr txBox="1">
            <a:spLocks/>
          </p:cNvSpPr>
          <p:nvPr/>
        </p:nvSpPr>
        <p:spPr bwMode="auto">
          <a:xfrm>
            <a:off x="5580063" y="188913"/>
            <a:ext cx="26638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00"/>
                </a:solidFill>
                <a:effectLst/>
                <a:uLnTx/>
                <a:uFillTx/>
                <a:latin typeface="Arial" charset="0"/>
                <a:ea typeface="ヒラギノ角ゴ Pro W3" charset="0"/>
              </a:rPr>
              <a:t>PAUX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en-US" b="1">
                <a:latin typeface="Arial" charset="0"/>
                <a:ea typeface="ＭＳ Ｐゴシック" charset="0"/>
                <a:cs typeface="Arial" charset="0"/>
              </a:rPr>
              <a:t>Idols are Wrong</a:t>
            </a: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b="1">
                <a:solidFill>
                  <a:schemeClr val="bg1"/>
                </a:solidFill>
                <a:latin typeface="Arial" charset="0"/>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9154" name="Title 1"/>
          <p:cNvSpPr>
            <a:spLocks noGrp="1"/>
          </p:cNvSpPr>
          <p:nvPr>
            <p:ph type="title"/>
          </p:nvPr>
        </p:nvSpPr>
        <p:spPr>
          <a:xfrm>
            <a:off x="5143500" y="304800"/>
            <a:ext cx="3886200" cy="3124200"/>
          </a:xfrm>
        </p:spPr>
        <p:txBody>
          <a:bodyPr/>
          <a:lstStyle/>
          <a:p>
            <a:r>
              <a:rPr lang="ja-JP" altLang="en-US" sz="5400">
                <a:solidFill>
                  <a:srgbClr val="FFFFFF"/>
                </a:solidFill>
                <a:latin typeface="Arial" charset="0"/>
                <a:ea typeface="ヒラギノ角ゴ Pro W3" charset="0"/>
                <a:cs typeface="ヒラギノ角ゴ Pro W3" charset="0"/>
              </a:rPr>
              <a:t>“</a:t>
            </a:r>
            <a:r>
              <a:rPr lang="en-US" altLang="ja-JP" sz="5400">
                <a:solidFill>
                  <a:srgbClr val="FFFFFF"/>
                </a:solidFill>
                <a:latin typeface="Arial" charset="0"/>
                <a:ea typeface="ヒラギノ角ゴ Pro W3" charset="0"/>
                <a:cs typeface="ヒラギノ角ゴ Pro W3" charset="0"/>
              </a:rPr>
              <a:t>The Bones of Jesus</a:t>
            </a:r>
            <a:r>
              <a:rPr lang="ja-JP" altLang="en-US" sz="5400">
                <a:solidFill>
                  <a:srgbClr val="FFFFFF"/>
                </a:solidFill>
                <a:latin typeface="Arial" charset="0"/>
                <a:ea typeface="ヒラギノ角ゴ Pro W3" charset="0"/>
                <a:cs typeface="ヒラギノ角ゴ Pro W3" charset="0"/>
              </a:rPr>
              <a:t>”</a:t>
            </a:r>
            <a:endParaRPr lang="en-US" sz="5400">
              <a:solidFill>
                <a:srgbClr val="FFFFFF"/>
              </a:solidFill>
              <a:latin typeface="Arial" charset="0"/>
              <a:ea typeface="ヒラギノ角ゴ Pro W3" charset="0"/>
              <a:cs typeface="ヒラギノ角ゴ Pro W3"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James Cameron </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26 February 2007</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REUTERS/Mike Segar</a:t>
            </a: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What difference does it make to you?</a:t>
            </a: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en-US" b="1">
                <a:solidFill>
                  <a:schemeClr val="bg1"/>
                </a:solidFill>
                <a:latin typeface="Arial" charset="0"/>
                <a:ea typeface="ヒラギノ角ゴ Pro W3" charset="0"/>
                <a:cs typeface="ヒラギノ角ゴ Pro W3" charset="0"/>
              </a:rPr>
              <a:t>The Garden Tomb</a:t>
            </a: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Aegean Area</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Tree>
    <p:extLst>
      <p:ext uri="{BB962C8B-B14F-4D97-AF65-F5344CB8AC3E}">
        <p14:creationId xmlns:p14="http://schemas.microsoft.com/office/powerpoint/2010/main" val="4199310979"/>
      </p:ext>
    </p:extLst>
  </p:cSld>
  <p:clrMapOvr>
    <a:masterClrMapping/>
  </p:clrMapOvr>
  <p:transition>
    <p:cut/>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Corinthian Isthmus</a:t>
            </a:r>
            <a:endParaRPr lang="en-US" sz="6600" b="1" dirty="0">
              <a:solidFill>
                <a:srgbClr val="FFFFFF"/>
              </a:solidFill>
              <a:effectLst>
                <a:outerShdw blurRad="50800" dist="88900" dir="2700000" algn="tl" rotWithShape="0">
                  <a:srgbClr val="000000"/>
                </a:outerShdw>
              </a:effectLst>
              <a:latin typeface="Arial"/>
              <a:cs typeface="Arial"/>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grpSp>
        <p:nvGrpSpPr>
          <p:cNvPr id="78" name="Group 77">
            <a:extLst>
              <a:ext uri="{FF2B5EF4-FFF2-40B4-BE49-F238E27FC236}">
                <a16:creationId xmlns:a16="http://schemas.microsoft.com/office/drawing/2014/main" id="{33AD30F7-380F-294F-847B-BFEBD01CFE76}"/>
              </a:ext>
            </a:extLst>
          </p:cNvPr>
          <p:cNvGrpSpPr/>
          <p:nvPr/>
        </p:nvGrpSpPr>
        <p:grpSpPr>
          <a:xfrm>
            <a:off x="4609134" y="2833273"/>
            <a:ext cx="2693186" cy="683309"/>
            <a:chOff x="1779039" y="2906194"/>
            <a:chExt cx="2693186" cy="683309"/>
          </a:xfrm>
        </p:grpSpPr>
        <p:sp>
          <p:nvSpPr>
            <p:cNvPr id="79" name="Oval 58">
              <a:extLst>
                <a:ext uri="{FF2B5EF4-FFF2-40B4-BE49-F238E27FC236}">
                  <a16:creationId xmlns:a16="http://schemas.microsoft.com/office/drawing/2014/main" id="{6024CA07-6037-BF49-A8D9-158DB1FA6D41}"/>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80" name="Text Box 76">
              <a:extLst>
                <a:ext uri="{FF2B5EF4-FFF2-40B4-BE49-F238E27FC236}">
                  <a16:creationId xmlns:a16="http://schemas.microsoft.com/office/drawing/2014/main" id="{9FD8166E-337C-7B49-A1B0-A532CE66BBB7}"/>
                </a:ext>
              </a:extLst>
            </p:cNvPr>
            <p:cNvSpPr txBox="1">
              <a:spLocks noChangeArrowheads="1"/>
            </p:cNvSpPr>
            <p:nvPr/>
          </p:nvSpPr>
          <p:spPr bwMode="auto">
            <a:xfrm>
              <a:off x="1885908" y="3127838"/>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Cenchrea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en-US" sz="4000" b="1" dirty="0">
                <a:solidFill>
                  <a:schemeClr val="tx1"/>
                </a:solidFill>
                <a:latin typeface="Tahoma" charset="0"/>
                <a:ea typeface="ＭＳ Ｐゴシック" charset="0"/>
                <a:cs typeface="ＭＳ Ｐゴシック" charset="0"/>
              </a:rPr>
              <a:t>Epicureans &amp; Stoics at the Parthenon</a:t>
            </a: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414463"/>
            <a:ext cx="3419872" cy="60421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a:extLst>
              <a:ext uri="{FF2B5EF4-FFF2-40B4-BE49-F238E27FC236}">
                <a16:creationId xmlns:a16="http://schemas.microsoft.com/office/drawing/2014/main" id="{6328454B-114A-9042-B002-FC9D696C2E0B}"/>
              </a:ext>
            </a:extLst>
          </p:cNvPr>
          <p:cNvSpPr txBox="1">
            <a:spLocks noRot="1" noChangeArrowheads="1"/>
          </p:cNvSpPr>
          <p:nvPr/>
        </p:nvSpPr>
        <p:spPr bwMode="auto">
          <a:xfrm>
            <a:off x="2555776" y="4509120"/>
            <a:ext cx="6569936" cy="2120280"/>
          </a:xfrm>
          <a:prstGeom prst="rect">
            <a:avLst/>
          </a:prstGeom>
          <a:solidFill>
            <a:srgbClr val="00206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"Eat, drink, and be merry</a:t>
            </a:r>
            <a:b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b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—for tomorrow we die!"</a:t>
            </a:r>
            <a:endParaRPr kumimoji="0" 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3" name="Picture 5" descr="TheEmptyTomb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5715000"/>
            <a:ext cx="8845550" cy="1143000"/>
          </a:xfrm>
        </p:spPr>
        <p:txBody>
          <a:bodyPr/>
          <a:lstStyle/>
          <a:p>
            <a:pPr algn="r" eaLnBrk="1" hangingPunct="1">
              <a:defRPr/>
            </a:pPr>
            <a:r>
              <a:rPr lang="en-US" sz="6000" b="1" i="1" dirty="0">
                <a:solidFill>
                  <a:schemeClr val="tx1"/>
                </a:solidFill>
                <a:latin typeface="Arial" panose="020B0604020202020204" pitchFamily="34" charset="0"/>
                <a:ea typeface="ＭＳ Ｐゴシック" charset="0"/>
                <a:cs typeface="Arial" panose="020B0604020202020204" pitchFamily="34" charset="0"/>
              </a:rPr>
              <a:t>Why is it important?</a:t>
            </a:r>
          </a:p>
        </p:txBody>
      </p:sp>
      <p:sp>
        <p:nvSpPr>
          <p:cNvPr id="4" name="Title 2">
            <a:extLst>
              <a:ext uri="{FF2B5EF4-FFF2-40B4-BE49-F238E27FC236}">
                <a16:creationId xmlns:a16="http://schemas.microsoft.com/office/drawing/2014/main" id="{3DC133A9-B203-0F41-8DE4-CB590498447A}"/>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 reasons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3105454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Man</a:t>
            </a:r>
            <a:endParaRPr lang="en-US" dirty="0">
              <a:latin typeface="Calisto MT" charset="0"/>
              <a:ea typeface="ＭＳ Ｐゴシック" charset="0"/>
              <a:cs typeface="ＭＳ Ｐゴシック"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en-US" sz="4000" b="1" dirty="0">
                <a:solidFill>
                  <a:srgbClr val="FFFFFF"/>
                </a:solidFill>
                <a:latin typeface="Arial" charset="0"/>
                <a:ea typeface="ヒラギノ角ゴ Pro W3" charset="0"/>
                <a:cs typeface="ヒラギノ角ゴ Pro W3" charset="0"/>
              </a:rPr>
              <a:t>"Now, brothers, I want to remind you of </a:t>
            </a:r>
            <a:r>
              <a:rPr lang="en-US" sz="4000" b="1" dirty="0">
                <a:solidFill>
                  <a:srgbClr val="FFFF00"/>
                </a:solidFill>
                <a:latin typeface="Arial" charset="0"/>
                <a:ea typeface="ヒラギノ角ゴ Pro W3" charset="0"/>
                <a:cs typeface="ヒラギノ角ゴ Pro W3" charset="0"/>
              </a:rPr>
              <a:t>the gospel</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I preached to you…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For what I received I passed on to you of </a:t>
            </a:r>
            <a:r>
              <a:rPr lang="en-US" sz="4000" b="1" dirty="0">
                <a:solidFill>
                  <a:srgbClr val="FFFF00"/>
                </a:solidFill>
                <a:latin typeface="Arial" charset="0"/>
                <a:ea typeface="ヒラギノ角ゴ Pro W3" charset="0"/>
                <a:cs typeface="ヒラギノ角ゴ Pro W3" charset="0"/>
              </a:rPr>
              <a:t>first importance</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(1 Cor 15:1a, 3a </a:t>
            </a:r>
            <a:r>
              <a:rPr lang="en-US" sz="3200" b="1" dirty="0">
                <a:solidFill>
                  <a:srgbClr val="FFFFFF"/>
                </a:solidFill>
                <a:latin typeface="Arial" charset="0"/>
                <a:ea typeface="ヒラギノ角ゴ Pro W3" charset="0"/>
                <a:cs typeface="ヒラギノ角ゴ Pro W3" charset="0"/>
              </a:rPr>
              <a:t>NIV</a:t>
            </a:r>
            <a:r>
              <a:rPr lang="en-US" sz="4000" b="1" dirty="0">
                <a:solidFill>
                  <a:srgbClr val="FFFFFF"/>
                </a:solidFill>
                <a:latin typeface="Arial" charset="0"/>
                <a:ea typeface="ヒラギノ角ゴ Pro W3" charset="0"/>
                <a:cs typeface="ヒラギノ角ゴ Pro W3"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en-US" sz="5400" dirty="0">
                <a:solidFill>
                  <a:srgbClr val="FFFFFF"/>
                </a:solidFill>
                <a:latin typeface="Abadi MT Condensed Extra Bold" charset="0"/>
                <a:ea typeface="ヒラギノ角ゴ Pro W3" charset="0"/>
                <a:cs typeface="Abadi MT Condensed Extra Bold" charset="0"/>
              </a:rPr>
              <a:t>What</a:t>
            </a:r>
            <a:r>
              <a:rPr lang="fr-FR" altLang="ja-JP" sz="5400" dirty="0">
                <a:solidFill>
                  <a:srgbClr val="FFFFFF"/>
                </a:solidFill>
                <a:latin typeface="Abadi MT Condensed Extra Bold" charset="0"/>
                <a:ea typeface="ヒラギノ角ゴ Pro W3" charset="0"/>
                <a:cs typeface="Abadi MT Condensed Extra Bold" charset="0"/>
              </a:rPr>
              <a:t>'</a:t>
            </a:r>
            <a:r>
              <a:rPr lang="en-US" sz="5400" dirty="0">
                <a:solidFill>
                  <a:srgbClr val="FFFFFF"/>
                </a:solidFill>
                <a:latin typeface="Abadi MT Condensed Extra Bold" charset="0"/>
                <a:ea typeface="ヒラギノ角ゴ Pro W3" charset="0"/>
                <a:cs typeface="Abadi MT Condensed Extra Bold" charset="0"/>
              </a:rPr>
              <a:t>s the Gospel?</a:t>
            </a:r>
            <a:endParaRPr lang="en-US" sz="5400" dirty="0">
              <a:solidFill>
                <a:srgbClr val="FFFFFF"/>
              </a:solidFill>
              <a:effectLst>
                <a:outerShdw blurRad="38100" dist="38100" dir="2700000" algn="tl">
                  <a:srgbClr val="DDDDDD"/>
                </a:outerShdw>
              </a:effectLst>
              <a:latin typeface="Abadi MT Condensed Extra Bold" charset="0"/>
              <a:ea typeface="ヒラギノ角ゴ Pro W3" charset="0"/>
              <a:cs typeface="Abadi MT Condensed Extra Bold" charset="0"/>
            </a:endParaRP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65538"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0" y="3200400"/>
            <a:ext cx="3309938" cy="170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539"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65313"/>
            <a:ext cx="2932113" cy="196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itle 1"/>
          <p:cNvSpPr>
            <a:spLocks noGrp="1"/>
          </p:cNvSpPr>
          <p:nvPr>
            <p:ph type="title"/>
          </p:nvPr>
        </p:nvSpPr>
        <p:spPr>
          <a:xfrm>
            <a:off x="-71438" y="-26988"/>
            <a:ext cx="9323388" cy="762001"/>
          </a:xfrm>
          <a:ln>
            <a:solidFill>
              <a:srgbClr val="FFFFFF"/>
            </a:solidFill>
            <a:miter lim="800000"/>
            <a:headEnd/>
            <a:tailEnd/>
          </a:ln>
        </p:spPr>
        <p:txBody>
          <a:bodyPr/>
          <a:lstStyle/>
          <a:p>
            <a:r>
              <a:rPr lang="en-US" b="1" dirty="0">
                <a:solidFill>
                  <a:srgbClr val="FFFFFF"/>
                </a:solidFill>
                <a:latin typeface="Arial" panose="020B0604020202020204" pitchFamily="34" charset="0"/>
                <a:ea typeface="ヒラギノ角ゴ Pro W3" charset="0"/>
                <a:cs typeface="Arial" panose="020B0604020202020204" pitchFamily="34" charset="0"/>
              </a:rPr>
              <a:t>The </a:t>
            </a:r>
            <a:r>
              <a:rPr lang="en-US" b="1" dirty="0">
                <a:solidFill>
                  <a:srgbClr val="FFFF00"/>
                </a:solidFill>
                <a:latin typeface="Arial" panose="020B0604020202020204" pitchFamily="34" charset="0"/>
                <a:ea typeface="ヒラギノ角ゴ Pro W3" charset="0"/>
                <a:cs typeface="Arial" panose="020B0604020202020204" pitchFamily="34" charset="0"/>
              </a:rPr>
              <a:t>Full </a:t>
            </a:r>
            <a:r>
              <a:rPr lang="en-US" b="1" dirty="0">
                <a:solidFill>
                  <a:srgbClr val="FFFFFF"/>
                </a:solidFill>
                <a:latin typeface="Arial" panose="020B0604020202020204" pitchFamily="34" charset="0"/>
                <a:ea typeface="ヒラギノ角ゴ Pro W3" charset="0"/>
                <a:cs typeface="Arial" panose="020B0604020202020204" pitchFamily="34" charset="0"/>
              </a:rPr>
              <a:t>Gospel</a:t>
            </a:r>
          </a:p>
        </p:txBody>
      </p:sp>
      <p:graphicFrame>
        <p:nvGraphicFramePr>
          <p:cNvPr id="5" name="Content Placeholder 4"/>
          <p:cNvGraphicFramePr>
            <a:graphicFrameLocks noGrp="1"/>
          </p:cNvGraphicFramePr>
          <p:nvPr>
            <p:ph idx="1"/>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7179469" y="2235200"/>
            <a:ext cx="19050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Christ died for our sins…</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7" name="TextBox 6"/>
          <p:cNvSpPr txBox="1">
            <a:spLocks noChangeArrowheads="1"/>
          </p:cNvSpPr>
          <p:nvPr/>
        </p:nvSpPr>
        <p:spPr bwMode="auto">
          <a:xfrm>
            <a:off x="2971800" y="6181725"/>
            <a:ext cx="34290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He was buried…</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8" name="TextBox 7"/>
          <p:cNvSpPr txBox="1">
            <a:spLocks noChangeArrowheads="1"/>
          </p:cNvSpPr>
          <p:nvPr/>
        </p:nvSpPr>
        <p:spPr bwMode="auto">
          <a:xfrm>
            <a:off x="152400" y="3794125"/>
            <a:ext cx="2209800" cy="2227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He was raised from the dead on the third day…</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65545" name="TextBox 8"/>
          <p:cNvSpPr txBox="1">
            <a:spLocks noChangeArrowheads="1"/>
          </p:cNvSpPr>
          <p:nvPr/>
        </p:nvSpPr>
        <p:spPr bwMode="auto">
          <a:xfrm>
            <a:off x="6477000" y="6096000"/>
            <a:ext cx="25146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1200" cap="none" spc="0" normalizeH="0" baseline="0" noProof="0">
                <a:ln>
                  <a:noFill/>
                </a:ln>
                <a:solidFill>
                  <a:srgbClr val="FFFFFF"/>
                </a:solidFill>
                <a:effectLst/>
                <a:uLnTx/>
                <a:uFillTx/>
                <a:latin typeface="Arial" charset="0"/>
                <a:ea typeface="ヒラギノ角ゴ Pro W3" charset="0"/>
              </a:rPr>
              <a:t>1 Cor. 15:3-4</a:t>
            </a:r>
          </a:p>
        </p:txBody>
      </p:sp>
      <p:sp>
        <p:nvSpPr>
          <p:cNvPr id="65546" name="TextBox 9"/>
          <p:cNvSpPr txBox="1">
            <a:spLocks noChangeArrowheads="1"/>
          </p:cNvSpPr>
          <p:nvPr/>
        </p:nvSpPr>
        <p:spPr bwMode="auto">
          <a:xfrm>
            <a:off x="107950" y="746125"/>
            <a:ext cx="8928100"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Let me now remind you… of the Good News [Gospel] I preached to you before…</a:t>
            </a: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 (NLT)</a:t>
            </a:r>
            <a:endParaRPr kumimoji="0" lang="en-US" sz="2800" b="1" i="0" u="none" strike="noStrike" kern="1200" cap="none" spc="0" normalizeH="0" baseline="0" noProof="0">
              <a:ln>
                <a:noFill/>
              </a:ln>
              <a:solidFill>
                <a:srgbClr val="FFFFFF"/>
              </a:solidFill>
              <a:effectLst/>
              <a:uLnTx/>
              <a:uFillTx/>
              <a:latin typeface="Arial" charset="0"/>
              <a:ea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2" name="Title 1"/>
          <p:cNvSpPr>
            <a:spLocks noGrp="1"/>
          </p:cNvSpPr>
          <p:nvPr>
            <p:ph type="ctrTitle"/>
          </p:nvPr>
        </p:nvSpPr>
        <p:spPr>
          <a:xfrm>
            <a:off x="76200" y="152400"/>
            <a:ext cx="9144000" cy="914400"/>
          </a:xfrm>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endParaRPr lang="en-US" sz="5400" b="1" i="1" dirty="0">
              <a:solidFill>
                <a:schemeClr val="bg1"/>
              </a:solidFill>
              <a:effectLst>
                <a:outerShdw blurRad="38100" dist="38100" dir="2700000" algn="tl">
                  <a:srgbClr val="DDDDDD"/>
                </a:outerShdw>
              </a:effectLst>
              <a:latin typeface="Apple Chancery" charset="0"/>
              <a:ea typeface="ヒラギノ角ゴ Pro W3" charset="0"/>
              <a:cs typeface="Apple Chancery" charset="0"/>
            </a:endParaRP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5786438"/>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5</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He was seen by Peter and then by the Twelve.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6</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After that, he was seen by more than 500 of his followers at one time, most of whom are still alive, though some have died.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7</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Then he was seen by James and later by all the apostles.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1273286569"/>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1705502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l">
              <a:defRPr/>
            </a:pPr>
            <a:r>
              <a:rPr lang="en-US" b="1" dirty="0">
                <a:solidFill>
                  <a:srgbClr val="FFFFFF"/>
                </a:solidFill>
                <a:effectLst>
                  <a:glow rad="127000">
                    <a:schemeClr val="tx1">
                      <a:alpha val="92000"/>
                    </a:schemeClr>
                  </a:glow>
                </a:effectLst>
                <a:latin typeface="Tahoma" charset="0"/>
                <a:ea typeface="ヒラギノ角ゴ Pro W3" charset="0"/>
                <a:cs typeface="Tahoma" charset="0"/>
              </a:rPr>
              <a:t>II. Christ</a:t>
            </a:r>
            <a:r>
              <a:rPr lang="fr-FR" altLang="ja-JP" b="1" dirty="0">
                <a:solidFill>
                  <a:srgbClr val="FFFFFF"/>
                </a:solidFill>
                <a:effectLst>
                  <a:glow rad="127000">
                    <a:schemeClr val="tx1">
                      <a:alpha val="92000"/>
                    </a:schemeClr>
                  </a:glow>
                </a:effectLst>
                <a:latin typeface="Tahoma" charset="0"/>
                <a:ea typeface="ヒラギノ角ゴ Pro W3" charset="0"/>
                <a:cs typeface="Tahoma" charset="0"/>
              </a:rPr>
              <a:t>'</a:t>
            </a:r>
            <a:r>
              <a:rPr lang="en-US" b="1" dirty="0">
                <a:solidFill>
                  <a:srgbClr val="FFFFFF"/>
                </a:solidFill>
                <a:effectLst>
                  <a:glow rad="127000">
                    <a:schemeClr val="tx1">
                      <a:alpha val="92000"/>
                    </a:schemeClr>
                  </a:glow>
                </a:effectLst>
                <a:latin typeface="Tahoma" charset="0"/>
                <a:ea typeface="ヒラギノ角ゴ Pro W3" charset="0"/>
                <a:cs typeface="Tahoma" charset="0"/>
              </a:rPr>
              <a:t>s resurrection will </a:t>
            </a:r>
            <a:r>
              <a:rPr lang="en-US" b="1" dirty="0">
                <a:solidFill>
                  <a:srgbClr val="FFFF00"/>
                </a:solidFill>
                <a:effectLst>
                  <a:glow rad="127000">
                    <a:schemeClr val="tx1">
                      <a:alpha val="92000"/>
                    </a:schemeClr>
                  </a:glow>
                </a:effectLst>
                <a:latin typeface="Tahoma" charset="0"/>
                <a:ea typeface="ヒラギノ角ゴ Pro W3" charset="0"/>
                <a:cs typeface="Tahoma" charset="0"/>
              </a:rPr>
              <a:t>resurrect </a:t>
            </a:r>
            <a:r>
              <a:rPr lang="en-US" b="1" dirty="0">
                <a:solidFill>
                  <a:srgbClr val="FFFFFF"/>
                </a:solidFill>
                <a:effectLst>
                  <a:glow rad="127000">
                    <a:schemeClr val="tx1">
                      <a:alpha val="92000"/>
                    </a:schemeClr>
                  </a:glow>
                </a:effectLst>
                <a:latin typeface="Tahoma" charset="0"/>
                <a:ea typeface="ヒラギノ角ゴ Pro W3" charset="0"/>
                <a:cs typeface="Tahoma" charset="0"/>
              </a:rPr>
              <a:t>us in new bodies later (1 Cor 15:12-57).</a:t>
            </a:r>
            <a:endParaRPr lang="en-US" dirty="0">
              <a:effectLst>
                <a:glow rad="127000">
                  <a:schemeClr val="tx1">
                    <a:alpha val="92000"/>
                  </a:schemeClr>
                </a:glow>
              </a:effectLst>
              <a:latin typeface="Arial" charset="0"/>
              <a:ea typeface="ヒラギノ角ゴ Pro W3" charset="0"/>
              <a:cs typeface="ヒラギノ角ゴ Pro W3" charset="0"/>
            </a:endParaRP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en-US" dirty="0">
                <a:latin typeface="Arial" charset="0"/>
                <a:ea typeface="ヒラギノ角ゴ Pro W3" charset="0"/>
                <a:cs typeface="ヒラギノ角ゴ Pro W3" charset="0"/>
              </a:rPr>
              <a:t>We teach…</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Doubting the resurrection leads to </a:t>
            </a:r>
            <a:r>
              <a:rPr lang="en-US" sz="6000" b="1" dirty="0">
                <a:solidFill>
                  <a:srgbClr val="FFFF00"/>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hopelessness </a:t>
            </a: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(12-19)</a:t>
            </a: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heaven (18)</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8850"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Doubting the resurrection leads to </a:t>
            </a:r>
            <a:r>
              <a:rPr lang="en-US" sz="6000" b="1" dirty="0">
                <a:solidFill>
                  <a:srgbClr val="FFFF00"/>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hopelessness</a:t>
            </a:r>
            <a:r>
              <a:rPr lang="en-US" sz="6000"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 </a:t>
            </a: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(12-19)</a:t>
            </a:r>
          </a:p>
        </p:txBody>
      </p:sp>
      <p:pic>
        <p:nvPicPr>
          <p:cNvPr id="79875"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heaven (18)</a:t>
            </a:r>
          </a:p>
        </p:txBody>
      </p:sp>
      <p:sp>
        <p:nvSpPr>
          <p:cNvPr id="11" name="Title 2"/>
          <p:cNvSpPr txBox="1">
            <a:spLocks/>
          </p:cNvSpPr>
          <p:nvPr/>
        </p:nvSpPr>
        <p:spPr bwMode="auto">
          <a:xfrm>
            <a:off x="1524000" y="5715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Most pitiful creatures (19)</a:t>
            </a:r>
          </a:p>
        </p:txBody>
      </p:sp>
      <p:sp>
        <p:nvSpPr>
          <p:cNvPr id="2" name="Rectangle 1"/>
          <p:cNvSpPr/>
          <p:nvPr/>
        </p:nvSpPr>
        <p:spPr>
          <a:xfrm rot="20337870">
            <a:off x="116997" y="2767282"/>
            <a:ext cx="8910011"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charset="0"/>
                <a:ea typeface="ヒラギノ角ゴ Pro W3" charset="0"/>
              </a:rPr>
              <a:t>833 martyrs daily!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nodeType="afterGroup">
                            <p:stCondLst>
                              <p:cond delay="0"/>
                            </p:stCondLst>
                            <p:childTnLst>
                              <p:par>
                                <p:cTn id="8" presetID="19" presetClass="entr" presetSubtype="1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2000" fill="hold"/>
                                        <p:tgtEl>
                                          <p:spTgt spid="2"/>
                                        </p:tgtEl>
                                        <p:attrNameLst>
                                          <p:attrName>ppt_w</p:attrName>
                                        </p:attrNameLst>
                                      </p:cBhvr>
                                      <p:tavLst>
                                        <p:tav tm="0" fmla="#ppt_w*sin(2.5*pi*$)">
                                          <p:val>
                                            <p:fltVal val="0"/>
                                          </p:val>
                                        </p:tav>
                                        <p:tav tm="100000">
                                          <p:val>
                                            <p:fltVal val="1"/>
                                          </p:val>
                                        </p:tav>
                                      </p:tavLst>
                                    </p:anim>
                                    <p:anim calcmode="lin" valueType="num">
                                      <p:cBhvr>
                                        <p:cTn id="11"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4" descr="Empty Tomb Worship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p:spPr>
        <p:txBody>
          <a:bodyPr/>
          <a:lstStyle/>
          <a:p>
            <a:pPr>
              <a:defRPr/>
            </a:pP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Believing the resurrection leads to </a:t>
            </a:r>
            <a:r>
              <a:rPr lang="en-US" sz="6000" b="1" dirty="0">
                <a:solidFill>
                  <a:srgbClr val="FFFF00"/>
                </a:solidFill>
                <a:effectLst>
                  <a:outerShdw blurRad="50800" dist="88900" dir="2700000" algn="tl" rotWithShape="0">
                    <a:srgbClr val="000000"/>
                  </a:outerShdw>
                </a:effectLst>
                <a:latin typeface="Taco Salad" charset="0"/>
                <a:ea typeface="ヒラギノ角ゴ Pro W3" charset="0"/>
                <a:cs typeface="Taco Salad" charset="0"/>
              </a:rPr>
              <a:t>hope </a:t>
            </a: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(20-28)</a:t>
            </a:r>
          </a:p>
        </p:txBody>
      </p:sp>
      <p:sp>
        <p:nvSpPr>
          <p:cNvPr id="6" name="Title 2"/>
          <p:cNvSpPr txBox="1">
            <a:spLocks/>
          </p:cNvSpPr>
          <p:nvPr/>
        </p:nvSpPr>
        <p:spPr bwMode="auto">
          <a:xfrm>
            <a:off x="1295400" y="22098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Hope for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resurrection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(20-23)</a:t>
            </a:r>
          </a:p>
        </p:txBody>
      </p:sp>
      <p:sp>
        <p:nvSpPr>
          <p:cNvPr id="7" name="Title 2"/>
          <p:cNvSpPr txBox="1">
            <a:spLocks/>
          </p:cNvSpPr>
          <p:nvPr/>
        </p:nvSpPr>
        <p:spPr bwMode="auto">
          <a:xfrm>
            <a:off x="1295400" y="2895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Will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reign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with Christ (24-27a)</a:t>
            </a:r>
          </a:p>
        </p:txBody>
      </p:sp>
      <p:sp>
        <p:nvSpPr>
          <p:cNvPr id="8" name="Title 2"/>
          <p:cNvSpPr txBox="1">
            <a:spLocks/>
          </p:cNvSpPr>
          <p:nvPr/>
        </p:nvSpPr>
        <p:spPr bwMode="auto">
          <a:xfrm>
            <a:off x="1295400" y="3581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Kingdom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over all </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(27b-28)</a:t>
            </a:r>
          </a:p>
        </p:txBody>
      </p:sp>
      <p:sp>
        <p:nvSpPr>
          <p:cNvPr id="9" name="Title 2"/>
          <p:cNvSpPr txBox="1">
            <a:spLocks/>
          </p:cNvSpPr>
          <p:nvPr/>
        </p:nvSpPr>
        <p:spPr bwMode="auto">
          <a:xfrm>
            <a:off x="971550" y="5300663"/>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Let's see each of these…</a:t>
            </a: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252536" y="0"/>
            <a:ext cx="939653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Hope for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our</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resurrection</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comes from His victory over the cross (20-23)</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4994"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en-US" dirty="0">
                <a:effectLst/>
                <a:latin typeface="Tahoma" charset="0"/>
                <a:ea typeface="ＭＳ Ｐゴシック" charset="0"/>
                <a:cs typeface="ＭＳ Ｐゴシック" charset="0"/>
              </a:rPr>
              <a:t>Firstfruits: Wave Sheaf Offering</a:t>
            </a:r>
          </a:p>
        </p:txBody>
      </p:sp>
      <p:sp>
        <p:nvSpPr>
          <p:cNvPr id="58375" name="Rectangle 7"/>
          <p:cNvSpPr>
            <a:spLocks noGrp="1" noChangeArrowheads="1"/>
          </p:cNvSpPr>
          <p:nvPr>
            <p:ph type="body" sz="half" idx="2"/>
          </p:nvPr>
        </p:nvSpPr>
        <p:spPr>
          <a:xfrm>
            <a:off x="5105400" y="304800"/>
            <a:ext cx="4038600" cy="2362200"/>
          </a:xfrm>
        </p:spPr>
        <p:txBody>
          <a:bodyPr/>
          <a:lstStyle/>
          <a:p>
            <a:pPr eaLnBrk="1" hangingPunct="1">
              <a:defRPr/>
            </a:pPr>
            <a:r>
              <a:rPr lang="en-US" sz="3200">
                <a:latin typeface="Tahoma" charset="0"/>
                <a:ea typeface="ＭＳ Ｐゴシック" charset="0"/>
                <a:cs typeface="ＭＳ Ｐゴシック" charset="0"/>
              </a:rPr>
              <a:t>Harvested in the far north of Israel</a:t>
            </a:r>
          </a:p>
          <a:p>
            <a:pPr eaLnBrk="1" hangingPunct="1">
              <a:defRPr/>
            </a:pPr>
            <a:r>
              <a:rPr lang="en-US" sz="3200">
                <a:latin typeface="Tahoma" charset="0"/>
                <a:ea typeface="ＭＳ Ｐゴシック" charset="0"/>
                <a:cs typeface="ＭＳ Ｐゴシック" charset="0"/>
              </a:rPr>
              <a:t>Brought down to Jerusalem</a:t>
            </a:r>
          </a:p>
        </p:txBody>
      </p:sp>
      <p:pic>
        <p:nvPicPr>
          <p:cNvPr id="58376" name="Picture 8" descr="3 Rainfal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6200" y="0"/>
            <a:ext cx="4975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1" name="Picture 5" descr="Firstfrui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70" name="Rectangle 6"/>
          <p:cNvSpPr>
            <a:spLocks noChangeArrowheads="1"/>
          </p:cNvSpPr>
          <p:nvPr/>
        </p:nvSpPr>
        <p:spPr bwMode="auto">
          <a:xfrm>
            <a:off x="2286000" y="3429000"/>
            <a:ext cx="3733800" cy="3429000"/>
          </a:xfrm>
          <a:prstGeom prst="rect">
            <a:avLst/>
          </a:prstGeom>
          <a:gradFill rotWithShape="1">
            <a:gsLst>
              <a:gs pos="0">
                <a:schemeClr val="bg2">
                  <a:alpha val="57001"/>
                </a:schemeClr>
              </a:gs>
              <a:gs pos="100000">
                <a:schemeClr val="bg2">
                  <a:gamma/>
                  <a:shade val="46275"/>
                  <a:invGamma/>
                </a:schemeClr>
              </a:gs>
            </a:gsLst>
            <a:lin ang="5400000" scaled="1"/>
          </a:grad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Harvested in the far north of Israel</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Brought down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to Jerusalem</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Waved before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the L</a:t>
            </a: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ORD</a:t>
            </a: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defRPr/>
            </a:pPr>
            <a:r>
              <a:rPr lang="en-US">
                <a:latin typeface="Tahoma" charset="0"/>
                <a:ea typeface="ＭＳ Ｐゴシック" charset="0"/>
                <a:cs typeface="ＭＳ Ｐゴシック" charset="0"/>
              </a:rPr>
              <a:t>Firstfruits</a:t>
            </a:r>
            <a:br>
              <a:rPr lang="en-US">
                <a:latin typeface="Tahoma" charset="0"/>
                <a:ea typeface="ＭＳ Ｐゴシック" charset="0"/>
                <a:cs typeface="ＭＳ Ｐゴシック" charset="0"/>
              </a:rPr>
            </a:br>
            <a:r>
              <a:rPr lang="en-US">
                <a:latin typeface="Tahoma" charset="0"/>
                <a:ea typeface="ＭＳ Ｐゴシック" charset="0"/>
                <a:cs typeface="ＭＳ Ｐゴシック" charset="0"/>
              </a:rPr>
              <a:t>Temple Offering</a:t>
            </a: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563888" y="1844824"/>
            <a:ext cx="3810000" cy="3962400"/>
          </a:xfrm>
        </p:spPr>
        <p:txBody>
          <a:bodyPr/>
          <a:lstStyle/>
          <a:p>
            <a:pPr>
              <a:defRPr/>
            </a:pP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We will </a:t>
            </a:r>
            <a:r>
              <a:rPr lang="en-US" b="1" i="1" dirty="0">
                <a:solidFill>
                  <a:srgbClr val="660066"/>
                </a:solidFill>
                <a:effectLst>
                  <a:outerShdw blurRad="38100" dist="38100" dir="2700000" algn="tl">
                    <a:srgbClr val="DDDDDD"/>
                  </a:outerShdw>
                </a:effectLst>
                <a:latin typeface="Arial" charset="0"/>
                <a:ea typeface="ヒラギノ角ゴ Pro W3" charset="0"/>
                <a:cs typeface="ヒラギノ角ゴ Pro W3" charset="0"/>
              </a:rPr>
              <a:t>reign</a:t>
            </a: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with Christ </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(24-27a)!</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endParaRPr lang="en-US" sz="4800" i="1" dirty="0">
              <a:solidFill>
                <a:schemeClr val="tx1"/>
              </a:solidFill>
              <a:latin typeface="Arial" charset="0"/>
              <a:ea typeface="ヒラギノ角ゴ Pro W3" charset="0"/>
              <a:cs typeface="ヒラギノ角ゴ Pro W3"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His kingdom will be </a:t>
            </a:r>
            <a:r>
              <a:rPr lang="en-US" sz="4000" b="1"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over all</a:t>
            </a: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(27b-28)</a:t>
            </a:r>
            <a:r>
              <a:rPr lang="en-US" b="1" dirty="0">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en-US" sz="3600" b="1">
                <a:solidFill>
                  <a:schemeClr val="tx1"/>
                </a:solidFill>
                <a:effectLst/>
                <a:latin typeface="Arial" charset="0"/>
                <a:ea typeface="ＭＳ Ｐゴシック" charset="0"/>
                <a:cs typeface="Arial" charset="0"/>
              </a:rPr>
              <a:t>First Century Christian Baptism</a:t>
            </a: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en-US" sz="3600" b="1">
                <a:effectLst/>
                <a:latin typeface="Arial" charset="0"/>
                <a:ea typeface="ＭＳ Ｐゴシック" charset="0"/>
                <a:cs typeface="Arial" charset="0"/>
              </a:rPr>
              <a:t>In memory of believers who had died</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10:13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13</a:t>
            </a:r>
            <a:r>
              <a:rPr lang="en-US" dirty="0">
                <a:solidFill>
                  <a:srgbClr val="FFFFFF"/>
                </a:solidFill>
                <a:effectLst>
                  <a:glow rad="190500">
                    <a:srgbClr val="212121"/>
                  </a:glow>
                </a:effectLst>
              </a:rPr>
              <a:t>The temptations in your life are no different from what others experience. And God is faithful. He will not allow the temptation to be more than you can stand. When you are tempted, he will show you a way out so that you can endure.</a:t>
            </a:r>
          </a:p>
        </p:txBody>
      </p:sp>
    </p:spTree>
    <p:extLst>
      <p:ext uri="{BB962C8B-B14F-4D97-AF65-F5344CB8AC3E}">
        <p14:creationId xmlns:p14="http://schemas.microsoft.com/office/powerpoint/2010/main" val="2880632900"/>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en-US" b="1"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rPr>
              <a:t>Resurrection?</a:t>
            </a:r>
            <a:endParaRPr lang="en-US" sz="2800"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rPr>
              <a:t>or…</a:t>
            </a:r>
            <a:endParaRPr kumimoji="0" lang="en-US" sz="2800" b="0"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endParaRPr>
          </a:p>
        </p:txBody>
      </p:sp>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en-US">
                <a:solidFill>
                  <a:srgbClr val="FFFFFF"/>
                </a:solidFill>
                <a:latin typeface="Arial" charset="0"/>
                <a:ea typeface="ヒラギノ角ゴ Pro W3" charset="0"/>
                <a:cs typeface="ヒラギノ角ゴ Pro W3" charset="0"/>
              </a:rPr>
              <a:t>Silk Air MI 185 Crash</a:t>
            </a:r>
            <a:br>
              <a:rPr lang="en-US">
                <a:solidFill>
                  <a:srgbClr val="FFFFFF"/>
                </a:solidFill>
                <a:latin typeface="Arial" charset="0"/>
                <a:ea typeface="ヒラギノ角ゴ Pro W3" charset="0"/>
                <a:cs typeface="ヒラギノ角ゴ Pro W3" charset="0"/>
              </a:rPr>
            </a:br>
            <a:r>
              <a:rPr lang="en-US" sz="3600">
                <a:solidFill>
                  <a:srgbClr val="FFFFFF"/>
                </a:solidFill>
                <a:latin typeface="Arial" charset="0"/>
                <a:ea typeface="ヒラギノ角ゴ Pro W3" charset="0"/>
                <a:cs typeface="ヒラギノ角ゴ Pro W3" charset="0"/>
              </a:rPr>
              <a:t>19 December 1997</a:t>
            </a:r>
            <a:endParaRPr lang="en-US">
              <a:solidFill>
                <a:srgbClr val="FFFFFF"/>
              </a:solidFill>
              <a:latin typeface="Arial" charset="0"/>
              <a:ea typeface="ヒラギノ角ゴ Pro W3" charset="0"/>
              <a:cs typeface="ヒラギノ角ゴ Pro W3"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Hope</a:t>
            </a:r>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 in reincarnations…</a:t>
            </a:r>
            <a:endParaRPr lang="en-US" b="1" dirty="0">
              <a:solidFill>
                <a:schemeClr val="bg1"/>
              </a:solidFill>
              <a:latin typeface="Arial" charset="0"/>
              <a:ea typeface="ヒラギノ角ゴ Pro W3" charset="0"/>
              <a:cs typeface="ヒラギノ角ゴ Pro W3"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158296" y="1138808"/>
            <a:ext cx="9302296" cy="5719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"What is in store in your next life depends on what you do in this one… If [you don’t share your wealth with others], you could be born into the world of the hungry ghosts or be reborn as an animal….At times of tragedies and sudden deaths, it helps to regard death as escape from this imperfect world to a possibly better next life, so surviving relatives can find peace in their loss."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—President of the Singapore Buddhist Foundation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en-US" sz="5400" b="1">
                <a:solidFill>
                  <a:srgbClr val="FFFFFF"/>
                </a:solidFill>
                <a:latin typeface="Arial" charset="0"/>
                <a:ea typeface="ヒラギノ角ゴ Pro W3" charset="0"/>
                <a:cs typeface="ヒラギノ角ゴ Pro W3" charset="0"/>
              </a:rPr>
              <a:t>What does hope in Christ offer us instead?</a:t>
            </a: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en-US" b="1" dirty="0">
                <a:solidFill>
                  <a:schemeClr val="bg1"/>
                </a:solidFill>
                <a:effectLst>
                  <a:glow rad="165100">
                    <a:schemeClr val="tx1"/>
                  </a:glow>
                </a:effectLst>
                <a:latin typeface="Arial" charset="0"/>
                <a:ea typeface="ヒラギノ角ゴ Pro W3" charset="0"/>
                <a:cs typeface="ヒラギノ角ゴ Pro W3" charset="0"/>
              </a:rPr>
              <a:t>Christ</a:t>
            </a:r>
            <a:r>
              <a:rPr lang="fr-FR" altLang="ja-JP" b="1" dirty="0">
                <a:solidFill>
                  <a:schemeClr val="bg1"/>
                </a:solidFill>
                <a:effectLst>
                  <a:glow rad="165100">
                    <a:schemeClr val="tx1"/>
                  </a:glow>
                </a:effectLst>
                <a:latin typeface="Arial" charset="0"/>
                <a:ea typeface="ヒラギノ角ゴ Pro W3" charset="0"/>
                <a:cs typeface="ヒラギノ角ゴ Pro W3" charset="0"/>
              </a:rPr>
              <a:t>'</a:t>
            </a:r>
            <a:r>
              <a:rPr lang="en-US" b="1" dirty="0">
                <a:solidFill>
                  <a:schemeClr val="bg1"/>
                </a:solidFill>
                <a:effectLst>
                  <a:glow rad="165100">
                    <a:schemeClr val="tx1"/>
                  </a:glow>
                </a:effectLst>
                <a:latin typeface="Arial" charset="0"/>
                <a:ea typeface="ヒラギノ角ゴ Pro W3" charset="0"/>
                <a:cs typeface="ヒラギノ角ゴ Pro W3" charset="0"/>
              </a:rPr>
              <a:t>s resurrection will </a:t>
            </a:r>
            <a:r>
              <a:rPr lang="en-US" b="1" dirty="0">
                <a:solidFill>
                  <a:srgbClr val="FFFF00"/>
                </a:solidFill>
                <a:effectLst>
                  <a:glow rad="165100">
                    <a:schemeClr val="tx1"/>
                  </a:glow>
                </a:effectLst>
                <a:latin typeface="Arial" charset="0"/>
                <a:ea typeface="ヒラギノ角ゴ Pro W3" charset="0"/>
                <a:cs typeface="ヒラギノ角ゴ Pro W3" charset="0"/>
              </a:rPr>
              <a:t>give us bodies</a:t>
            </a:r>
            <a:r>
              <a:rPr lang="en-US" b="1" dirty="0">
                <a:solidFill>
                  <a:schemeClr val="bg1"/>
                </a:solidFill>
                <a:effectLst>
                  <a:glow rad="165100">
                    <a:schemeClr val="tx1"/>
                  </a:glow>
                </a:effectLst>
                <a:latin typeface="Arial" charset="0"/>
                <a:ea typeface="ヒラギノ角ゴ Pro W3" charset="0"/>
                <a:cs typeface="ヒラギノ角ゴ Pro W3" charset="0"/>
              </a:rPr>
              <a:t> that far outshine our earthly bodies (35-57).</a:t>
            </a: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en-US" sz="7200" b="1">
                <a:solidFill>
                  <a:srgbClr val="FFFFFF"/>
                </a:solidFill>
                <a:latin typeface="Arial" charset="0"/>
                <a:ea typeface="ヒラギノ角ゴ Pro W3" charset="0"/>
                <a:cs typeface="ヒラギノ角ゴ Pro W3" charset="0"/>
              </a:rPr>
              <a:t>Perfect Bodies!</a:t>
            </a: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70" name="Rectangle 26">
            <a:extLst>
              <a:ext uri="{FF2B5EF4-FFF2-40B4-BE49-F238E27FC236}">
                <a16:creationId xmlns:a16="http://schemas.microsoft.com/office/drawing/2014/main" id="{6688991C-A404-34A4-C67C-B880E9241E89}"/>
              </a:ext>
            </a:extLst>
          </p:cNvPr>
          <p:cNvSpPr>
            <a:spLocks noGrp="1" noChangeArrowheads="1"/>
          </p:cNvSpPr>
          <p:nvPr>
            <p:ph type="title"/>
          </p:nvPr>
        </p:nvSpPr>
        <p:spPr>
          <a:xfrm>
            <a:off x="381000" y="762000"/>
            <a:ext cx="8229600" cy="1143000"/>
          </a:xfrm>
        </p:spPr>
        <p:txBody>
          <a:bodyPr/>
          <a:lstStyle/>
          <a:p>
            <a:pPr eaLnBrk="1" hangingPunct="1"/>
            <a:r>
              <a:rPr lang="en-US" altLang="en-US">
                <a:effectLst>
                  <a:outerShdw blurRad="38100" dist="38100" dir="2700000" algn="tl">
                    <a:srgbClr val="000000"/>
                  </a:outerShdw>
                </a:effectLst>
                <a:latin typeface="Times New Roman" panose="02020603050405020304" pitchFamily="18" charset="0"/>
              </a:rPr>
              <a:t>1 Corinthians 15</a:t>
            </a:r>
          </a:p>
        </p:txBody>
      </p:sp>
      <p:sp>
        <p:nvSpPr>
          <p:cNvPr id="620547" name="Rectangle 3">
            <a:extLst>
              <a:ext uri="{FF2B5EF4-FFF2-40B4-BE49-F238E27FC236}">
                <a16:creationId xmlns:a16="http://schemas.microsoft.com/office/drawing/2014/main" id="{B3A2BCD3-C843-F93E-92CB-6E432D5CA280}"/>
              </a:ext>
            </a:extLst>
          </p:cNvPr>
          <p:cNvSpPr>
            <a:spLocks noGrp="1" noChangeArrowheads="1"/>
          </p:cNvSpPr>
          <p:nvPr>
            <p:ph type="body" idx="1"/>
          </p:nvPr>
        </p:nvSpPr>
        <p:spPr>
          <a:xfrm>
            <a:off x="457200" y="1752600"/>
            <a:ext cx="8229600" cy="1600200"/>
          </a:xfrm>
        </p:spPr>
        <p:txBody>
          <a:bodyPr/>
          <a:lstStyle/>
          <a:p>
            <a:pPr eaLnBrk="1" hangingPunct="1"/>
            <a:r>
              <a:rPr lang="en-US" altLang="en-US" sz="3600" dirty="0">
                <a:effectLst>
                  <a:outerShdw blurRad="38100" dist="38100" dir="2700000" algn="tl">
                    <a:srgbClr val="000000"/>
                  </a:outerShdw>
                </a:effectLst>
                <a:latin typeface="Times New Roman" panose="02020603050405020304" pitchFamily="18" charset="0"/>
              </a:rPr>
              <a:t>Christ rose from the dead</a:t>
            </a:r>
          </a:p>
          <a:p>
            <a:pPr eaLnBrk="1" hangingPunct="1"/>
            <a:r>
              <a:rPr lang="en-US" altLang="en-US" sz="3600" dirty="0">
                <a:effectLst>
                  <a:outerShdw blurRad="38100" dist="38100" dir="2700000" algn="tl">
                    <a:srgbClr val="000000"/>
                  </a:outerShdw>
                </a:effectLst>
                <a:latin typeface="Times New Roman" panose="02020603050405020304" pitchFamily="18" charset="0"/>
              </a:rPr>
              <a:t>Therefore we will also rise from the dead</a:t>
            </a:r>
          </a:p>
        </p:txBody>
      </p:sp>
      <p:sp>
        <p:nvSpPr>
          <p:cNvPr id="72707" name="WordArt 27">
            <a:extLst>
              <a:ext uri="{FF2B5EF4-FFF2-40B4-BE49-F238E27FC236}">
                <a16:creationId xmlns:a16="http://schemas.microsoft.com/office/drawing/2014/main" id="{3D6B0748-B059-A28C-A90D-860BB9C4548A}"/>
              </a:ext>
            </a:extLst>
          </p:cNvPr>
          <p:cNvSpPr>
            <a:spLocks noChangeArrowheads="1" noChangeShapeType="1" noTextEdit="1"/>
          </p:cNvSpPr>
          <p:nvPr/>
        </p:nvSpPr>
        <p:spPr bwMode="auto">
          <a:xfrm>
            <a:off x="2209800" y="152400"/>
            <a:ext cx="4724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9050">
                  <a:solidFill>
                    <a:srgbClr val="99CCFF"/>
                  </a:solidFill>
                  <a:round/>
                  <a:headEnd/>
                  <a:tailEnd/>
                </a:ln>
                <a:gradFill rotWithShape="1">
                  <a:gsLst>
                    <a:gs pos="0">
                      <a:srgbClr val="0066CC"/>
                    </a:gs>
                    <a:gs pos="100000">
                      <a:srgbClr val="002F5E"/>
                    </a:gs>
                  </a:gsLst>
                  <a:path path="rect">
                    <a:fillToRect l="50000" t="50000" r="50000" b="50000"/>
                  </a:path>
                </a:gradFill>
                <a:effectLst>
                  <a:outerShdw dist="35921" dir="2700000" algn="ctr" rotWithShape="0">
                    <a:srgbClr val="990000">
                      <a:alpha val="74997"/>
                    </a:srgbClr>
                  </a:outerShdw>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The Resurrection</a:t>
            </a:r>
          </a:p>
        </p:txBody>
      </p:sp>
      <p:sp>
        <p:nvSpPr>
          <p:cNvPr id="620573" name="Rectangle 29">
            <a:extLst>
              <a:ext uri="{FF2B5EF4-FFF2-40B4-BE49-F238E27FC236}">
                <a16:creationId xmlns:a16="http://schemas.microsoft.com/office/drawing/2014/main" id="{9CBE484C-E589-F86D-EB42-0A8F4DC264CE}"/>
              </a:ext>
            </a:extLst>
          </p:cNvPr>
          <p:cNvSpPr>
            <a:spLocks noChangeArrowheads="1"/>
          </p:cNvSpPr>
          <p:nvPr/>
        </p:nvSpPr>
        <p:spPr bwMode="auto">
          <a:xfrm>
            <a:off x="152400" y="3200400"/>
            <a:ext cx="24384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15:35</a:t>
            </a:r>
          </a:p>
        </p:txBody>
      </p:sp>
      <p:sp>
        <p:nvSpPr>
          <p:cNvPr id="620574" name="Rectangle 30">
            <a:extLst>
              <a:ext uri="{FF2B5EF4-FFF2-40B4-BE49-F238E27FC236}">
                <a16:creationId xmlns:a16="http://schemas.microsoft.com/office/drawing/2014/main" id="{4694E58C-7931-3410-E4E7-C9525F095883}"/>
              </a:ext>
            </a:extLst>
          </p:cNvPr>
          <p:cNvSpPr>
            <a:spLocks noChangeArrowheads="1"/>
          </p:cNvSpPr>
          <p:nvPr/>
        </p:nvSpPr>
        <p:spPr bwMode="auto">
          <a:xfrm>
            <a:off x="2590800" y="3200400"/>
            <a:ext cx="1828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15:36</a:t>
            </a:r>
          </a:p>
        </p:txBody>
      </p:sp>
      <p:sp>
        <p:nvSpPr>
          <p:cNvPr id="620575" name="Rectangle 31">
            <a:extLst>
              <a:ext uri="{FF2B5EF4-FFF2-40B4-BE49-F238E27FC236}">
                <a16:creationId xmlns:a16="http://schemas.microsoft.com/office/drawing/2014/main" id="{82BCB818-9FEE-23B2-08FB-44B9FBC89F3D}"/>
              </a:ext>
            </a:extLst>
          </p:cNvPr>
          <p:cNvSpPr>
            <a:spLocks noChangeArrowheads="1"/>
          </p:cNvSpPr>
          <p:nvPr/>
        </p:nvSpPr>
        <p:spPr bwMode="auto">
          <a:xfrm>
            <a:off x="4419600" y="3200400"/>
            <a:ext cx="19812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15:45</a:t>
            </a:r>
          </a:p>
        </p:txBody>
      </p:sp>
      <p:sp>
        <p:nvSpPr>
          <p:cNvPr id="620576" name="Rectangle 32">
            <a:extLst>
              <a:ext uri="{FF2B5EF4-FFF2-40B4-BE49-F238E27FC236}">
                <a16:creationId xmlns:a16="http://schemas.microsoft.com/office/drawing/2014/main" id="{A0DEB8FE-6D3F-ECAF-3979-1616275432D4}"/>
              </a:ext>
            </a:extLst>
          </p:cNvPr>
          <p:cNvSpPr>
            <a:spLocks noChangeArrowheads="1"/>
          </p:cNvSpPr>
          <p:nvPr/>
        </p:nvSpPr>
        <p:spPr bwMode="auto">
          <a:xfrm>
            <a:off x="6400800" y="3200400"/>
            <a:ext cx="2590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15:50</a:t>
            </a:r>
          </a:p>
        </p:txBody>
      </p:sp>
      <p:sp>
        <p:nvSpPr>
          <p:cNvPr id="620578" name="Rectangle 34">
            <a:extLst>
              <a:ext uri="{FF2B5EF4-FFF2-40B4-BE49-F238E27FC236}">
                <a16:creationId xmlns:a16="http://schemas.microsoft.com/office/drawing/2014/main" id="{7D348F4A-0027-78FE-FAEF-A10F417E292D}"/>
              </a:ext>
            </a:extLst>
          </p:cNvPr>
          <p:cNvSpPr>
            <a:spLocks noChangeArrowheads="1"/>
          </p:cNvSpPr>
          <p:nvPr/>
        </p:nvSpPr>
        <p:spPr bwMode="auto">
          <a:xfrm>
            <a:off x="152400" y="3886200"/>
            <a:ext cx="24384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Two Questions</a:t>
            </a:r>
          </a:p>
        </p:txBody>
      </p:sp>
      <p:sp>
        <p:nvSpPr>
          <p:cNvPr id="620579" name="Rectangle 35">
            <a:extLst>
              <a:ext uri="{FF2B5EF4-FFF2-40B4-BE49-F238E27FC236}">
                <a16:creationId xmlns:a16="http://schemas.microsoft.com/office/drawing/2014/main" id="{79307CA4-EE23-CE27-FDDA-6CCAC8CBB863}"/>
              </a:ext>
            </a:extLst>
          </p:cNvPr>
          <p:cNvSpPr>
            <a:spLocks noChangeArrowheads="1"/>
          </p:cNvSpPr>
          <p:nvPr/>
        </p:nvSpPr>
        <p:spPr bwMode="auto">
          <a:xfrm>
            <a:off x="2590800" y="3886200"/>
            <a:ext cx="64008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Three answers: The resurrection body is…</a:t>
            </a:r>
          </a:p>
        </p:txBody>
      </p:sp>
      <p:sp>
        <p:nvSpPr>
          <p:cNvPr id="620581" name="Rectangle 37">
            <a:extLst>
              <a:ext uri="{FF2B5EF4-FFF2-40B4-BE49-F238E27FC236}">
                <a16:creationId xmlns:a16="http://schemas.microsoft.com/office/drawing/2014/main" id="{C6701053-4BE8-8D60-AD0B-BFAAA8C60706}"/>
              </a:ext>
            </a:extLst>
          </p:cNvPr>
          <p:cNvSpPr>
            <a:spLocks noChangeArrowheads="1"/>
          </p:cNvSpPr>
          <p:nvPr/>
        </p:nvSpPr>
        <p:spPr bwMode="auto">
          <a:xfrm>
            <a:off x="152400" y="4953000"/>
            <a:ext cx="24384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How raised?</a:t>
            </a:r>
            <a:b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b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 What body?</a:t>
            </a:r>
          </a:p>
        </p:txBody>
      </p:sp>
      <p:sp>
        <p:nvSpPr>
          <p:cNvPr id="620582" name="Rectangle 38">
            <a:extLst>
              <a:ext uri="{FF2B5EF4-FFF2-40B4-BE49-F238E27FC236}">
                <a16:creationId xmlns:a16="http://schemas.microsoft.com/office/drawing/2014/main" id="{248A415A-FC69-E40C-78CA-2BD3DBFD23BB}"/>
              </a:ext>
            </a:extLst>
          </p:cNvPr>
          <p:cNvSpPr>
            <a:spLocks noChangeArrowheads="1"/>
          </p:cNvSpPr>
          <p:nvPr/>
        </p:nvSpPr>
        <p:spPr bwMode="auto">
          <a:xfrm>
            <a:off x="2590800" y="4953000"/>
            <a:ext cx="1828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Illustrated in nature</a:t>
            </a:r>
          </a:p>
        </p:txBody>
      </p:sp>
      <p:sp>
        <p:nvSpPr>
          <p:cNvPr id="620583" name="Rectangle 39">
            <a:extLst>
              <a:ext uri="{FF2B5EF4-FFF2-40B4-BE49-F238E27FC236}">
                <a16:creationId xmlns:a16="http://schemas.microsoft.com/office/drawing/2014/main" id="{FB917D86-DFBC-218B-D15B-25E8EFCDED85}"/>
              </a:ext>
            </a:extLst>
          </p:cNvPr>
          <p:cNvSpPr>
            <a:spLocks noChangeArrowheads="1"/>
          </p:cNvSpPr>
          <p:nvPr/>
        </p:nvSpPr>
        <p:spPr bwMode="auto">
          <a:xfrm>
            <a:off x="4419600" y="4953000"/>
            <a:ext cx="1973263"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Necessary from Old Testament</a:t>
            </a:r>
          </a:p>
        </p:txBody>
      </p:sp>
      <p:sp>
        <p:nvSpPr>
          <p:cNvPr id="620584" name="Rectangle 40">
            <a:extLst>
              <a:ext uri="{FF2B5EF4-FFF2-40B4-BE49-F238E27FC236}">
                <a16:creationId xmlns:a16="http://schemas.microsoft.com/office/drawing/2014/main" id="{9ABE6BC2-CFB4-BA75-CDC5-CC8C2A719037}"/>
              </a:ext>
            </a:extLst>
          </p:cNvPr>
          <p:cNvSpPr>
            <a:spLocks noChangeArrowheads="1"/>
          </p:cNvSpPr>
          <p:nvPr/>
        </p:nvSpPr>
        <p:spPr bwMode="auto">
          <a:xfrm>
            <a:off x="6400800" y="4953000"/>
            <a:ext cx="2590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Experienced at the Second Coming</a:t>
            </a:r>
          </a:p>
        </p:txBody>
      </p:sp>
      <p:sp>
        <p:nvSpPr>
          <p:cNvPr id="2" name="Rectangle 5">
            <a:extLst>
              <a:ext uri="{FF2B5EF4-FFF2-40B4-BE49-F238E27FC236}">
                <a16:creationId xmlns:a16="http://schemas.microsoft.com/office/drawing/2014/main" id="{E22C331B-A6AD-3E77-A42A-18247BCFA217}"/>
              </a:ext>
            </a:extLst>
          </p:cNvPr>
          <p:cNvSpPr txBox="1">
            <a:spLocks noChangeArrowheads="1"/>
          </p:cNvSpPr>
          <p:nvPr/>
        </p:nvSpPr>
        <p:spPr bwMode="auto">
          <a:xfrm>
            <a:off x="68580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imes New Roman"/>
                <a:ea typeface="ＭＳ Ｐゴシック" charset="0"/>
                <a:cs typeface="+mn-cs"/>
              </a:rPr>
              <a:t>Stephen J. Bramer, DTS</a:t>
            </a:r>
            <a:endPar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620547">
                                            <p:txEl>
                                              <p:pRg st="0" end="0"/>
                                            </p:txEl>
                                          </p:spTgt>
                                        </p:tgtEl>
                                        <p:attrNameLst>
                                          <p:attrName>style.visibility</p:attrName>
                                        </p:attrNameLst>
                                      </p:cBhvr>
                                      <p:to>
                                        <p:strVal val="visible"/>
                                      </p:to>
                                    </p:set>
                                    <p:anim calcmode="lin" valueType="num">
                                      <p:cBhvr>
                                        <p:cTn id="7" dur="500" fill="hold"/>
                                        <p:tgtEl>
                                          <p:spTgt spid="62054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2054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20547">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620547">
                                            <p:txEl>
                                              <p:pRg st="1" end="1"/>
                                            </p:txEl>
                                          </p:spTgt>
                                        </p:tgtEl>
                                        <p:attrNameLst>
                                          <p:attrName>style.visibility</p:attrName>
                                        </p:attrNameLst>
                                      </p:cBhvr>
                                      <p:to>
                                        <p:strVal val="visible"/>
                                      </p:to>
                                    </p:set>
                                    <p:anim calcmode="lin" valueType="num">
                                      <p:cBhvr>
                                        <p:cTn id="14" dur="500" fill="hold"/>
                                        <p:tgtEl>
                                          <p:spTgt spid="62054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2054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20547">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nodeType="clickEffect">
                                  <p:stCondLst>
                                    <p:cond delay="0"/>
                                  </p:stCondLst>
                                  <p:childTnLst>
                                    <p:set>
                                      <p:cBhvr>
                                        <p:cTn id="20" dur="1" fill="hold">
                                          <p:stCondLst>
                                            <p:cond delay="0"/>
                                          </p:stCondLst>
                                        </p:cTn>
                                        <p:tgtEl>
                                          <p:spTgt spid="620573"/>
                                        </p:tgtEl>
                                        <p:attrNameLst>
                                          <p:attrName>style.visibility</p:attrName>
                                        </p:attrNameLst>
                                      </p:cBhvr>
                                      <p:to>
                                        <p:strVal val="visible"/>
                                      </p:to>
                                    </p:set>
                                    <p:anim calcmode="lin" valueType="num">
                                      <p:cBhvr>
                                        <p:cTn id="21" dur="500" fill="hold"/>
                                        <p:tgtEl>
                                          <p:spTgt spid="620573"/>
                                        </p:tgtEl>
                                        <p:attrNameLst>
                                          <p:attrName>ppt_w</p:attrName>
                                        </p:attrNameLst>
                                      </p:cBhvr>
                                      <p:tavLst>
                                        <p:tav tm="0">
                                          <p:val>
                                            <p:fltVal val="0"/>
                                          </p:val>
                                        </p:tav>
                                        <p:tav tm="100000">
                                          <p:val>
                                            <p:strVal val="#ppt_w"/>
                                          </p:val>
                                        </p:tav>
                                      </p:tavLst>
                                    </p:anim>
                                    <p:anim calcmode="lin" valueType="num">
                                      <p:cBhvr>
                                        <p:cTn id="22" dur="500" fill="hold"/>
                                        <p:tgtEl>
                                          <p:spTgt spid="620573"/>
                                        </p:tgtEl>
                                        <p:attrNameLst>
                                          <p:attrName>ppt_h</p:attrName>
                                        </p:attrNameLst>
                                      </p:cBhvr>
                                      <p:tavLst>
                                        <p:tav tm="0">
                                          <p:val>
                                            <p:fltVal val="0"/>
                                          </p:val>
                                        </p:tav>
                                        <p:tav tm="100000">
                                          <p:val>
                                            <p:strVal val="#ppt_h"/>
                                          </p:val>
                                        </p:tav>
                                      </p:tavLst>
                                    </p:anim>
                                    <p:animEffect transition="in" filter="fade">
                                      <p:cBhvr>
                                        <p:cTn id="23" dur="500"/>
                                        <p:tgtEl>
                                          <p:spTgt spid="620573"/>
                                        </p:tgtEl>
                                      </p:cBhvr>
                                    </p:animEffect>
                                  </p:childTnLst>
                                </p:cTn>
                              </p:par>
                              <p:par>
                                <p:cTn id="24" presetID="53" presetClass="entr" presetSubtype="0" fill="hold" nodeType="withEffect">
                                  <p:stCondLst>
                                    <p:cond delay="0"/>
                                  </p:stCondLst>
                                  <p:childTnLst>
                                    <p:set>
                                      <p:cBhvr>
                                        <p:cTn id="25" dur="1" fill="hold">
                                          <p:stCondLst>
                                            <p:cond delay="0"/>
                                          </p:stCondLst>
                                        </p:cTn>
                                        <p:tgtEl>
                                          <p:spTgt spid="620578"/>
                                        </p:tgtEl>
                                        <p:attrNameLst>
                                          <p:attrName>style.visibility</p:attrName>
                                        </p:attrNameLst>
                                      </p:cBhvr>
                                      <p:to>
                                        <p:strVal val="visible"/>
                                      </p:to>
                                    </p:set>
                                    <p:anim calcmode="lin" valueType="num">
                                      <p:cBhvr>
                                        <p:cTn id="26" dur="500" fill="hold"/>
                                        <p:tgtEl>
                                          <p:spTgt spid="620578"/>
                                        </p:tgtEl>
                                        <p:attrNameLst>
                                          <p:attrName>ppt_w</p:attrName>
                                        </p:attrNameLst>
                                      </p:cBhvr>
                                      <p:tavLst>
                                        <p:tav tm="0">
                                          <p:val>
                                            <p:fltVal val="0"/>
                                          </p:val>
                                        </p:tav>
                                        <p:tav tm="100000">
                                          <p:val>
                                            <p:strVal val="#ppt_w"/>
                                          </p:val>
                                        </p:tav>
                                      </p:tavLst>
                                    </p:anim>
                                    <p:anim calcmode="lin" valueType="num">
                                      <p:cBhvr>
                                        <p:cTn id="27" dur="500" fill="hold"/>
                                        <p:tgtEl>
                                          <p:spTgt spid="620578"/>
                                        </p:tgtEl>
                                        <p:attrNameLst>
                                          <p:attrName>ppt_h</p:attrName>
                                        </p:attrNameLst>
                                      </p:cBhvr>
                                      <p:tavLst>
                                        <p:tav tm="0">
                                          <p:val>
                                            <p:fltVal val="0"/>
                                          </p:val>
                                        </p:tav>
                                        <p:tav tm="100000">
                                          <p:val>
                                            <p:strVal val="#ppt_h"/>
                                          </p:val>
                                        </p:tav>
                                      </p:tavLst>
                                    </p:anim>
                                    <p:animEffect transition="in" filter="fade">
                                      <p:cBhvr>
                                        <p:cTn id="28" dur="500"/>
                                        <p:tgtEl>
                                          <p:spTgt spid="620578"/>
                                        </p:tgtEl>
                                      </p:cBhvr>
                                    </p:animEffect>
                                  </p:childTnLst>
                                </p:cTn>
                              </p:par>
                              <p:par>
                                <p:cTn id="29" presetID="53" presetClass="entr" presetSubtype="0" fill="hold" nodeType="withEffect">
                                  <p:stCondLst>
                                    <p:cond delay="0"/>
                                  </p:stCondLst>
                                  <p:childTnLst>
                                    <p:set>
                                      <p:cBhvr>
                                        <p:cTn id="30" dur="1" fill="hold">
                                          <p:stCondLst>
                                            <p:cond delay="0"/>
                                          </p:stCondLst>
                                        </p:cTn>
                                        <p:tgtEl>
                                          <p:spTgt spid="620581"/>
                                        </p:tgtEl>
                                        <p:attrNameLst>
                                          <p:attrName>style.visibility</p:attrName>
                                        </p:attrNameLst>
                                      </p:cBhvr>
                                      <p:to>
                                        <p:strVal val="visible"/>
                                      </p:to>
                                    </p:set>
                                    <p:anim calcmode="lin" valueType="num">
                                      <p:cBhvr>
                                        <p:cTn id="31" dur="500" fill="hold"/>
                                        <p:tgtEl>
                                          <p:spTgt spid="620581"/>
                                        </p:tgtEl>
                                        <p:attrNameLst>
                                          <p:attrName>ppt_w</p:attrName>
                                        </p:attrNameLst>
                                      </p:cBhvr>
                                      <p:tavLst>
                                        <p:tav tm="0">
                                          <p:val>
                                            <p:fltVal val="0"/>
                                          </p:val>
                                        </p:tav>
                                        <p:tav tm="100000">
                                          <p:val>
                                            <p:strVal val="#ppt_w"/>
                                          </p:val>
                                        </p:tav>
                                      </p:tavLst>
                                    </p:anim>
                                    <p:anim calcmode="lin" valueType="num">
                                      <p:cBhvr>
                                        <p:cTn id="32" dur="500" fill="hold"/>
                                        <p:tgtEl>
                                          <p:spTgt spid="620581"/>
                                        </p:tgtEl>
                                        <p:attrNameLst>
                                          <p:attrName>ppt_h</p:attrName>
                                        </p:attrNameLst>
                                      </p:cBhvr>
                                      <p:tavLst>
                                        <p:tav tm="0">
                                          <p:val>
                                            <p:fltVal val="0"/>
                                          </p:val>
                                        </p:tav>
                                        <p:tav tm="100000">
                                          <p:val>
                                            <p:strVal val="#ppt_h"/>
                                          </p:val>
                                        </p:tav>
                                      </p:tavLst>
                                    </p:anim>
                                    <p:animEffect transition="in" filter="fade">
                                      <p:cBhvr>
                                        <p:cTn id="33" dur="500"/>
                                        <p:tgtEl>
                                          <p:spTgt spid="62058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3" presetClass="entr" presetSubtype="0" fill="hold" nodeType="clickEffect">
                                  <p:stCondLst>
                                    <p:cond delay="0"/>
                                  </p:stCondLst>
                                  <p:childTnLst>
                                    <p:set>
                                      <p:cBhvr>
                                        <p:cTn id="37" dur="1" fill="hold">
                                          <p:stCondLst>
                                            <p:cond delay="0"/>
                                          </p:stCondLst>
                                        </p:cTn>
                                        <p:tgtEl>
                                          <p:spTgt spid="620574"/>
                                        </p:tgtEl>
                                        <p:attrNameLst>
                                          <p:attrName>style.visibility</p:attrName>
                                        </p:attrNameLst>
                                      </p:cBhvr>
                                      <p:to>
                                        <p:strVal val="visible"/>
                                      </p:to>
                                    </p:set>
                                    <p:anim calcmode="lin" valueType="num">
                                      <p:cBhvr>
                                        <p:cTn id="38" dur="500" fill="hold"/>
                                        <p:tgtEl>
                                          <p:spTgt spid="620574"/>
                                        </p:tgtEl>
                                        <p:attrNameLst>
                                          <p:attrName>ppt_w</p:attrName>
                                        </p:attrNameLst>
                                      </p:cBhvr>
                                      <p:tavLst>
                                        <p:tav tm="0">
                                          <p:val>
                                            <p:fltVal val="0"/>
                                          </p:val>
                                        </p:tav>
                                        <p:tav tm="100000">
                                          <p:val>
                                            <p:strVal val="#ppt_w"/>
                                          </p:val>
                                        </p:tav>
                                      </p:tavLst>
                                    </p:anim>
                                    <p:anim calcmode="lin" valueType="num">
                                      <p:cBhvr>
                                        <p:cTn id="39" dur="500" fill="hold"/>
                                        <p:tgtEl>
                                          <p:spTgt spid="620574"/>
                                        </p:tgtEl>
                                        <p:attrNameLst>
                                          <p:attrName>ppt_h</p:attrName>
                                        </p:attrNameLst>
                                      </p:cBhvr>
                                      <p:tavLst>
                                        <p:tav tm="0">
                                          <p:val>
                                            <p:fltVal val="0"/>
                                          </p:val>
                                        </p:tav>
                                        <p:tav tm="100000">
                                          <p:val>
                                            <p:strVal val="#ppt_h"/>
                                          </p:val>
                                        </p:tav>
                                      </p:tavLst>
                                    </p:anim>
                                    <p:animEffect transition="in" filter="fade">
                                      <p:cBhvr>
                                        <p:cTn id="40" dur="500"/>
                                        <p:tgtEl>
                                          <p:spTgt spid="620574"/>
                                        </p:tgtEl>
                                      </p:cBhvr>
                                    </p:animEffect>
                                  </p:childTnLst>
                                </p:cTn>
                              </p:par>
                              <p:par>
                                <p:cTn id="41" presetID="53" presetClass="entr" presetSubtype="0" fill="hold" nodeType="withEffect">
                                  <p:stCondLst>
                                    <p:cond delay="0"/>
                                  </p:stCondLst>
                                  <p:childTnLst>
                                    <p:set>
                                      <p:cBhvr>
                                        <p:cTn id="42" dur="1" fill="hold">
                                          <p:stCondLst>
                                            <p:cond delay="0"/>
                                          </p:stCondLst>
                                        </p:cTn>
                                        <p:tgtEl>
                                          <p:spTgt spid="620575"/>
                                        </p:tgtEl>
                                        <p:attrNameLst>
                                          <p:attrName>style.visibility</p:attrName>
                                        </p:attrNameLst>
                                      </p:cBhvr>
                                      <p:to>
                                        <p:strVal val="visible"/>
                                      </p:to>
                                    </p:set>
                                    <p:anim calcmode="lin" valueType="num">
                                      <p:cBhvr>
                                        <p:cTn id="43" dur="500" fill="hold"/>
                                        <p:tgtEl>
                                          <p:spTgt spid="620575"/>
                                        </p:tgtEl>
                                        <p:attrNameLst>
                                          <p:attrName>ppt_w</p:attrName>
                                        </p:attrNameLst>
                                      </p:cBhvr>
                                      <p:tavLst>
                                        <p:tav tm="0">
                                          <p:val>
                                            <p:fltVal val="0"/>
                                          </p:val>
                                        </p:tav>
                                        <p:tav tm="100000">
                                          <p:val>
                                            <p:strVal val="#ppt_w"/>
                                          </p:val>
                                        </p:tav>
                                      </p:tavLst>
                                    </p:anim>
                                    <p:anim calcmode="lin" valueType="num">
                                      <p:cBhvr>
                                        <p:cTn id="44" dur="500" fill="hold"/>
                                        <p:tgtEl>
                                          <p:spTgt spid="620575"/>
                                        </p:tgtEl>
                                        <p:attrNameLst>
                                          <p:attrName>ppt_h</p:attrName>
                                        </p:attrNameLst>
                                      </p:cBhvr>
                                      <p:tavLst>
                                        <p:tav tm="0">
                                          <p:val>
                                            <p:fltVal val="0"/>
                                          </p:val>
                                        </p:tav>
                                        <p:tav tm="100000">
                                          <p:val>
                                            <p:strVal val="#ppt_h"/>
                                          </p:val>
                                        </p:tav>
                                      </p:tavLst>
                                    </p:anim>
                                    <p:animEffect transition="in" filter="fade">
                                      <p:cBhvr>
                                        <p:cTn id="45" dur="500"/>
                                        <p:tgtEl>
                                          <p:spTgt spid="620575"/>
                                        </p:tgtEl>
                                      </p:cBhvr>
                                    </p:animEffect>
                                  </p:childTnLst>
                                </p:cTn>
                              </p:par>
                              <p:par>
                                <p:cTn id="46" presetID="53" presetClass="entr" presetSubtype="0" fill="hold" nodeType="withEffect">
                                  <p:stCondLst>
                                    <p:cond delay="0"/>
                                  </p:stCondLst>
                                  <p:childTnLst>
                                    <p:set>
                                      <p:cBhvr>
                                        <p:cTn id="47" dur="1" fill="hold">
                                          <p:stCondLst>
                                            <p:cond delay="0"/>
                                          </p:stCondLst>
                                        </p:cTn>
                                        <p:tgtEl>
                                          <p:spTgt spid="620576"/>
                                        </p:tgtEl>
                                        <p:attrNameLst>
                                          <p:attrName>style.visibility</p:attrName>
                                        </p:attrNameLst>
                                      </p:cBhvr>
                                      <p:to>
                                        <p:strVal val="visible"/>
                                      </p:to>
                                    </p:set>
                                    <p:anim calcmode="lin" valueType="num">
                                      <p:cBhvr>
                                        <p:cTn id="48" dur="500" fill="hold"/>
                                        <p:tgtEl>
                                          <p:spTgt spid="620576"/>
                                        </p:tgtEl>
                                        <p:attrNameLst>
                                          <p:attrName>ppt_w</p:attrName>
                                        </p:attrNameLst>
                                      </p:cBhvr>
                                      <p:tavLst>
                                        <p:tav tm="0">
                                          <p:val>
                                            <p:fltVal val="0"/>
                                          </p:val>
                                        </p:tav>
                                        <p:tav tm="100000">
                                          <p:val>
                                            <p:strVal val="#ppt_w"/>
                                          </p:val>
                                        </p:tav>
                                      </p:tavLst>
                                    </p:anim>
                                    <p:anim calcmode="lin" valueType="num">
                                      <p:cBhvr>
                                        <p:cTn id="49" dur="500" fill="hold"/>
                                        <p:tgtEl>
                                          <p:spTgt spid="620576"/>
                                        </p:tgtEl>
                                        <p:attrNameLst>
                                          <p:attrName>ppt_h</p:attrName>
                                        </p:attrNameLst>
                                      </p:cBhvr>
                                      <p:tavLst>
                                        <p:tav tm="0">
                                          <p:val>
                                            <p:fltVal val="0"/>
                                          </p:val>
                                        </p:tav>
                                        <p:tav tm="100000">
                                          <p:val>
                                            <p:strVal val="#ppt_h"/>
                                          </p:val>
                                        </p:tav>
                                      </p:tavLst>
                                    </p:anim>
                                    <p:animEffect transition="in" filter="fade">
                                      <p:cBhvr>
                                        <p:cTn id="50" dur="500"/>
                                        <p:tgtEl>
                                          <p:spTgt spid="620576"/>
                                        </p:tgtEl>
                                      </p:cBhvr>
                                    </p:animEffect>
                                  </p:childTnLst>
                                </p:cTn>
                              </p:par>
                              <p:par>
                                <p:cTn id="51" presetID="53" presetClass="entr" presetSubtype="0" fill="hold" nodeType="withEffect">
                                  <p:stCondLst>
                                    <p:cond delay="0"/>
                                  </p:stCondLst>
                                  <p:childTnLst>
                                    <p:set>
                                      <p:cBhvr>
                                        <p:cTn id="52" dur="1" fill="hold">
                                          <p:stCondLst>
                                            <p:cond delay="0"/>
                                          </p:stCondLst>
                                        </p:cTn>
                                        <p:tgtEl>
                                          <p:spTgt spid="620579"/>
                                        </p:tgtEl>
                                        <p:attrNameLst>
                                          <p:attrName>style.visibility</p:attrName>
                                        </p:attrNameLst>
                                      </p:cBhvr>
                                      <p:to>
                                        <p:strVal val="visible"/>
                                      </p:to>
                                    </p:set>
                                    <p:anim calcmode="lin" valueType="num">
                                      <p:cBhvr>
                                        <p:cTn id="53" dur="500" fill="hold"/>
                                        <p:tgtEl>
                                          <p:spTgt spid="620579"/>
                                        </p:tgtEl>
                                        <p:attrNameLst>
                                          <p:attrName>ppt_w</p:attrName>
                                        </p:attrNameLst>
                                      </p:cBhvr>
                                      <p:tavLst>
                                        <p:tav tm="0">
                                          <p:val>
                                            <p:fltVal val="0"/>
                                          </p:val>
                                        </p:tav>
                                        <p:tav tm="100000">
                                          <p:val>
                                            <p:strVal val="#ppt_w"/>
                                          </p:val>
                                        </p:tav>
                                      </p:tavLst>
                                    </p:anim>
                                    <p:anim calcmode="lin" valueType="num">
                                      <p:cBhvr>
                                        <p:cTn id="54" dur="500" fill="hold"/>
                                        <p:tgtEl>
                                          <p:spTgt spid="620579"/>
                                        </p:tgtEl>
                                        <p:attrNameLst>
                                          <p:attrName>ppt_h</p:attrName>
                                        </p:attrNameLst>
                                      </p:cBhvr>
                                      <p:tavLst>
                                        <p:tav tm="0">
                                          <p:val>
                                            <p:fltVal val="0"/>
                                          </p:val>
                                        </p:tav>
                                        <p:tav tm="100000">
                                          <p:val>
                                            <p:strVal val="#ppt_h"/>
                                          </p:val>
                                        </p:tav>
                                      </p:tavLst>
                                    </p:anim>
                                    <p:animEffect transition="in" filter="fade">
                                      <p:cBhvr>
                                        <p:cTn id="55" dur="500"/>
                                        <p:tgtEl>
                                          <p:spTgt spid="62057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3" presetClass="entr" presetSubtype="0" fill="hold" nodeType="clickEffect">
                                  <p:stCondLst>
                                    <p:cond delay="0"/>
                                  </p:stCondLst>
                                  <p:childTnLst>
                                    <p:set>
                                      <p:cBhvr>
                                        <p:cTn id="59" dur="1" fill="hold">
                                          <p:stCondLst>
                                            <p:cond delay="0"/>
                                          </p:stCondLst>
                                        </p:cTn>
                                        <p:tgtEl>
                                          <p:spTgt spid="620582"/>
                                        </p:tgtEl>
                                        <p:attrNameLst>
                                          <p:attrName>style.visibility</p:attrName>
                                        </p:attrNameLst>
                                      </p:cBhvr>
                                      <p:to>
                                        <p:strVal val="visible"/>
                                      </p:to>
                                    </p:set>
                                    <p:anim calcmode="lin" valueType="num">
                                      <p:cBhvr>
                                        <p:cTn id="60" dur="500" fill="hold"/>
                                        <p:tgtEl>
                                          <p:spTgt spid="620582"/>
                                        </p:tgtEl>
                                        <p:attrNameLst>
                                          <p:attrName>ppt_w</p:attrName>
                                        </p:attrNameLst>
                                      </p:cBhvr>
                                      <p:tavLst>
                                        <p:tav tm="0">
                                          <p:val>
                                            <p:fltVal val="0"/>
                                          </p:val>
                                        </p:tav>
                                        <p:tav tm="100000">
                                          <p:val>
                                            <p:strVal val="#ppt_w"/>
                                          </p:val>
                                        </p:tav>
                                      </p:tavLst>
                                    </p:anim>
                                    <p:anim calcmode="lin" valueType="num">
                                      <p:cBhvr>
                                        <p:cTn id="61" dur="500" fill="hold"/>
                                        <p:tgtEl>
                                          <p:spTgt spid="620582"/>
                                        </p:tgtEl>
                                        <p:attrNameLst>
                                          <p:attrName>ppt_h</p:attrName>
                                        </p:attrNameLst>
                                      </p:cBhvr>
                                      <p:tavLst>
                                        <p:tav tm="0">
                                          <p:val>
                                            <p:fltVal val="0"/>
                                          </p:val>
                                        </p:tav>
                                        <p:tav tm="100000">
                                          <p:val>
                                            <p:strVal val="#ppt_h"/>
                                          </p:val>
                                        </p:tav>
                                      </p:tavLst>
                                    </p:anim>
                                    <p:animEffect transition="in" filter="fade">
                                      <p:cBhvr>
                                        <p:cTn id="62" dur="500"/>
                                        <p:tgtEl>
                                          <p:spTgt spid="62058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3" presetClass="entr" presetSubtype="0" fill="hold" nodeType="clickEffect">
                                  <p:stCondLst>
                                    <p:cond delay="0"/>
                                  </p:stCondLst>
                                  <p:childTnLst>
                                    <p:set>
                                      <p:cBhvr>
                                        <p:cTn id="66" dur="1" fill="hold">
                                          <p:stCondLst>
                                            <p:cond delay="0"/>
                                          </p:stCondLst>
                                        </p:cTn>
                                        <p:tgtEl>
                                          <p:spTgt spid="620583"/>
                                        </p:tgtEl>
                                        <p:attrNameLst>
                                          <p:attrName>style.visibility</p:attrName>
                                        </p:attrNameLst>
                                      </p:cBhvr>
                                      <p:to>
                                        <p:strVal val="visible"/>
                                      </p:to>
                                    </p:set>
                                    <p:anim calcmode="lin" valueType="num">
                                      <p:cBhvr>
                                        <p:cTn id="67" dur="500" fill="hold"/>
                                        <p:tgtEl>
                                          <p:spTgt spid="620583"/>
                                        </p:tgtEl>
                                        <p:attrNameLst>
                                          <p:attrName>ppt_w</p:attrName>
                                        </p:attrNameLst>
                                      </p:cBhvr>
                                      <p:tavLst>
                                        <p:tav tm="0">
                                          <p:val>
                                            <p:fltVal val="0"/>
                                          </p:val>
                                        </p:tav>
                                        <p:tav tm="100000">
                                          <p:val>
                                            <p:strVal val="#ppt_w"/>
                                          </p:val>
                                        </p:tav>
                                      </p:tavLst>
                                    </p:anim>
                                    <p:anim calcmode="lin" valueType="num">
                                      <p:cBhvr>
                                        <p:cTn id="68" dur="500" fill="hold"/>
                                        <p:tgtEl>
                                          <p:spTgt spid="620583"/>
                                        </p:tgtEl>
                                        <p:attrNameLst>
                                          <p:attrName>ppt_h</p:attrName>
                                        </p:attrNameLst>
                                      </p:cBhvr>
                                      <p:tavLst>
                                        <p:tav tm="0">
                                          <p:val>
                                            <p:fltVal val="0"/>
                                          </p:val>
                                        </p:tav>
                                        <p:tav tm="100000">
                                          <p:val>
                                            <p:strVal val="#ppt_h"/>
                                          </p:val>
                                        </p:tav>
                                      </p:tavLst>
                                    </p:anim>
                                    <p:animEffect transition="in" filter="fade">
                                      <p:cBhvr>
                                        <p:cTn id="69" dur="500"/>
                                        <p:tgtEl>
                                          <p:spTgt spid="62058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53" presetClass="entr" presetSubtype="0" fill="hold" nodeType="clickEffect">
                                  <p:stCondLst>
                                    <p:cond delay="0"/>
                                  </p:stCondLst>
                                  <p:childTnLst>
                                    <p:set>
                                      <p:cBhvr>
                                        <p:cTn id="73" dur="1" fill="hold">
                                          <p:stCondLst>
                                            <p:cond delay="0"/>
                                          </p:stCondLst>
                                        </p:cTn>
                                        <p:tgtEl>
                                          <p:spTgt spid="620584"/>
                                        </p:tgtEl>
                                        <p:attrNameLst>
                                          <p:attrName>style.visibility</p:attrName>
                                        </p:attrNameLst>
                                      </p:cBhvr>
                                      <p:to>
                                        <p:strVal val="visible"/>
                                      </p:to>
                                    </p:set>
                                    <p:anim calcmode="lin" valueType="num">
                                      <p:cBhvr>
                                        <p:cTn id="74" dur="500" fill="hold"/>
                                        <p:tgtEl>
                                          <p:spTgt spid="620584"/>
                                        </p:tgtEl>
                                        <p:attrNameLst>
                                          <p:attrName>ppt_w</p:attrName>
                                        </p:attrNameLst>
                                      </p:cBhvr>
                                      <p:tavLst>
                                        <p:tav tm="0">
                                          <p:val>
                                            <p:fltVal val="0"/>
                                          </p:val>
                                        </p:tav>
                                        <p:tav tm="100000">
                                          <p:val>
                                            <p:strVal val="#ppt_w"/>
                                          </p:val>
                                        </p:tav>
                                      </p:tavLst>
                                    </p:anim>
                                    <p:anim calcmode="lin" valueType="num">
                                      <p:cBhvr>
                                        <p:cTn id="75" dur="500" fill="hold"/>
                                        <p:tgtEl>
                                          <p:spTgt spid="620584"/>
                                        </p:tgtEl>
                                        <p:attrNameLst>
                                          <p:attrName>ppt_h</p:attrName>
                                        </p:attrNameLst>
                                      </p:cBhvr>
                                      <p:tavLst>
                                        <p:tav tm="0">
                                          <p:val>
                                            <p:fltVal val="0"/>
                                          </p:val>
                                        </p:tav>
                                        <p:tav tm="100000">
                                          <p:val>
                                            <p:strVal val="#ppt_h"/>
                                          </p:val>
                                        </p:tav>
                                      </p:tavLst>
                                    </p:anim>
                                    <p:animEffect transition="in" filter="fade">
                                      <p:cBhvr>
                                        <p:cTn id="76" dur="500"/>
                                        <p:tgtEl>
                                          <p:spTgt spid="62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573" grpId="0" animBg="1"/>
      <p:bldP spid="620574" grpId="0" animBg="1"/>
      <p:bldP spid="620575" grpId="0" animBg="1"/>
      <p:bldP spid="620576" grpId="0" animBg="1"/>
      <p:bldP spid="620578" grpId="0" animBg="1"/>
      <p:bldP spid="620579" grpId="0" animBg="1"/>
      <p:bldP spid="620581" grpId="0" animBg="1"/>
      <p:bldP spid="620582" grpId="0" animBg="1"/>
      <p:bldP spid="620583" grpId="0" animBg="1"/>
      <p:bldP spid="620584"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en-US" sz="5400" b="1" i="1" dirty="0">
                <a:solidFill>
                  <a:srgbClr val="FFFFFF"/>
                </a:solidFill>
                <a:effectLst>
                  <a:glow rad="139700">
                    <a:schemeClr val="tx1"/>
                  </a:glow>
                </a:effectLst>
                <a:latin typeface="Arial" charset="0"/>
                <a:ea typeface="ヒラギノ角ゴ Pro W3" charset="0"/>
                <a:cs typeface="ヒラギノ角ゴ Pro W3" charset="0"/>
              </a:rPr>
              <a:t>Three Illustrations of Our New Bodies:</a:t>
            </a:r>
          </a:p>
        </p:txBody>
      </p:sp>
      <p:sp>
        <p:nvSpPr>
          <p:cNvPr id="5" name="Title 2"/>
          <p:cNvSpPr txBox="1">
            <a:spLocks/>
          </p:cNvSpPr>
          <p:nvPr/>
        </p:nvSpPr>
        <p:spPr bwMode="auto">
          <a:xfrm>
            <a:off x="899592" y="43113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Plant Life (36-38)</a:t>
            </a:r>
          </a:p>
        </p:txBody>
      </p:sp>
      <p:sp>
        <p:nvSpPr>
          <p:cNvPr id="6" name="Title 2"/>
          <p:cNvSpPr txBox="1">
            <a:spLocks/>
          </p:cNvSpPr>
          <p:nvPr/>
        </p:nvSpPr>
        <p:spPr bwMode="auto">
          <a:xfrm>
            <a:off x="899592" y="49971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Animal Life (39)</a:t>
            </a:r>
          </a:p>
        </p:txBody>
      </p:sp>
      <p:sp>
        <p:nvSpPr>
          <p:cNvPr id="7" name="Title 2"/>
          <p:cNvSpPr txBox="1">
            <a:spLocks/>
          </p:cNvSpPr>
          <p:nvPr/>
        </p:nvSpPr>
        <p:spPr bwMode="auto">
          <a:xfrm>
            <a:off x="899592" y="56829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Inanimate Objects (40-41)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a:defRPr/>
            </a:pPr>
            <a:r>
              <a:rPr lang="en-US" b="1" dirty="0">
                <a:solidFill>
                  <a:srgbClr val="FFFFFF"/>
                </a:solidFill>
                <a:effectLst>
                  <a:glow rad="139700">
                    <a:schemeClr val="tx1"/>
                  </a:glow>
                </a:effectLst>
              </a:rPr>
              <a:t>• Plant Life (36-38)</a:t>
            </a:r>
            <a:endParaRPr lang="en-US" dirty="0">
              <a:solidFill>
                <a:schemeClr val="bg1"/>
              </a:solidFill>
              <a:latin typeface="Arial" charset="0"/>
              <a:ea typeface="ヒラギノ角ゴ Pro W3" charset="0"/>
              <a:cs typeface="ヒラギノ角ゴ Pro W3"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a:ea typeface="ヒラギノ角ゴ Pro W3"/>
              </a:rPr>
              <a:t>How a plant grows from a seed</a:t>
            </a:r>
            <a:endParaRPr kumimoji="0" lang="en-US" sz="2800" b="0" i="0" u="none" strike="noStrike" kern="0" cap="none" spc="0" normalizeH="0" baseline="0" noProof="0" dirty="0">
              <a:ln>
                <a:noFill/>
              </a:ln>
              <a:solidFill>
                <a:srgbClr val="000000"/>
              </a:solidFill>
              <a:effectLst/>
              <a:uLnTx/>
              <a:uFillTx/>
              <a:latin typeface="Arial" charset="0"/>
              <a:ea typeface="ヒラギノ角ゴ Pro W3" charset="0"/>
              <a:cs typeface="ヒラギノ角ゴ Pro W3" charset="0"/>
            </a:endParaRPr>
          </a:p>
        </p:txBody>
      </p:sp>
    </p:spTree>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395536" y="609600"/>
            <a:ext cx="5184576" cy="946621"/>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Plant Life (36-38)</a:t>
            </a: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pitchFamily="80" charset="-128"/>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Built</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1120</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Found</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1976</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856 </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years old!</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C. God will judge you for your involvement in </a:t>
            </a:r>
            <a:r>
              <a:rPr lang="en-US" b="1" dirty="0">
                <a:solidFill>
                  <a:srgbClr val="FFFF00"/>
                </a:solidFill>
                <a:effectLst>
                  <a:glow rad="317500">
                    <a:schemeClr val="bg2">
                      <a:alpha val="90000"/>
                    </a:schemeClr>
                  </a:glow>
                </a:effectLst>
                <a:latin typeface="Arial"/>
                <a:cs typeface="Arial"/>
              </a:rPr>
              <a:t>paganism</a:t>
            </a:r>
            <a:r>
              <a:rPr lang="en-US" b="1" dirty="0">
                <a:effectLst>
                  <a:glow rad="317500">
                    <a:schemeClr val="bg2">
                      <a:alpha val="90000"/>
                    </a:schemeClr>
                  </a:glow>
                </a:effectLst>
                <a:latin typeface="Arial"/>
                <a:cs typeface="Arial"/>
              </a:rPr>
              <a:t>.</a:t>
            </a: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Animal Life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p:txBody>
          <a:bodyPr/>
          <a:lstStyle/>
          <a:p>
            <a:pPr>
              <a:defRPr/>
            </a:pPr>
            <a:r>
              <a:rPr lang="en-US" b="1" dirty="0">
                <a:solidFill>
                  <a:srgbClr val="FFFFFF"/>
                </a:solidFill>
                <a:effectLst>
                  <a:glow rad="139700">
                    <a:schemeClr val="tx1"/>
                  </a:glow>
                </a:effectLst>
              </a:rPr>
              <a:t>• Inanimate Objects (40-41)</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Earthly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Heavenly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24817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en-US" b="1">
                <a:latin typeface="Arial" charset="0"/>
                <a:ea typeface="ヒラギノ角ゴ Pro W3" charset="0"/>
                <a:cs typeface="ヒラギノ角ゴ Pro W3" charset="0"/>
              </a:rPr>
              <a:t>The Resurrected Body (42-57)</a:t>
            </a:r>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en-US" b="1" dirty="0">
                <a:solidFill>
                  <a:srgbClr val="FFFFFF"/>
                </a:solidFill>
                <a:effectLst>
                  <a:glow rad="139700">
                    <a:schemeClr val="tx1"/>
                  </a:glow>
                </a:effectLst>
              </a:rPr>
              <a:t>Resurrection is better (42-44a)!</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163117" y="1124744"/>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42—die…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5" name="Title 1"/>
          <p:cNvSpPr txBox="1">
            <a:spLocks/>
          </p:cNvSpPr>
          <p:nvPr/>
        </p:nvSpPr>
        <p:spPr bwMode="auto">
          <a:xfrm>
            <a:off x="5040560" y="1124744"/>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 name="Title 1"/>
          <p:cNvSpPr txBox="1">
            <a:spLocks/>
          </p:cNvSpPr>
          <p:nvPr/>
        </p:nvSpPr>
        <p:spPr bwMode="auto">
          <a:xfrm>
            <a:off x="163117" y="1974438"/>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43a—sin…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0" name="Title 1"/>
          <p:cNvSpPr txBox="1">
            <a:spLocks/>
          </p:cNvSpPr>
          <p:nvPr/>
        </p:nvSpPr>
        <p:spPr bwMode="auto">
          <a:xfrm>
            <a:off x="5040560" y="1952836"/>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 name="Title 1"/>
          <p:cNvSpPr txBox="1">
            <a:spLocks/>
          </p:cNvSpPr>
          <p:nvPr/>
        </p:nvSpPr>
        <p:spPr bwMode="auto">
          <a:xfrm>
            <a:off x="163117" y="2824132"/>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43b—weak…</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3" name="Title 1"/>
          <p:cNvSpPr txBox="1">
            <a:spLocks/>
          </p:cNvSpPr>
          <p:nvPr/>
        </p:nvSpPr>
        <p:spPr bwMode="auto">
          <a:xfrm>
            <a:off x="5040560" y="2816932"/>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powerful!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5" name="Title 1"/>
          <p:cNvSpPr txBox="1">
            <a:spLocks/>
          </p:cNvSpPr>
          <p:nvPr/>
        </p:nvSpPr>
        <p:spPr bwMode="auto">
          <a:xfrm>
            <a:off x="163116" y="3673826"/>
            <a:ext cx="4696915"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44a—physical…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6" name="Title 1"/>
          <p:cNvSpPr txBox="1">
            <a:spLocks/>
          </p:cNvSpPr>
          <p:nvPr/>
        </p:nvSpPr>
        <p:spPr bwMode="auto">
          <a:xfrm>
            <a:off x="5040560" y="3681028"/>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spiritual!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0" y="0"/>
            <a:ext cx="2209800" cy="381000"/>
          </a:xfrm>
        </p:spPr>
        <p:txBody>
          <a:bodyPr/>
          <a:lstStyle/>
          <a:p>
            <a:pPr eaLnBrk="1" hangingPunct="1"/>
            <a:r>
              <a:rPr lang="en-US" sz="1800">
                <a:latin typeface="Arial" charset="0"/>
                <a:ea typeface="ヒラギノ角ゴ Pro W3" charset="0"/>
                <a:cs typeface="ヒラギノ角ゴ Pro W3" charset="0"/>
              </a:rPr>
              <a:t>LORD of Lords</a:t>
            </a: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a:latin typeface="Arial" charset="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685800" y="76200"/>
            <a:ext cx="7772400" cy="1143000"/>
          </a:xfrm>
          <a:effectLst>
            <a:outerShdw blurRad="63500" dist="107763" dir="2700000" algn="ctr" rotWithShape="0">
              <a:schemeClr val="tx2">
                <a:alpha val="74998"/>
              </a:schemeClr>
            </a:outerShdw>
          </a:effectLst>
        </p:spPr>
        <p:txBody>
          <a:bodyPr/>
          <a:lstStyle/>
          <a:p>
            <a:pPr eaLnBrk="1" hangingPunct="1">
              <a:defRPr/>
            </a:pPr>
            <a:r>
              <a:rPr lang="en-US" sz="8800" b="1">
                <a:solidFill>
                  <a:schemeClr val="bg1"/>
                </a:solidFill>
                <a:effectLst>
                  <a:outerShdw blurRad="38100" dist="38100" dir="2700000" algn="tl">
                    <a:srgbClr val="DDDDDD"/>
                  </a:outerShdw>
                </a:effectLst>
                <a:latin typeface="Arial" charset="0"/>
                <a:ea typeface="ヒラギノ角ゴ Pro W3" charset="0"/>
                <a:cs typeface="ヒラギノ角ゴ Pro W3" charset="0"/>
              </a:rPr>
              <a:t>The Rapture</a:t>
            </a:r>
            <a:endParaRPr lang="en-US" sz="8800">
              <a:solidFill>
                <a:schemeClr val="bg1"/>
              </a:solidFill>
              <a:effectLst>
                <a:outerShdw blurRad="38100" dist="38100" dir="2700000" algn="tl">
                  <a:srgbClr val="DDDDDD"/>
                </a:outerShdw>
              </a:effectLst>
              <a:latin typeface="Arial" charset="0"/>
              <a:ea typeface="ヒラギノ角ゴ Pro W3" charset="0"/>
              <a:cs typeface="ヒラギノ角ゴ Pro W3" charset="0"/>
            </a:endParaRPr>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0" name="Rectangle 3"/>
          <p:cNvSpPr>
            <a:spLocks noGrp="1" noChangeArrowheads="1"/>
          </p:cNvSpPr>
          <p:nvPr>
            <p:ph type="title" idx="4294967295"/>
          </p:nvPr>
        </p:nvSpPr>
        <p:spPr/>
        <p:txBody>
          <a:bodyPr/>
          <a:lstStyle/>
          <a:p>
            <a:pPr eaLnBrk="1" hangingPunct="1"/>
            <a:r>
              <a:rPr lang="en-US">
                <a:latin typeface="Arial" charset="0"/>
                <a:ea typeface="ヒラギノ角ゴ Pro W3" charset="0"/>
                <a:cs typeface="ヒラギノ角ゴ Pro W3" charset="0"/>
              </a:rPr>
              <a:t>We will join him in the clouds</a:t>
            </a: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Masons</a:t>
            </a: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Armstrong</a:t>
            </a:r>
            <a:r>
              <a:rPr lang="uk-UA" altLang="ja-JP" dirty="0">
                <a:solidFill>
                  <a:srgbClr val="FFFFFF"/>
                </a:solidFill>
                <a:effectLst>
                  <a:glow rad="317500">
                    <a:srgbClr val="212121">
                      <a:alpha val="90000"/>
                    </a:srgbClr>
                  </a:glow>
                </a:effectLst>
                <a:ea typeface="ＭＳ Ｐゴシック"/>
              </a:rPr>
              <a:t>'</a:t>
            </a:r>
            <a:r>
              <a:rPr lang="en-US" dirty="0">
                <a:solidFill>
                  <a:srgbClr val="FFFFFF"/>
                </a:solidFill>
                <a:effectLst>
                  <a:glow rad="317500">
                    <a:srgbClr val="212121">
                      <a:alpha val="90000"/>
                    </a:srgbClr>
                  </a:glow>
                </a:effectLst>
                <a:ea typeface="ＭＳ Ｐゴシック"/>
              </a:rPr>
              <a:t>s Worldwide Church of God</a:t>
            </a: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en-US" dirty="0">
                <a:solidFill>
                  <a:srgbClr val="FFFFFF"/>
                </a:solidFill>
                <a:effectLst>
                  <a:glow rad="317500">
                    <a:srgbClr val="212121">
                      <a:alpha val="90000"/>
                    </a:srgbClr>
                  </a:glow>
                </a:effectLst>
                <a:ea typeface="ＭＳ Ｐゴシック"/>
              </a:rPr>
              <a:t>Rosicrucian Fellowship</a:t>
            </a: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New Age</a:t>
            </a: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en-US" b="1" kern="1200">
                <a:effectLst>
                  <a:glow rad="317500">
                    <a:schemeClr val="bg2">
                      <a:alpha val="90000"/>
                    </a:schemeClr>
                  </a:glow>
                </a:effectLst>
                <a:latin typeface="Arial"/>
                <a:cs typeface="Arial"/>
              </a:rPr>
              <a:t>Principal Candidate</a:t>
            </a: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5943600"/>
            <a:ext cx="3429000" cy="914400"/>
          </a:xfrm>
        </p:spPr>
        <p:txBody>
          <a:bodyPr/>
          <a:lstStyle/>
          <a:p>
            <a:r>
              <a:rPr lang="en-US" sz="2800">
                <a:latin typeface="Arial" charset="0"/>
                <a:ea typeface="ヒラギノ角ゴ Pro W3" charset="0"/>
                <a:cs typeface="ヒラギノ角ゴ Pro W3" charset="0"/>
              </a:rPr>
              <a:t>1 Cor 15:55 Text</a:t>
            </a: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itle 1"/>
          <p:cNvSpPr>
            <a:spLocks noGrp="1"/>
          </p:cNvSpPr>
          <p:nvPr>
            <p:ph type="title"/>
          </p:nvPr>
        </p:nvSpPr>
        <p:spPr>
          <a:xfrm>
            <a:off x="20608" y="1085088"/>
            <a:ext cx="6944072" cy="2590800"/>
          </a:xfrm>
        </p:spPr>
        <p:txBody>
          <a:bodyPr/>
          <a:lstStyle/>
          <a:p>
            <a:pPr marL="757238" indent="-757238" algn="l">
              <a:defRPr/>
            </a:pP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III. Our future resurrection should spur us to serve Him </a:t>
            </a:r>
            <a:r>
              <a:rPr lang="en-US" sz="4000" b="1" dirty="0">
                <a:solidFill>
                  <a:srgbClr val="FFFF00"/>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confidently </a:t>
            </a: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now </a:t>
            </a:r>
            <a:b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b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(1 Cor 15:58). </a:t>
            </a: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Stand firm in the resurrection</a:t>
            </a: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Don</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t let anyone shake your faith</a:t>
            </a: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Serve Christ wholeheartedly </a:t>
            </a: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78486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You</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err="1">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ll</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be rewarded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913758555"/>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Since Christ </a:t>
            </a:r>
            <a:r>
              <a:rPr lang="en-US" sz="5400" b="1" i="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rose</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 you will too!  So </a:t>
            </a:r>
            <a:r>
              <a:rPr lang="en-US" b="1" dirty="0">
                <a:solidFill>
                  <a:srgbClr val="FFFF00"/>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live like </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it!</a:t>
            </a: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outerShdw dist="88900" dir="2700000" algn="tl" rotWithShape="0">
                    <a:srgbClr val="000000"/>
                  </a:outerShdw>
                </a:effectLst>
                <a:uLnTx/>
                <a:uFillTx/>
                <a:latin typeface="Arial" charset="0"/>
                <a:ea typeface="ヒラギノ角ゴ Pro W3" charset="0"/>
              </a:rPr>
              <a:t>The Main Idea…</a:t>
            </a:r>
          </a:p>
        </p:txBody>
      </p:sp>
    </p:spTree>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4930" name="Title 1"/>
          <p:cNvSpPr>
            <a:spLocks noGrp="1"/>
          </p:cNvSpPr>
          <p:nvPr>
            <p:ph type="title"/>
          </p:nvPr>
        </p:nvSpPr>
        <p:spPr>
          <a:xfrm>
            <a:off x="685800" y="44450"/>
            <a:ext cx="7772400" cy="1143000"/>
          </a:xfrm>
        </p:spPr>
        <p:txBody>
          <a:bodyPr/>
          <a:lstStyle/>
          <a:p>
            <a:r>
              <a:rPr lang="en-US" sz="6000" b="1">
                <a:solidFill>
                  <a:srgbClr val="FFFFFF"/>
                </a:solidFill>
                <a:latin typeface="Arial" charset="0"/>
                <a:ea typeface="ヒラギノ角ゴ Pro W3" charset="0"/>
                <a:cs typeface="ヒラギノ角ゴ Pro W3" charset="0"/>
              </a:rPr>
              <a:t>Resurrection life!</a:t>
            </a: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"…stand firm…give yourself fully to the work of the Lord, because you know that your labor in the Lord is not in vain" (15:58 </a:t>
            </a:r>
            <a:r>
              <a:rPr kumimoji="0" lang="en-US" sz="2400" b="1" i="0" u="none" strike="noStrike" kern="1200" cap="none" spc="0" normalizeH="0" baseline="0" noProof="0">
                <a:ln>
                  <a:noFill/>
                </a:ln>
                <a:solidFill>
                  <a:srgbClr val="FFFFFF"/>
                </a:solidFill>
                <a:effectLst/>
                <a:uLnTx/>
                <a:uFillTx/>
                <a:latin typeface="Arial" charset="0"/>
                <a:ea typeface="ヒラギノ角ゴ Pro W3" charset="0"/>
              </a:rPr>
              <a:t>NIV</a:t>
            </a: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a:t>
            </a:r>
          </a:p>
        </p:txBody>
      </p:sp>
    </p:spTree>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16</a:t>
            </a:r>
          </a:p>
        </p:txBody>
      </p:sp>
    </p:spTree>
    <p:extLst>
      <p:ext uri="{BB962C8B-B14F-4D97-AF65-F5344CB8AC3E}">
        <p14:creationId xmlns:p14="http://schemas.microsoft.com/office/powerpoint/2010/main" val="498511029"/>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en-US" sz="5400">
                <a:solidFill>
                  <a:schemeClr val="bg1"/>
                </a:solidFill>
                <a:latin typeface="Arial" charset="0"/>
                <a:ea typeface="ＭＳ Ｐゴシック" charset="0"/>
                <a:cs typeface="ＭＳ Ｐゴシック" charset="0"/>
              </a:rPr>
              <a:t>Others-Centered Christianity</a:t>
            </a:r>
            <a:endParaRPr lang="en-US" sz="4000">
              <a:latin typeface="Arial" charset="0"/>
              <a:ea typeface="ＭＳ Ｐゴシック" charset="0"/>
              <a:cs typeface="ＭＳ Ｐゴシック"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r>
              <a:rPr lang="en-US" sz="4000" b="0" i="1">
                <a:solidFill>
                  <a:srgbClr val="FFFFFF"/>
                </a:solidFill>
              </a:rPr>
              <a:t>1 Corinthians 16</a:t>
            </a:r>
            <a:endParaRPr lang="en-US" sz="2800" b="0" i="1">
              <a:solidFill>
                <a:srgbClr val="000000"/>
              </a:solidFill>
            </a:endParaRPr>
          </a:p>
        </p:txBody>
      </p:sp>
    </p:spTree>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en-US" sz="11700" b="1" dirty="0">
                <a:solidFill>
                  <a:schemeClr val="bg1"/>
                </a:solidFill>
                <a:effectLst>
                  <a:glow rad="127000">
                    <a:schemeClr val="tx1">
                      <a:alpha val="75000"/>
                    </a:schemeClr>
                  </a:glow>
                </a:effectLst>
                <a:latin typeface="Arial" charset="0"/>
                <a:ea typeface="ＭＳ Ｐゴシック" charset="0"/>
                <a:cs typeface="ＭＳ Ｐゴシック" charset="0"/>
              </a:rPr>
              <a:t>Transitions</a:t>
            </a:r>
            <a:endParaRPr lang="en-US" b="1" dirty="0">
              <a:solidFill>
                <a:schemeClr val="bg1"/>
              </a:solidFill>
              <a:effectLst>
                <a:glow rad="127000">
                  <a:schemeClr val="tx1">
                    <a:alpha val="75000"/>
                  </a:schemeClr>
                </a:glow>
              </a:effectLst>
              <a:latin typeface="Arial" charset="0"/>
              <a:ea typeface="ＭＳ Ｐゴシック" charset="0"/>
              <a:cs typeface="ＭＳ Ｐゴシック"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r>
              <a:rPr lang="en-US" sz="11700" dirty="0">
                <a:solidFill>
                  <a:srgbClr val="FFFFFF"/>
                </a:solidFill>
                <a:effectLst>
                  <a:glow rad="152400">
                    <a:schemeClr val="tx1">
                      <a:alpha val="75000"/>
                    </a:schemeClr>
                  </a:glow>
                </a:effectLst>
              </a:rPr>
              <a:t>What</a:t>
            </a:r>
            <a:r>
              <a:rPr lang="uk-UA" altLang="ja-JP" sz="11700" dirty="0">
                <a:solidFill>
                  <a:srgbClr val="FFFFFF"/>
                </a:solidFill>
                <a:effectLst>
                  <a:glow rad="152400">
                    <a:schemeClr val="tx1">
                      <a:alpha val="75000"/>
                    </a:schemeClr>
                  </a:glow>
                </a:effectLst>
              </a:rPr>
              <a:t>'</a:t>
            </a:r>
            <a:r>
              <a:rPr lang="en-US" sz="11700" dirty="0">
                <a:solidFill>
                  <a:srgbClr val="FFFFFF"/>
                </a:solidFill>
                <a:effectLst>
                  <a:glow rad="152400">
                    <a:schemeClr val="tx1">
                      <a:alpha val="75000"/>
                    </a:schemeClr>
                  </a:glow>
                </a:effectLst>
              </a:rPr>
              <a:t>s yours?</a:t>
            </a:r>
            <a:endParaRPr lang="en-US" sz="4400" dirty="0">
              <a:solidFill>
                <a:srgbClr val="000000"/>
              </a:solidFill>
              <a:effectLst>
                <a:glow rad="152400">
                  <a:schemeClr val="tx1">
                    <a:alpha val="75000"/>
                  </a:schemeClr>
                </a:glow>
              </a:effectLst>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en-US" b="1">
                <a:latin typeface="Arial" charset="0"/>
                <a:ea typeface="ＭＳ Ｐゴシック" charset="0"/>
                <a:cs typeface="ＭＳ Ｐゴシック" charset="0"/>
              </a:rPr>
              <a:t>Transitions often turn us </a:t>
            </a:r>
            <a:r>
              <a:rPr lang="en-US" sz="6000" b="1">
                <a:solidFill>
                  <a:schemeClr val="tx1"/>
                </a:solidFill>
                <a:latin typeface="Arial" charset="0"/>
                <a:ea typeface="ＭＳ Ｐゴシック" charset="0"/>
                <a:cs typeface="ＭＳ Ｐゴシック" charset="0"/>
              </a:rPr>
              <a:t>inward</a:t>
            </a:r>
            <a:r>
              <a:rPr lang="en-US" sz="6000" b="1">
                <a:solidFill>
                  <a:srgbClr val="FF0000"/>
                </a:solidFill>
                <a:latin typeface="Arial" charset="0"/>
                <a:ea typeface="ＭＳ Ｐゴシック" charset="0"/>
                <a:cs typeface="ＭＳ Ｐゴシック" charset="0"/>
              </a:rPr>
              <a:t> </a:t>
            </a:r>
            <a:endParaRPr lang="en-US">
              <a:latin typeface="Arial" charset="0"/>
              <a:ea typeface="ＭＳ Ｐゴシック" charset="0"/>
              <a:cs typeface="ＭＳ Ｐゴシック"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Origin &amp; Destination</a:t>
            </a:r>
          </a:p>
        </p:txBody>
      </p:sp>
      <p:pic>
        <p:nvPicPr>
          <p:cNvPr id="624643" name="Picture 3"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44" name="Text Box 4"/>
          <p:cNvSpPr txBox="1">
            <a:spLocks noChangeArrowheads="1"/>
          </p:cNvSpPr>
          <p:nvPr/>
        </p:nvSpPr>
        <p:spPr bwMode="auto">
          <a:xfrm>
            <a:off x="8393300" y="152402"/>
            <a:ext cx="698129" cy="46164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000000"/>
                </a:solidFill>
              </a:rPr>
              <a:t>157</a:t>
            </a:r>
            <a:endParaRPr lang="en-US" b="0">
              <a:solidFill>
                <a:srgbClr val="000000"/>
              </a:solidFill>
            </a:endParaRPr>
          </a:p>
        </p:txBody>
      </p:sp>
      <p:sp>
        <p:nvSpPr>
          <p:cNvPr id="624645" name="Text Box 5"/>
          <p:cNvSpPr txBox="1">
            <a:spLocks noChangeArrowheads="1"/>
          </p:cNvSpPr>
          <p:nvPr/>
        </p:nvSpPr>
        <p:spPr bwMode="auto">
          <a:xfrm>
            <a:off x="246807" y="152401"/>
            <a:ext cx="8164612" cy="52514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2800">
                <a:solidFill>
                  <a:srgbClr val="FFFFFF"/>
                </a:solidFill>
                <a:ea typeface="SimSun" charset="0"/>
                <a:cs typeface="SimSun" charset="0"/>
              </a:rPr>
              <a:t>1 Corinthians on the Third Missionary Journey</a:t>
            </a:r>
          </a:p>
        </p:txBody>
      </p:sp>
      <p:sp>
        <p:nvSpPr>
          <p:cNvPr id="253958" name="Text Box 6"/>
          <p:cNvSpPr txBox="1">
            <a:spLocks noChangeArrowheads="1"/>
          </p:cNvSpPr>
          <p:nvPr/>
        </p:nvSpPr>
        <p:spPr bwMode="auto">
          <a:xfrm>
            <a:off x="2584170" y="3048003"/>
            <a:ext cx="1467421" cy="830975"/>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Origin:</a:t>
            </a:r>
          </a:p>
          <a:p>
            <a:pPr eaLnBrk="1" hangingPunct="1"/>
            <a:r>
              <a:rPr lang="en-US">
                <a:solidFill>
                  <a:srgbClr val="FFFFFF"/>
                </a:solidFill>
              </a:rPr>
              <a:t>Ephesus</a:t>
            </a:r>
          </a:p>
        </p:txBody>
      </p:sp>
      <p:sp>
        <p:nvSpPr>
          <p:cNvPr id="253959" name="Text Box 7"/>
          <p:cNvSpPr txBox="1">
            <a:spLocks noChangeArrowheads="1"/>
          </p:cNvSpPr>
          <p:nvPr/>
        </p:nvSpPr>
        <p:spPr bwMode="auto">
          <a:xfrm>
            <a:off x="27411" y="3048003"/>
            <a:ext cx="1962899" cy="830975"/>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Destination:</a:t>
            </a:r>
          </a:p>
          <a:p>
            <a:pPr eaLnBrk="1" hangingPunct="1"/>
            <a:r>
              <a:rPr lang="en-US">
                <a:solidFill>
                  <a:srgbClr val="FFFFFF"/>
                </a:solidFill>
              </a:rPr>
              <a:t>Corinth</a:t>
            </a:r>
          </a:p>
        </p:txBody>
      </p:sp>
      <p:sp>
        <p:nvSpPr>
          <p:cNvPr id="253960" name="AutoShape 8"/>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1" name="AutoShape 9"/>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2" name="AutoShape 10"/>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53958"/>
                                        </p:tgtEl>
                                        <p:attrNameLst>
                                          <p:attrName>style.visibility</p:attrName>
                                        </p:attrNameLst>
                                      </p:cBhvr>
                                      <p:to>
                                        <p:strVal val="visible"/>
                                      </p:to>
                                    </p:set>
                                    <p:anim calcmode="lin" valueType="num">
                                      <p:cBhvr>
                                        <p:cTn id="7" dur="1000" fill="hold"/>
                                        <p:tgtEl>
                                          <p:spTgt spid="253958"/>
                                        </p:tgtEl>
                                        <p:attrNameLst>
                                          <p:attrName>ppt_w</p:attrName>
                                        </p:attrNameLst>
                                      </p:cBhvr>
                                      <p:tavLst>
                                        <p:tav tm="0">
                                          <p:val>
                                            <p:fltVal val="0"/>
                                          </p:val>
                                        </p:tav>
                                        <p:tav tm="100000">
                                          <p:val>
                                            <p:strVal val="#ppt_w"/>
                                          </p:val>
                                        </p:tav>
                                      </p:tavLst>
                                    </p:anim>
                                    <p:anim calcmode="lin" valueType="num">
                                      <p:cBhvr>
                                        <p:cTn id="8" dur="1000" fill="hold"/>
                                        <p:tgtEl>
                                          <p:spTgt spid="253958"/>
                                        </p:tgtEl>
                                        <p:attrNameLst>
                                          <p:attrName>ppt_h</p:attrName>
                                        </p:attrNameLst>
                                      </p:cBhvr>
                                      <p:tavLst>
                                        <p:tav tm="0">
                                          <p:val>
                                            <p:fltVal val="0"/>
                                          </p:val>
                                        </p:tav>
                                        <p:tav tm="100000">
                                          <p:val>
                                            <p:strVal val="#ppt_h"/>
                                          </p:val>
                                        </p:tav>
                                      </p:tavLst>
                                    </p:anim>
                                    <p:anim calcmode="lin" valueType="num">
                                      <p:cBhvr>
                                        <p:cTn id="9" dur="1000" fill="hold"/>
                                        <p:tgtEl>
                                          <p:spTgt spid="25395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53958"/>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53960"/>
                                        </p:tgtEl>
                                        <p:attrNameLst>
                                          <p:attrName>style.visibility</p:attrName>
                                        </p:attrNameLst>
                                      </p:cBhvr>
                                      <p:to>
                                        <p:strVal val="visible"/>
                                      </p:to>
                                    </p:set>
                                    <p:anim calcmode="lin" valueType="num">
                                      <p:cBhvr>
                                        <p:cTn id="13" dur="1000" fill="hold"/>
                                        <p:tgtEl>
                                          <p:spTgt spid="253960"/>
                                        </p:tgtEl>
                                        <p:attrNameLst>
                                          <p:attrName>ppt_w</p:attrName>
                                        </p:attrNameLst>
                                      </p:cBhvr>
                                      <p:tavLst>
                                        <p:tav tm="0">
                                          <p:val>
                                            <p:fltVal val="0"/>
                                          </p:val>
                                        </p:tav>
                                        <p:tav tm="100000">
                                          <p:val>
                                            <p:strVal val="#ppt_w"/>
                                          </p:val>
                                        </p:tav>
                                      </p:tavLst>
                                    </p:anim>
                                    <p:anim calcmode="lin" valueType="num">
                                      <p:cBhvr>
                                        <p:cTn id="14" dur="1000" fill="hold"/>
                                        <p:tgtEl>
                                          <p:spTgt spid="253960"/>
                                        </p:tgtEl>
                                        <p:attrNameLst>
                                          <p:attrName>ppt_h</p:attrName>
                                        </p:attrNameLst>
                                      </p:cBhvr>
                                      <p:tavLst>
                                        <p:tav tm="0">
                                          <p:val>
                                            <p:fltVal val="0"/>
                                          </p:val>
                                        </p:tav>
                                        <p:tav tm="100000">
                                          <p:val>
                                            <p:strVal val="#ppt_h"/>
                                          </p:val>
                                        </p:tav>
                                      </p:tavLst>
                                    </p:anim>
                                    <p:anim calcmode="lin" valueType="num">
                                      <p:cBhvr>
                                        <p:cTn id="15" dur="1000" fill="hold"/>
                                        <p:tgtEl>
                                          <p:spTgt spid="25396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539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53962"/>
                                        </p:tgtEl>
                                        <p:attrNameLst>
                                          <p:attrName>style.visibility</p:attrName>
                                        </p:attrNameLst>
                                      </p:cBhvr>
                                      <p:to>
                                        <p:strVal val="visible"/>
                                      </p:to>
                                    </p:set>
                                    <p:animEffect transition="in" filter="wipe(right)">
                                      <p:cBhvr>
                                        <p:cTn id="21" dur="500"/>
                                        <p:tgtEl>
                                          <p:spTgt spid="2539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53961"/>
                                        </p:tgtEl>
                                        <p:attrNameLst>
                                          <p:attrName>style.visibility</p:attrName>
                                        </p:attrNameLst>
                                      </p:cBhvr>
                                      <p:to>
                                        <p:strVal val="visible"/>
                                      </p:to>
                                    </p:set>
                                    <p:anim calcmode="lin" valueType="num">
                                      <p:cBhvr>
                                        <p:cTn id="26" dur="1000" fill="hold"/>
                                        <p:tgtEl>
                                          <p:spTgt spid="253961"/>
                                        </p:tgtEl>
                                        <p:attrNameLst>
                                          <p:attrName>ppt_w</p:attrName>
                                        </p:attrNameLst>
                                      </p:cBhvr>
                                      <p:tavLst>
                                        <p:tav tm="0">
                                          <p:val>
                                            <p:fltVal val="0"/>
                                          </p:val>
                                        </p:tav>
                                        <p:tav tm="100000">
                                          <p:val>
                                            <p:strVal val="#ppt_w"/>
                                          </p:val>
                                        </p:tav>
                                      </p:tavLst>
                                    </p:anim>
                                    <p:anim calcmode="lin" valueType="num">
                                      <p:cBhvr>
                                        <p:cTn id="27" dur="1000" fill="hold"/>
                                        <p:tgtEl>
                                          <p:spTgt spid="253961"/>
                                        </p:tgtEl>
                                        <p:attrNameLst>
                                          <p:attrName>ppt_h</p:attrName>
                                        </p:attrNameLst>
                                      </p:cBhvr>
                                      <p:tavLst>
                                        <p:tav tm="0">
                                          <p:val>
                                            <p:fltVal val="0"/>
                                          </p:val>
                                        </p:tav>
                                        <p:tav tm="100000">
                                          <p:val>
                                            <p:strVal val="#ppt_h"/>
                                          </p:val>
                                        </p:tav>
                                      </p:tavLst>
                                    </p:anim>
                                    <p:anim calcmode="lin" valueType="num">
                                      <p:cBhvr>
                                        <p:cTn id="28" dur="1000" fill="hold"/>
                                        <p:tgtEl>
                                          <p:spTgt spid="253961"/>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53961"/>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53959"/>
                                        </p:tgtEl>
                                        <p:attrNameLst>
                                          <p:attrName>style.visibility</p:attrName>
                                        </p:attrNameLst>
                                      </p:cBhvr>
                                      <p:to>
                                        <p:strVal val="visible"/>
                                      </p:to>
                                    </p:set>
                                    <p:anim calcmode="lin" valueType="num">
                                      <p:cBhvr>
                                        <p:cTn id="32" dur="1000" fill="hold"/>
                                        <p:tgtEl>
                                          <p:spTgt spid="253959"/>
                                        </p:tgtEl>
                                        <p:attrNameLst>
                                          <p:attrName>ppt_w</p:attrName>
                                        </p:attrNameLst>
                                      </p:cBhvr>
                                      <p:tavLst>
                                        <p:tav tm="0">
                                          <p:val>
                                            <p:fltVal val="0"/>
                                          </p:val>
                                        </p:tav>
                                        <p:tav tm="100000">
                                          <p:val>
                                            <p:strVal val="#ppt_w"/>
                                          </p:val>
                                        </p:tav>
                                      </p:tavLst>
                                    </p:anim>
                                    <p:anim calcmode="lin" valueType="num">
                                      <p:cBhvr>
                                        <p:cTn id="33" dur="1000" fill="hold"/>
                                        <p:tgtEl>
                                          <p:spTgt spid="253959"/>
                                        </p:tgtEl>
                                        <p:attrNameLst>
                                          <p:attrName>ppt_h</p:attrName>
                                        </p:attrNameLst>
                                      </p:cBhvr>
                                      <p:tavLst>
                                        <p:tav tm="0">
                                          <p:val>
                                            <p:fltVal val="0"/>
                                          </p:val>
                                        </p:tav>
                                        <p:tav tm="100000">
                                          <p:val>
                                            <p:strVal val="#ppt_h"/>
                                          </p:val>
                                        </p:tav>
                                      </p:tavLst>
                                    </p:anim>
                                    <p:anim calcmode="lin" valueType="num">
                                      <p:cBhvr>
                                        <p:cTn id="34" dur="1000" fill="hold"/>
                                        <p:tgtEl>
                                          <p:spTgt spid="253959"/>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5395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8" grpId="0" animBg="1"/>
      <p:bldP spid="253959" grpId="0" animBg="1"/>
      <p:bldP spid="253960" grpId="0" animBg="1"/>
      <p:bldP spid="253961" grpId="0" animBg="1"/>
      <p:bldP spid="25396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en-US" b="1" kern="1200">
                <a:effectLst>
                  <a:glow rad="317500">
                    <a:schemeClr val="bg2">
                      <a:alpha val="90000"/>
                    </a:schemeClr>
                  </a:glow>
                </a:effectLst>
                <a:latin typeface="Arial"/>
                <a:cs typeface="Arial"/>
              </a:rPr>
              <a:t>God judges sexual sin too</a:t>
            </a: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97765" name="Text Box 5"/>
          <p:cNvSpPr txBox="1">
            <a:spLocks noChangeArrowheads="1"/>
          </p:cNvSpPr>
          <p:nvPr/>
        </p:nvSpPr>
        <p:spPr bwMode="auto">
          <a:xfrm>
            <a:off x="4886325" y="304800"/>
            <a:ext cx="4257675" cy="2470150"/>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defRPr/>
            </a:pPr>
            <a:r>
              <a:rPr lang="en-US" sz="15600">
                <a:solidFill>
                  <a:srgbClr val="FFFFFF"/>
                </a:solidFill>
              </a:rPr>
              <a:t>HPV</a:t>
            </a: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00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50% of sexually active women ages 18-22!</a:t>
            </a: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nchor="ctr"/>
          <a:lstStyle/>
          <a:p>
            <a:pPr eaLnBrk="0" hangingPunct="0"/>
            <a:endParaRPr lang="en-US" b="0">
              <a:solidFill>
                <a:srgbClr val="000000"/>
              </a:solidFill>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en-US" sz="6000" b="1" dirty="0">
                <a:solidFill>
                  <a:schemeClr val="bg1"/>
                </a:solidFill>
                <a:effectLst>
                  <a:glow rad="279400">
                    <a:schemeClr val="tx1"/>
                  </a:glow>
                </a:effectLst>
                <a:latin typeface="Arial Bold Italic" charset="0"/>
                <a:ea typeface="ＭＳ Ｐゴシック" charset="0"/>
                <a:cs typeface="ＭＳ Ｐゴシック" charset="0"/>
              </a:rPr>
              <a:t>How to advance the gospel during transition…</a:t>
            </a:r>
          </a:p>
        </p:txBody>
      </p:sp>
    </p:spTree>
  </p:cSld>
  <p:clrMapOvr>
    <a:masterClrMapping/>
  </p:clrMapOvr>
  <p:transition>
    <p:cut/>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I. </a:t>
            </a:r>
            <a:r>
              <a:rPr lang="en-US" sz="5400" b="1" kern="1200" dirty="0">
                <a:solidFill>
                  <a:srgbClr val="FFFF00"/>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Give</a:t>
            </a:r>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 to needy saints (16:1-4).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Now about the collection for the saints…</a:t>
            </a:r>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 </a:t>
            </a:r>
            <a:br>
              <a:rPr lang="en-US" sz="4000" dirty="0">
                <a:solidFill>
                  <a:srgbClr val="FFFFFF"/>
                </a:solidFill>
                <a:effectLst>
                  <a:outerShdw blurRad="206375" dist="177800" dir="2700000" algn="tl" rotWithShape="0">
                    <a:srgbClr val="000000">
                      <a:alpha val="85000"/>
                    </a:srgbClr>
                  </a:outerShdw>
                </a:effectLst>
                <a:latin typeface="Arial Bold Italic" charset="0"/>
              </a:rPr>
            </a:br>
            <a:r>
              <a:rPr lang="en-US" sz="4000" dirty="0">
                <a:solidFill>
                  <a:srgbClr val="FFFFFF"/>
                </a:solidFill>
                <a:effectLst>
                  <a:outerShdw blurRad="206375" dist="177800" dir="2700000" algn="tl" rotWithShape="0">
                    <a:srgbClr val="000000">
                      <a:alpha val="85000"/>
                    </a:srgbClr>
                  </a:outerShdw>
                </a:effectLst>
                <a:latin typeface="Arial Bold Italic" charset="0"/>
              </a:rPr>
              <a:t>(1 Cor. 16:1)</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r>
              <a:rPr lang="en-US" sz="4000" dirty="0"/>
              <a:t>How to advance the gospel during transition…</a:t>
            </a:r>
          </a:p>
        </p:txBody>
      </p:sp>
    </p:spTree>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en-US" sz="4000" b="1">
                <a:solidFill>
                  <a:srgbClr val="FFFFFF"/>
                </a:solidFill>
                <a:latin typeface="Arial"/>
                <a:ea typeface="ＭＳ Ｐゴシック" charset="0"/>
                <a:cs typeface="Arial"/>
              </a:rPr>
              <a:t>The Collection (16:1-2)</a:t>
            </a: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9" name="Text Box 7"/>
          <p:cNvSpPr txBox="1">
            <a:spLocks noChangeArrowheads="1"/>
          </p:cNvSpPr>
          <p:nvPr/>
        </p:nvSpPr>
        <p:spPr bwMode="auto">
          <a:xfrm>
            <a:off x="8316416" y="4"/>
            <a:ext cx="806829" cy="460221"/>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en-US">
                <a:solidFill>
                  <a:srgbClr val="FFFFFF"/>
                </a:solidFill>
                <a:latin typeface="Arial"/>
                <a:ea typeface="ＭＳ Ｐゴシック" charset="-128"/>
                <a:cs typeface="Arial"/>
              </a:rPr>
              <a:t>154f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sp>
        <p:nvSpPr>
          <p:cNvPr id="6" name="TextBox 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en-US">
                <a:latin typeface="Arial" charset="0"/>
                <a:ea typeface="ＭＳ Ｐゴシック" charset="0"/>
                <a:cs typeface="ＭＳ Ｐゴシック" charset="0"/>
              </a:rPr>
              <a:t>What about the tithe?</a:t>
            </a: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en-US" sz="2800" b="0" dirty="0">
                <a:solidFill>
                  <a:schemeClr val="tx2"/>
                </a:solidFill>
              </a:rPr>
              <a:t>Can you loan me ten bucks for my tithe?</a:t>
            </a: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lIns="91416" tIns="45709" rIns="91416" bIns="45709"/>
          <a:lstStyle/>
          <a:p>
            <a:pPr algn="l" eaLnBrk="0" hangingPunct="0"/>
            <a:endParaRPr lang="en-US" b="0"/>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en-US" dirty="0">
                <a:solidFill>
                  <a:srgbClr val="FFFFFF"/>
                </a:solidFill>
                <a:latin typeface="Arial" charset="0"/>
                <a:ea typeface="ＭＳ Ｐゴシック" charset="0"/>
                <a:cs typeface="ＭＳ Ｐゴシック" charset="0"/>
              </a:rPr>
              <a:t>Should Christians tithe?</a:t>
            </a:r>
          </a:p>
        </p:txBody>
      </p:sp>
    </p:spTree>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en-US" dirty="0">
                <a:solidFill>
                  <a:srgbClr val="FFFFFF"/>
                </a:solidFill>
                <a:latin typeface="Arial" charset="0"/>
                <a:ea typeface="ＭＳ Ｐゴシック" charset="0"/>
                <a:cs typeface="ＭＳ Ｐゴシック" charset="0"/>
              </a:rPr>
              <a:t>Do you want God to bless you based on your net or your gross?</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3859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640004" name="Group 4"/>
          <p:cNvGrpSpPr>
            <a:grpSpLocks/>
          </p:cNvGrpSpPr>
          <p:nvPr/>
        </p:nvGrpSpPr>
        <p:grpSpPr bwMode="auto">
          <a:xfrm>
            <a:off x="990601" y="1447800"/>
            <a:ext cx="7848600" cy="1143000"/>
            <a:chOff x="672" y="912"/>
            <a:chExt cx="4944" cy="720"/>
          </a:xfrm>
        </p:grpSpPr>
        <p:pic>
          <p:nvPicPr>
            <p:cNvPr id="640014"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5"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640005" name="Group 7"/>
          <p:cNvGrpSpPr>
            <a:grpSpLocks/>
          </p:cNvGrpSpPr>
          <p:nvPr/>
        </p:nvGrpSpPr>
        <p:grpSpPr bwMode="auto">
          <a:xfrm>
            <a:off x="990601" y="2514600"/>
            <a:ext cx="7848600" cy="1143000"/>
            <a:chOff x="672" y="912"/>
            <a:chExt cx="4944" cy="720"/>
          </a:xfrm>
        </p:grpSpPr>
        <p:pic>
          <p:nvPicPr>
            <p:cNvPr id="640012"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3"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640006" name="Group 10"/>
          <p:cNvGrpSpPr>
            <a:grpSpLocks/>
          </p:cNvGrpSpPr>
          <p:nvPr/>
        </p:nvGrpSpPr>
        <p:grpSpPr bwMode="auto">
          <a:xfrm>
            <a:off x="990601" y="3581400"/>
            <a:ext cx="7848600" cy="1143000"/>
            <a:chOff x="672" y="912"/>
            <a:chExt cx="4944" cy="720"/>
          </a:xfrm>
        </p:grpSpPr>
        <p:pic>
          <p:nvPicPr>
            <p:cNvPr id="640010"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1"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grpSp>
        <p:nvGrpSpPr>
          <p:cNvPr id="6" name="Group 13"/>
          <p:cNvGrpSpPr>
            <a:grpSpLocks/>
          </p:cNvGrpSpPr>
          <p:nvPr/>
        </p:nvGrpSpPr>
        <p:grpSpPr bwMode="auto">
          <a:xfrm>
            <a:off x="990601" y="4648200"/>
            <a:ext cx="7848600" cy="1143000"/>
            <a:chOff x="672" y="912"/>
            <a:chExt cx="4944" cy="720"/>
          </a:xfrm>
        </p:grpSpPr>
        <p:pic>
          <p:nvPicPr>
            <p:cNvPr id="640008" name="Picture 14"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09"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4.</a:t>
              </a:r>
              <a:r>
                <a:rPr lang="en-US" sz="3200" dirty="0">
                  <a:solidFill>
                    <a:srgbClr val="000000"/>
                  </a:solidFill>
                </a:rPr>
                <a:t>   Give </a:t>
              </a:r>
              <a:r>
                <a:rPr lang="en-US" sz="3200" dirty="0">
                  <a:solidFill>
                    <a:srgbClr val="5D151D"/>
                  </a:solidFill>
                </a:rPr>
                <a:t>responsibly</a:t>
              </a:r>
              <a:r>
                <a:rPr lang="en-US" sz="3200" dirty="0">
                  <a:solidFill>
                    <a:srgbClr val="000000"/>
                  </a:solidFill>
                </a:rPr>
                <a:t> (16:3-4)</a:t>
              </a:r>
            </a:p>
          </p:txBody>
        </p:sp>
      </p:grpSp>
      <p:sp>
        <p:nvSpPr>
          <p:cNvPr id="16" name="TextBox 1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eaLnBrk="1" hangingPunct="1">
              <a:defRPr/>
            </a:pPr>
            <a:r>
              <a:rPr lang="en-US" sz="4800" b="1" dirty="0"/>
              <a:t>II.  Minister as a </a:t>
            </a:r>
            <a:r>
              <a:rPr lang="en-US" sz="4800" b="1" dirty="0">
                <a:solidFill>
                  <a:srgbClr val="5D151D"/>
                </a:solidFill>
              </a:rPr>
              <a:t>team</a:t>
            </a:r>
            <a:r>
              <a:rPr lang="en-US" sz="4800" b="1" dirty="0"/>
              <a:t> (16:5-18)</a:t>
            </a: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800" i="1">
                <a:solidFill>
                  <a:srgbClr val="000000"/>
                </a:solidFill>
              </a:rPr>
              <a:t>How to advance the gospel during transition…</a:t>
            </a:r>
          </a:p>
        </p:txBody>
      </p:sp>
      <p:sp>
        <p:nvSpPr>
          <p:cNvPr id="5" name="TextBox 4"/>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A.  Show teamwork with your </a:t>
            </a:r>
            <a:r>
              <a:rPr lang="en-US" b="1" dirty="0">
                <a:solidFill>
                  <a:srgbClr val="FFFE0F"/>
                </a:solidFill>
              </a:rPr>
              <a:t>leaders</a:t>
            </a:r>
            <a:r>
              <a:rPr lang="en-US" b="1" dirty="0">
                <a:solidFill>
                  <a:schemeClr val="bg1"/>
                </a:solidFill>
              </a:rPr>
              <a:t> (16:5-18)</a:t>
            </a: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Assist them financially (16:5-9)</a:t>
            </a: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Encourage them (16:10-11)</a:t>
            </a: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Recognize their calling (16:12)</a:t>
            </a: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l" eaLnBrk="0" hangingPunct="0"/>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Submit to them (16:13-18)</a:t>
            </a: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B.  Show teamwork with your </a:t>
            </a:r>
            <a:r>
              <a:rPr lang="en-US" b="1" dirty="0">
                <a:solidFill>
                  <a:srgbClr val="FFFE0F"/>
                </a:solidFill>
              </a:rPr>
              <a:t>yourselves</a:t>
            </a:r>
            <a:r>
              <a:rPr lang="en-US" b="1" dirty="0">
                <a:solidFill>
                  <a:schemeClr val="bg1"/>
                </a:solidFill>
              </a:rPr>
              <a:t> (16:19-24)</a:t>
            </a:r>
          </a:p>
        </p:txBody>
      </p:sp>
    </p:spTree>
  </p:cSld>
  <p:clrMapOvr>
    <a:masterClrMapping/>
  </p:clrMapOvr>
  <p:transition spd="med">
    <p:cover dir="lu"/>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en-US" dirty="0">
                <a:solidFill>
                  <a:schemeClr val="bg1"/>
                </a:solidFill>
                <a:latin typeface="Arial" charset="0"/>
                <a:ea typeface="ＭＳ Ｐゴシック" charset="0"/>
                <a:cs typeface="ＭＳ Ｐゴシック" charset="0"/>
              </a:rPr>
              <a:t>Main Idea of </a:t>
            </a:r>
            <a:r>
              <a:rPr lang="en-US">
                <a:solidFill>
                  <a:schemeClr val="bg1"/>
                </a:solidFill>
                <a:latin typeface="Arial" charset="0"/>
                <a:ea typeface="ＭＳ Ｐゴシック" charset="0"/>
                <a:cs typeface="ＭＳ Ｐゴシック" charset="0"/>
              </a:rPr>
              <a:t>1 Corinthians 16</a:t>
            </a:r>
            <a:endParaRPr lang="en-US">
              <a:latin typeface="Arial" charset="0"/>
              <a:ea typeface="ＭＳ Ｐゴシック" charset="0"/>
              <a:cs typeface="ＭＳ Ｐゴシック"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000000"/>
                </a:solidFill>
                <a:effectLst/>
                <a:uLnTx/>
                <a:uFillTx/>
                <a:latin typeface="Arial" charset="0"/>
                <a:ea typeface="ＭＳ Ｐゴシック" charset="0"/>
              </a:rPr>
              <a:t>Advance the gospel by…</a:t>
            </a: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giving</a:t>
              </a:r>
              <a:r>
                <a:rPr kumimoji="0" lang="en-US" sz="4400" i="0" u="none" strike="noStrike" kern="1200" cap="none" spc="0" normalizeH="0" baseline="0" noProof="0">
                  <a:ln>
                    <a:noFill/>
                  </a:ln>
                  <a:solidFill>
                    <a:srgbClr val="000000"/>
                  </a:solidFill>
                  <a:effectLst/>
                  <a:uLnTx/>
                  <a:uFillTx/>
                  <a:latin typeface="Arial" charset="0"/>
                  <a:ea typeface="ＭＳ Ｐゴシック" charset="0"/>
                </a:rPr>
                <a:t> and…</a:t>
              </a: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teamwork</a:t>
              </a:r>
              <a:endParaRPr kumimoji="0" lang="en-US" sz="4400" i="0" u="none" strike="noStrike" kern="1200" cap="none" spc="0" normalizeH="0" baseline="0" noProof="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171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Herd Mentality</a:t>
            </a:r>
          </a:p>
        </p:txBody>
      </p:sp>
    </p:spTree>
    <p:extLst>
      <p:ext uri="{BB962C8B-B14F-4D97-AF65-F5344CB8AC3E}">
        <p14:creationId xmlns:p14="http://schemas.microsoft.com/office/powerpoint/2010/main" val="107909724"/>
      </p:ext>
    </p:extLst>
  </p:cSld>
  <p:clrMapOvr>
    <a:masterClrMapping/>
  </p:clrMapOvr>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should we be </a:t>
            </a:r>
            <a:r>
              <a:rPr lang="en-SG" sz="6600" b="1" dirty="0">
                <a:solidFill>
                  <a:srgbClr val="FFFF00"/>
                </a:solidFill>
                <a:effectLst>
                  <a:glow rad="127000">
                    <a:schemeClr val="tx1"/>
                  </a:glow>
                </a:effectLst>
                <a:latin typeface="Arial" charset="0"/>
                <a:ea typeface="ＭＳ Ｐゴシック" charset="0"/>
                <a:cs typeface="ＭＳ Ｐゴシック" charset="0"/>
              </a:rPr>
              <a:t>different</a:t>
            </a:r>
            <a:r>
              <a:rPr lang="en-SG" sz="5400" b="1" dirty="0">
                <a:effectLst>
                  <a:glow rad="127000">
                    <a:schemeClr val="tx1"/>
                  </a:glow>
                </a:effectLst>
                <a:latin typeface="Arial" charset="0"/>
                <a:ea typeface="ＭＳ Ｐゴシック" charset="0"/>
                <a:cs typeface="ＭＳ Ｐゴシック" charset="0"/>
              </a:rPr>
              <a:t> </a:t>
            </a:r>
            <a:r>
              <a:rPr lang="en-SG" sz="4800" b="1" dirty="0">
                <a:effectLst>
                  <a:glow rad="127000">
                    <a:schemeClr val="tx1"/>
                  </a:glow>
                </a:effectLst>
                <a:latin typeface="Arial" charset="0"/>
                <a:ea typeface="ＭＳ Ｐゴシック" charset="0"/>
                <a:cs typeface="ＭＳ Ｐゴシック" charset="0"/>
              </a:rPr>
              <a:t>from unbelievers</a:t>
            </a:r>
            <a:r>
              <a:rPr lang="en-US" sz="48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50719045"/>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en-US" sz="3200" b="1" i="1" dirty="0">
                <a:effectLst>
                  <a:glow rad="127000">
                    <a:schemeClr val="tx1"/>
                  </a:glow>
                </a:effectLst>
                <a:latin typeface="Arial" charset="0"/>
                <a:ea typeface="ＭＳ Ｐゴシック" charset="0"/>
                <a:cs typeface="ＭＳ Ｐゴシック" charset="0"/>
              </a:rPr>
              <a:t>How should we…</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…from unbelievers?</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UNITED</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MORAL</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SELFLESS</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2176555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SG"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by being united, moral and selfless</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3251397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Sanctified = “Set </a:t>
            </a:r>
            <a:r>
              <a:rPr lang="en-SG" b="1" dirty="0">
                <a:solidFill>
                  <a:schemeClr val="tx2"/>
                </a:solidFill>
                <a:effectLst>
                  <a:glow rad="127000">
                    <a:schemeClr val="bg1"/>
                  </a:glow>
                </a:effectLst>
                <a:latin typeface="Arial" charset="0"/>
                <a:ea typeface="ＭＳ Ｐゴシック" charset="0"/>
                <a:cs typeface="ＭＳ Ｐゴシック" charset="0"/>
              </a:rPr>
              <a:t>apart by God as His possession” </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 you live like this?</a:t>
            </a:r>
          </a:p>
        </p:txBody>
      </p:sp>
    </p:spTree>
    <p:extLst>
      <p:ext uri="{BB962C8B-B14F-4D97-AF65-F5344CB8AC3E}">
        <p14:creationId xmlns:p14="http://schemas.microsoft.com/office/powerpoint/2010/main" val="738691706"/>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74504028"/>
      </p:ext>
    </p:extLst>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15086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Bizarro Regular" charset="0"/>
              </a:rPr>
              <a:t>The Hungry Ghost</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01859" name="Rectangle 3"/>
          <p:cNvSpPr>
            <a:spLocks noGrp="1"/>
          </p:cNvSpPr>
          <p:nvPr>
            <p:ph type="title"/>
          </p:nvPr>
        </p:nvSpPr>
        <p:spPr>
          <a:xfrm>
            <a:off x="0" y="304800"/>
            <a:ext cx="9144000" cy="762000"/>
          </a:xfrm>
        </p:spPr>
        <p:txBody>
          <a:bodyPr>
            <a:normAutofit/>
          </a:bodyPr>
          <a:lstStyle/>
          <a:p>
            <a:pPr>
              <a:defRPr/>
            </a:pPr>
            <a:r>
              <a:rPr lang="en-US" sz="4000" b="1" kern="1200">
                <a:effectLst>
                  <a:glow rad="317500">
                    <a:schemeClr val="bg2">
                      <a:alpha val="90000"/>
                    </a:schemeClr>
                  </a:glow>
                </a:effectLst>
                <a:latin typeface="Arial"/>
                <a:cs typeface="Arial"/>
              </a:rPr>
              <a:t>HIV Stricken Homosexual Men, 1997</a:t>
            </a: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http://www.cdc.gov/hiv/topics/testing/resources/reports/hivser97/figures.htm</a:t>
            </a:r>
          </a:p>
        </p:txBody>
      </p:sp>
      <p:sp>
        <p:nvSpPr>
          <p:cNvPr id="201733" name="Text Box 6"/>
          <p:cNvSpPr txBox="1">
            <a:spLocks noChangeArrowheads="1"/>
          </p:cNvSpPr>
          <p:nvPr/>
        </p:nvSpPr>
        <p:spPr bwMode="auto">
          <a:xfrm>
            <a:off x="0" y="6034088"/>
            <a:ext cx="9144000" cy="3667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Includes only areas with sufficient data for analysis.</a:t>
            </a:r>
          </a:p>
        </p:txBody>
      </p:sp>
    </p:spTree>
    <p:extLst>
      <p:ext uri="{BB962C8B-B14F-4D97-AF65-F5344CB8AC3E}">
        <p14:creationId xmlns:p14="http://schemas.microsoft.com/office/powerpoint/2010/main" val="3821425260"/>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82956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emonic-leotheras roar">
            <a:extLst>
              <a:ext uri="{FF2B5EF4-FFF2-40B4-BE49-F238E27FC236}">
                <a16:creationId xmlns:a16="http://schemas.microsoft.com/office/drawing/2014/main" id="{09F052A1-57C6-5AC5-27AD-1DFE01BF26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5955" name="Rectangle 3"/>
          <p:cNvSpPr>
            <a:spLocks noGrp="1"/>
          </p:cNvSpPr>
          <p:nvPr>
            <p:ph type="ctrTitle"/>
          </p:nvPr>
        </p:nvSpPr>
        <p:spPr>
          <a:xfrm>
            <a:off x="539552" y="2590800"/>
            <a:ext cx="8604448" cy="29718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II. God judges our idolatry because it is </a:t>
            </a:r>
            <a:r>
              <a:rPr lang="en-US" b="1" dirty="0">
                <a:solidFill>
                  <a:srgbClr val="FFFF00"/>
                </a:solidFill>
                <a:effectLst>
                  <a:glow rad="317500">
                    <a:schemeClr val="bg2">
                      <a:alpha val="90000"/>
                    </a:schemeClr>
                  </a:glow>
                </a:effectLst>
                <a:latin typeface="Arial"/>
                <a:cs typeface="Arial"/>
              </a:rPr>
              <a:t>demonic</a:t>
            </a:r>
            <a:r>
              <a:rPr lang="en-US" b="1" dirty="0">
                <a:effectLst>
                  <a:glow rad="317500">
                    <a:schemeClr val="bg2">
                      <a:alpha val="90000"/>
                    </a:schemeClr>
                  </a:glow>
                </a:effectLst>
                <a:latin typeface="Arial"/>
                <a:cs typeface="Arial"/>
              </a:rPr>
              <a:t> (10:14-22).</a:t>
            </a:r>
          </a:p>
        </p:txBody>
      </p:sp>
    </p:spTree>
    <p:extLst>
      <p:ext uri="{BB962C8B-B14F-4D97-AF65-F5344CB8AC3E}">
        <p14:creationId xmlns:p14="http://schemas.microsoft.com/office/powerpoint/2010/main" val="15231052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A. Avoid idol feasts since they</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re as demonic as the Lord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Supper is godly (10:14-22).</a:t>
            </a: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00106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0052" name="Text Box 4"/>
          <p:cNvSpPr txBox="1">
            <a:spLocks noChangeArrowheads="1"/>
          </p:cNvSpPr>
          <p:nvPr/>
        </p:nvSpPr>
        <p:spPr bwMode="auto">
          <a:xfrm>
            <a:off x="228600" y="1295400"/>
            <a:ext cx="6647656" cy="212365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defRPr/>
            </a:pPr>
            <a:r>
              <a:rPr lang="en-US" sz="4400" baseline="30000" dirty="0">
                <a:solidFill>
                  <a:srgbClr val="FFFFFF"/>
                </a:solidFill>
                <a:effectLst>
                  <a:glow rad="190500">
                    <a:srgbClr val="212121"/>
                  </a:glow>
                </a:effectLst>
              </a:rPr>
              <a:t>14</a:t>
            </a:r>
            <a:r>
              <a:rPr lang="en-US" sz="4400" dirty="0">
                <a:solidFill>
                  <a:srgbClr val="FFFFFF"/>
                </a:solidFill>
                <a:effectLst>
                  <a:glow rad="190500">
                    <a:srgbClr val="212121"/>
                  </a:glow>
                </a:effectLst>
              </a:rPr>
              <a:t>So, my dear friends, flee from the worship of idols. </a:t>
            </a:r>
          </a:p>
        </p:txBody>
      </p:sp>
    </p:spTree>
    <p:extLst>
      <p:ext uri="{BB962C8B-B14F-4D97-AF65-F5344CB8AC3E}">
        <p14:creationId xmlns:p14="http://schemas.microsoft.com/office/powerpoint/2010/main" val="35562985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60378046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8243" name="Rectangle 3"/>
          <p:cNvSpPr>
            <a:spLocks noGrp="1" noChangeArrowheads="1"/>
          </p:cNvSpPr>
          <p:nvPr>
            <p:ph type="title"/>
          </p:nvPr>
        </p:nvSpPr>
        <p:spPr>
          <a:xfrm>
            <a:off x="76200" y="-27384"/>
            <a:ext cx="6800056" cy="609600"/>
          </a:xfrm>
        </p:spPr>
        <p:txBody>
          <a:bodyPr>
            <a:normAutofit fontScale="90000"/>
          </a:bodyPr>
          <a:lstStyle/>
          <a:p>
            <a:pPr algn="ctr">
              <a:defRPr/>
            </a:pPr>
            <a:r>
              <a:rPr lang="en-US" sz="4800" b="1" kern="1200">
                <a:solidFill>
                  <a:srgbClr val="FFFFFF"/>
                </a:solidFill>
                <a:effectLst>
                  <a:glow rad="317500">
                    <a:schemeClr val="bg2">
                      <a:alpha val="90000"/>
                    </a:schemeClr>
                  </a:glow>
                </a:effectLst>
                <a:latin typeface="Arial"/>
                <a:cs typeface="Arial"/>
              </a:rPr>
              <a:t>The Agape (Love) Feast</a:t>
            </a:r>
          </a:p>
        </p:txBody>
      </p:sp>
    </p:spTree>
    <p:extLst>
      <p:ext uri="{BB962C8B-B14F-4D97-AF65-F5344CB8AC3E}">
        <p14:creationId xmlns:p14="http://schemas.microsoft.com/office/powerpoint/2010/main" val="106623105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en-US">
                <a:solidFill>
                  <a:schemeClr val="bg1"/>
                </a:solidFill>
                <a:effectLst>
                  <a:glow rad="203200">
                    <a:schemeClr val="tx1"/>
                  </a:glow>
                </a:effectLst>
              </a:rPr>
              <a:t>The Cup</a:t>
            </a:r>
            <a:endParaRPr lang="en-US">
              <a:effectLst>
                <a:glow rad="203200">
                  <a:schemeClr val="tx1"/>
                </a:glow>
              </a:effectLst>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Christ</a:t>
            </a:r>
            <a:endParaRPr lang="en-US" sz="4400" b="0">
              <a:solidFill>
                <a:srgbClr val="000000"/>
              </a:solidFill>
              <a:effectLst>
                <a:glow rad="203200">
                  <a:schemeClr val="tx1"/>
                </a:glow>
              </a:effectLst>
              <a:cs typeface="Geneva"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The Bread</a:t>
            </a:r>
            <a:endParaRPr lang="en-US" sz="4400" b="0">
              <a:solidFill>
                <a:srgbClr val="000000"/>
              </a:solidFill>
              <a:effectLst>
                <a:glow rad="203200">
                  <a:schemeClr val="tx1"/>
                </a:glow>
              </a:effectLst>
              <a:cs typeface="Geneva" charset="0"/>
            </a:endParaRPr>
          </a:p>
        </p:txBody>
      </p:sp>
      <p:sp>
        <p:nvSpPr>
          <p:cNvPr id="1420295" name="Rectangle 7"/>
          <p:cNvSpPr>
            <a:spLocks noChangeArrowheads="1"/>
          </p:cNvSpPr>
          <p:nvPr/>
        </p:nvSpPr>
        <p:spPr bwMode="auto">
          <a:xfrm>
            <a:off x="7162800" y="4572000"/>
            <a:ext cx="2133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Others</a:t>
            </a:r>
            <a:endParaRPr lang="en-US" sz="4400" b="0">
              <a:solidFill>
                <a:srgbClr val="000000"/>
              </a:solidFill>
              <a:effectLst>
                <a:glow rad="203200">
                  <a:schemeClr val="tx1"/>
                </a:glow>
              </a:effectLst>
              <a:cs typeface="Geneva"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2800" b="0" i="1">
                <a:solidFill>
                  <a:srgbClr val="FFFFFF"/>
                </a:solidFill>
                <a:effectLst>
                  <a:glow rad="203200">
                    <a:schemeClr val="tx1"/>
                  </a:glow>
                </a:effectLst>
                <a:cs typeface="Geneva" charset="0"/>
              </a:rPr>
              <a:t>1 Corinthians 10:16</a:t>
            </a:r>
            <a:endParaRPr lang="en-US" sz="2800" b="0" i="1">
              <a:solidFill>
                <a:srgbClr val="000000"/>
              </a:solidFill>
              <a:effectLst>
                <a:glow rad="203200">
                  <a:schemeClr val="tx1"/>
                </a:glow>
              </a:effectLst>
              <a:cs typeface="Geneva"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10:19-22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22340" name="Text Box 4"/>
          <p:cNvSpPr txBox="1">
            <a:spLocks noChangeArrowheads="1"/>
          </p:cNvSpPr>
          <p:nvPr/>
        </p:nvSpPr>
        <p:spPr bwMode="auto">
          <a:xfrm>
            <a:off x="-36512" y="1268760"/>
            <a:ext cx="9220200" cy="550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19</a:t>
            </a:r>
            <a:r>
              <a:rPr lang="en-US" dirty="0">
                <a:solidFill>
                  <a:srgbClr val="FFFFFF"/>
                </a:solidFill>
                <a:effectLst>
                  <a:glow rad="190500">
                    <a:srgbClr val="212121"/>
                  </a:glow>
                </a:effectLst>
              </a:rPr>
              <a:t>What am I trying to say? Am I saying that food offered to idols has some significance, or that idols are real gods? </a:t>
            </a:r>
            <a:r>
              <a:rPr lang="en-US" baseline="30000" dirty="0">
                <a:solidFill>
                  <a:srgbClr val="FFFFFF"/>
                </a:solidFill>
                <a:effectLst>
                  <a:glow rad="190500">
                    <a:srgbClr val="212121"/>
                  </a:glow>
                </a:effectLst>
              </a:rPr>
              <a:t>20</a:t>
            </a:r>
            <a:r>
              <a:rPr lang="en-US" dirty="0">
                <a:solidFill>
                  <a:srgbClr val="FFFFFF"/>
                </a:solidFill>
                <a:effectLst>
                  <a:glow rad="190500">
                    <a:srgbClr val="212121"/>
                  </a:glow>
                </a:effectLst>
              </a:rPr>
              <a:t>No, not at all. I am saying that these sacrifices are offered to demons, not to God. And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participate with demons. </a:t>
            </a:r>
            <a:r>
              <a:rPr lang="en-US" baseline="30000" dirty="0">
                <a:solidFill>
                  <a:srgbClr val="FFFFFF"/>
                </a:solidFill>
                <a:effectLst>
                  <a:glow rad="190500">
                    <a:srgbClr val="212121"/>
                  </a:glow>
                </a:effectLst>
              </a:rPr>
              <a:t>21</a:t>
            </a:r>
            <a:r>
              <a:rPr lang="en-US" dirty="0">
                <a:solidFill>
                  <a:srgbClr val="FFFFFF"/>
                </a:solidFill>
                <a:effectLst>
                  <a:glow rad="190500">
                    <a:srgbClr val="212121"/>
                  </a:glow>
                </a:effectLst>
              </a:rPr>
              <a:t>You cannot drink from the cup of the Lord and from the cup of demons, too. You cannot eat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and at the table of demons, too. </a:t>
            </a:r>
            <a:r>
              <a:rPr lang="en-US" baseline="30000" dirty="0">
                <a:solidFill>
                  <a:srgbClr val="FFFFFF"/>
                </a:solidFill>
                <a:effectLst>
                  <a:glow rad="190500">
                    <a:srgbClr val="212121"/>
                  </a:glow>
                </a:effectLst>
              </a:rPr>
              <a:t>22</a:t>
            </a:r>
            <a:r>
              <a:rPr lang="en-US" dirty="0">
                <a:solidFill>
                  <a:srgbClr val="FFFFFF"/>
                </a:solidFill>
                <a:effectLst>
                  <a:glow rad="190500">
                    <a:srgbClr val="212121"/>
                  </a:glow>
                </a:effectLst>
              </a:rPr>
              <a:t>What? Do we dare to rouse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jealousy? Do you think we are stronger than he is?</a:t>
            </a:r>
          </a:p>
        </p:txBody>
      </p:sp>
    </p:spTree>
    <p:extLst>
      <p:ext uri="{BB962C8B-B14F-4D97-AF65-F5344CB8AC3E}">
        <p14:creationId xmlns:p14="http://schemas.microsoft.com/office/powerpoint/2010/main" val="35991320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90000"/>
          </a:bodyPr>
          <a:lstStyle/>
          <a:p>
            <a:r>
              <a:rPr lang="en-US" b="1" dirty="0">
                <a:effectLst>
                  <a:glow rad="127000">
                    <a:schemeClr val="bg2"/>
                  </a:glow>
                </a:effectLst>
                <a:latin typeface="Arial"/>
                <a:cs typeface="Arial"/>
              </a:rPr>
              <a:t>B. Exposing ourselves to demons in pagan celebrations invites God</a:t>
            </a:r>
            <a:r>
              <a:rPr lang="uk-UA" altLang="ja-JP" b="1" dirty="0">
                <a:effectLst>
                  <a:glow rad="127000">
                    <a:schemeClr val="bg2"/>
                  </a:glow>
                </a:effectLst>
                <a:latin typeface="Arial"/>
                <a:cs typeface="Arial"/>
              </a:rPr>
              <a:t>'</a:t>
            </a:r>
            <a:r>
              <a:rPr lang="en-US" b="1" dirty="0">
                <a:effectLst>
                  <a:glow rad="127000">
                    <a:schemeClr val="bg2"/>
                  </a:glow>
                </a:effectLst>
                <a:latin typeface="Arial"/>
                <a:cs typeface="Arial"/>
              </a:rPr>
              <a:t>s discipline.</a:t>
            </a:r>
          </a:p>
        </p:txBody>
      </p:sp>
    </p:spTree>
    <p:extLst>
      <p:ext uri="{BB962C8B-B14F-4D97-AF65-F5344CB8AC3E}">
        <p14:creationId xmlns:p14="http://schemas.microsoft.com/office/powerpoint/2010/main" val="10140579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fontScale="97500"/>
          </a:bodyPr>
          <a:lstStyle/>
          <a:p>
            <a:pPr>
              <a:defRPr/>
            </a:pPr>
            <a:r>
              <a:rPr lang="en-US" b="1" kern="1200" dirty="0">
                <a:effectLst>
                  <a:glow rad="317500">
                    <a:schemeClr val="bg2">
                      <a:alpha val="90000"/>
                    </a:schemeClr>
                  </a:glow>
                </a:effectLst>
                <a:latin typeface="Arial"/>
                <a:cs typeface="Arial"/>
              </a:rPr>
              <a:t>Avoid idolatry or God may discipline you for this involvement with </a:t>
            </a:r>
            <a:r>
              <a:rPr lang="en-US" b="1" kern="1200" dirty="0">
                <a:solidFill>
                  <a:srgbClr val="FFFF00"/>
                </a:solidFill>
                <a:effectLst>
                  <a:glow rad="317500">
                    <a:schemeClr val="bg2">
                      <a:alpha val="90000"/>
                    </a:schemeClr>
                  </a:glow>
                </a:effectLst>
                <a:latin typeface="Arial"/>
                <a:cs typeface="Arial"/>
              </a:rPr>
              <a:t>demons</a:t>
            </a: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algn="ctr" eaLnBrk="0" hangingPunct="0">
              <a:defRPr/>
            </a:pPr>
            <a:r>
              <a:rPr lang="en-US" dirty="0">
                <a:solidFill>
                  <a:srgbClr val="FFFFFF"/>
                </a:solidFill>
                <a:effectLst>
                  <a:glow rad="317500">
                    <a:srgbClr val="212121">
                      <a:alpha val="90000"/>
                    </a:srgbClr>
                  </a:glow>
                </a:effectLst>
                <a:ea typeface="ＭＳ Ｐゴシック"/>
              </a:rPr>
              <a:t>Main Idea of 1 Cor. 10</a:t>
            </a:r>
          </a:p>
        </p:txBody>
      </p:sp>
    </p:spTree>
    <p:extLst>
      <p:ext uri="{BB962C8B-B14F-4D97-AF65-F5344CB8AC3E}">
        <p14:creationId xmlns:p14="http://schemas.microsoft.com/office/powerpoint/2010/main" val="25554559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en-US" sz="6600" dirty="0">
                <a:solidFill>
                  <a:srgbClr val="FFFFFF"/>
                </a:solidFill>
                <a:latin typeface="Bizarro Regular" charset="0"/>
              </a:rPr>
              <a:t>Ghost Eats It All!</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36675" name="Text Box 3"/>
          <p:cNvSpPr txBox="1">
            <a:spLocks noChangeArrowheads="1"/>
          </p:cNvSpPr>
          <p:nvPr/>
        </p:nvSpPr>
        <p:spPr bwMode="auto">
          <a:xfrm>
            <a:off x="76200" y="1201738"/>
            <a:ext cx="90678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420658534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10:23-24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151712" cy="35394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23</a:t>
            </a:r>
            <a:r>
              <a:rPr lang="en-US" dirty="0">
                <a:solidFill>
                  <a:srgbClr val="FFFFFF"/>
                </a:solidFill>
                <a:effectLst>
                  <a:glow rad="190500">
                    <a:srgbClr val="212121"/>
                  </a:glow>
                </a:effectLst>
              </a:rPr>
              <a:t>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good for you. 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beneficial. </a:t>
            </a:r>
            <a:r>
              <a:rPr lang="en-US" baseline="30000" dirty="0">
                <a:solidFill>
                  <a:srgbClr val="FFFFFF"/>
                </a:solidFill>
                <a:effectLst>
                  <a:glow rad="190500">
                    <a:srgbClr val="212121"/>
                  </a:glow>
                </a:effectLst>
              </a:rPr>
              <a:t>24</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be concerned for your own good but for the good of others.</a:t>
            </a:r>
          </a:p>
        </p:txBody>
      </p:sp>
    </p:spTree>
    <p:extLst>
      <p:ext uri="{BB962C8B-B14F-4D97-AF65-F5344CB8AC3E}">
        <p14:creationId xmlns:p14="http://schemas.microsoft.com/office/powerpoint/2010/main" val="315870032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10:25-27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295728"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25</a:t>
            </a:r>
            <a:r>
              <a:rPr lang="en-US" dirty="0">
                <a:solidFill>
                  <a:srgbClr val="FFFFFF"/>
                </a:solidFill>
                <a:effectLst>
                  <a:glow rad="190500">
                    <a:srgbClr val="212121"/>
                  </a:glow>
                </a:effectLst>
              </a:rPr>
              <a:t>So you may eat any meat that is sold in the marketplace without raising questions of conscience. </a:t>
            </a:r>
            <a:r>
              <a:rPr lang="en-US" baseline="30000" dirty="0">
                <a:solidFill>
                  <a:srgbClr val="FFFFFF"/>
                </a:solidFill>
                <a:effectLst>
                  <a:glow rad="190500">
                    <a:srgbClr val="212121"/>
                  </a:glow>
                </a:effectLst>
              </a:rPr>
              <a:t>26</a:t>
            </a:r>
            <a:r>
              <a:rPr lang="en-US" dirty="0">
                <a:solidFill>
                  <a:srgbClr val="FFFFFF"/>
                </a:solidFill>
                <a:effectLst>
                  <a:glow rad="190500">
                    <a:srgbClr val="212121"/>
                  </a:glow>
                </a:effectLst>
              </a:rPr>
              <a:t>For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the earth is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and everything in it.</a:t>
            </a:r>
            <a:r>
              <a:rPr lang="ru-RU" altLang="ja-JP" dirty="0">
                <a:solidFill>
                  <a:srgbClr val="FFFFFF"/>
                </a:solidFill>
                <a:effectLst>
                  <a:glow rad="190500">
                    <a:srgbClr val="212121"/>
                  </a:glow>
                </a:effectLst>
              </a:rPr>
              <a:t>"</a:t>
            </a:r>
            <a:endParaRPr lang="en-US" altLang="ja-JP" dirty="0">
              <a:solidFill>
                <a:srgbClr val="FFFFFF"/>
              </a:solidFill>
              <a:effectLst>
                <a:glow rad="190500">
                  <a:srgbClr val="212121"/>
                </a:glow>
              </a:effectLst>
            </a:endParaRPr>
          </a:p>
          <a:p>
            <a:pPr>
              <a:defRPr/>
            </a:pPr>
            <a:r>
              <a:rPr lang="en-US" baseline="30000" dirty="0">
                <a:solidFill>
                  <a:srgbClr val="FFFFFF"/>
                </a:solidFill>
                <a:effectLst>
                  <a:glow rad="190500">
                    <a:srgbClr val="212121"/>
                  </a:glow>
                </a:effectLst>
              </a:rPr>
              <a:t>27</a:t>
            </a:r>
            <a:r>
              <a:rPr lang="en-US" dirty="0">
                <a:solidFill>
                  <a:srgbClr val="FFFFFF"/>
                </a:solidFill>
                <a:effectLst>
                  <a:glow rad="190500">
                    <a:srgbClr val="212121"/>
                  </a:glow>
                </a:effectLst>
              </a:rPr>
              <a:t>If someone who isn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a believer asks you home for dinner, accept the invitation if you want to. Eat whatever is offered to you without raising questions of conscience. </a:t>
            </a:r>
          </a:p>
        </p:txBody>
      </p:sp>
    </p:spTree>
    <p:extLst>
      <p:ext uri="{BB962C8B-B14F-4D97-AF65-F5344CB8AC3E}">
        <p14:creationId xmlns:p14="http://schemas.microsoft.com/office/powerpoint/2010/main" val="36489873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10:28-30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0772" name="Text Box 4"/>
          <p:cNvSpPr txBox="1">
            <a:spLocks noChangeArrowheads="1"/>
          </p:cNvSpPr>
          <p:nvPr/>
        </p:nvSpPr>
        <p:spPr bwMode="auto">
          <a:xfrm>
            <a:off x="0" y="990600"/>
            <a:ext cx="9144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28</a:t>
            </a:r>
            <a:r>
              <a:rPr lang="en-US" dirty="0">
                <a:solidFill>
                  <a:srgbClr val="FFFFFF"/>
                </a:solidFill>
                <a:effectLst>
                  <a:glow rad="190500">
                    <a:srgbClr val="212121"/>
                  </a:glow>
                </a:effectLst>
              </a:rPr>
              <a:t>(But suppose someone tells you,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This meat was offered to an idol.</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eat it, out of consideration for the conscience of the one who told you. </a:t>
            </a:r>
            <a:r>
              <a:rPr lang="en-US" baseline="30000" dirty="0">
                <a:solidFill>
                  <a:srgbClr val="FFFFFF"/>
                </a:solidFill>
                <a:effectLst>
                  <a:glow rad="190500">
                    <a:srgbClr val="212121"/>
                  </a:glow>
                </a:effectLst>
              </a:rPr>
              <a:t>29</a:t>
            </a:r>
            <a:r>
              <a:rPr lang="en-US" dirty="0">
                <a:solidFill>
                  <a:srgbClr val="FFFFFF"/>
                </a:solidFill>
                <a:effectLst>
                  <a:glow rad="190500">
                    <a:srgbClr val="212121"/>
                  </a:glow>
                </a:effectLst>
              </a:rPr>
              <a:t>It might not be a matter of conscience for you, but it is for the other person.) For why should my freedom be limited by what someone else thinks? </a:t>
            </a:r>
            <a:r>
              <a:rPr lang="en-US" baseline="30000" dirty="0">
                <a:solidFill>
                  <a:srgbClr val="FFFFFF"/>
                </a:solidFill>
                <a:effectLst>
                  <a:glow rad="190500">
                    <a:srgbClr val="212121"/>
                  </a:glow>
                </a:effectLst>
              </a:rPr>
              <a:t>30</a:t>
            </a:r>
            <a:r>
              <a:rPr lang="en-US" dirty="0">
                <a:solidFill>
                  <a:srgbClr val="FFFFFF"/>
                </a:solidFill>
                <a:effectLst>
                  <a:glow rad="190500">
                    <a:srgbClr val="212121"/>
                  </a:glow>
                </a:effectLst>
              </a:rPr>
              <a:t>If I can thank God for the food and enjoy it, why should I be condemned for eating it?</a:t>
            </a:r>
          </a:p>
        </p:txBody>
      </p:sp>
    </p:spTree>
    <p:extLst>
      <p:ext uri="{BB962C8B-B14F-4D97-AF65-F5344CB8AC3E}">
        <p14:creationId xmlns:p14="http://schemas.microsoft.com/office/powerpoint/2010/main" val="132578466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4866"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44867" name="Text Box 3"/>
          <p:cNvSpPr txBox="1">
            <a:spLocks noChangeArrowheads="1"/>
          </p:cNvSpPr>
          <p:nvPr/>
        </p:nvSpPr>
        <p:spPr bwMode="auto">
          <a:xfrm>
            <a:off x="76200" y="1201738"/>
            <a:ext cx="90678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Glorify God (10:31–11:1)</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36260533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4486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4486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4486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4486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448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867"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762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10:31–11:1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6916" name="Text Box 4"/>
          <p:cNvSpPr txBox="1">
            <a:spLocks noChangeArrowheads="1"/>
          </p:cNvSpPr>
          <p:nvPr/>
        </p:nvSpPr>
        <p:spPr bwMode="auto">
          <a:xfrm>
            <a:off x="228600" y="1266825"/>
            <a:ext cx="8763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31</a:t>
            </a:r>
            <a:r>
              <a:rPr lang="en-US" dirty="0">
                <a:solidFill>
                  <a:srgbClr val="FFFFFF"/>
                </a:solidFill>
                <a:effectLst>
                  <a:glow rad="190500">
                    <a:srgbClr val="212121"/>
                  </a:glow>
                </a:effectLst>
              </a:rPr>
              <a:t>So whether you eat or drink, or whatever you do, do it all for the glory of God. </a:t>
            </a:r>
            <a:r>
              <a:rPr lang="en-US" baseline="30000" dirty="0">
                <a:solidFill>
                  <a:srgbClr val="FFFFFF"/>
                </a:solidFill>
                <a:effectLst>
                  <a:glow rad="190500">
                    <a:srgbClr val="212121"/>
                  </a:glow>
                </a:effectLst>
              </a:rPr>
              <a:t>32</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give offense to Jews or Gentiles or the church of God. </a:t>
            </a:r>
            <a:r>
              <a:rPr lang="en-US" baseline="30000" dirty="0">
                <a:solidFill>
                  <a:srgbClr val="FFFFFF"/>
                </a:solidFill>
                <a:effectLst>
                  <a:glow rad="190500">
                    <a:srgbClr val="212121"/>
                  </a:glow>
                </a:effectLst>
              </a:rPr>
              <a:t>33</a:t>
            </a:r>
            <a:r>
              <a:rPr lang="en-US" dirty="0">
                <a:solidFill>
                  <a:srgbClr val="FFFFFF"/>
                </a:solidFill>
                <a:effectLst>
                  <a:glow rad="190500">
                    <a:srgbClr val="212121"/>
                  </a:glow>
                </a:effectLst>
              </a:rPr>
              <a:t>I, too, try to please everyone in everything I do.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just do what is best for me; I do what is best for others so that many may be saved. </a:t>
            </a:r>
            <a:r>
              <a:rPr lang="en-US" baseline="30000" dirty="0">
                <a:solidFill>
                  <a:srgbClr val="FFFFFF"/>
                </a:solidFill>
                <a:effectLst>
                  <a:glow rad="190500">
                    <a:srgbClr val="212121"/>
                  </a:glow>
                </a:effectLst>
              </a:rPr>
              <a:t>11:1 </a:t>
            </a:r>
            <a:r>
              <a:rPr lang="en-US" dirty="0">
                <a:solidFill>
                  <a:srgbClr val="FFFFFF"/>
                </a:solidFill>
                <a:effectLst>
                  <a:glow rad="190500">
                    <a:srgbClr val="212121"/>
                  </a:glow>
                </a:effectLst>
              </a:rPr>
              <a:t>And you should imitate me, just as I imitate Christ.</a:t>
            </a:r>
          </a:p>
        </p:txBody>
      </p:sp>
    </p:spTree>
    <p:extLst>
      <p:ext uri="{BB962C8B-B14F-4D97-AF65-F5344CB8AC3E}">
        <p14:creationId xmlns:p14="http://schemas.microsoft.com/office/powerpoint/2010/main" val="251797103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1"/>
            <a:ext cx="3276600" cy="609600"/>
          </a:xfrm>
          <a:ln w="9525" cmpd="sng"/>
        </p:spPr>
        <p:txBody>
          <a:bodyPr/>
          <a:lstStyle/>
          <a:p>
            <a:pPr eaLnBrk="1" hangingPunct="1"/>
            <a:r>
              <a:rPr lang="en-US" sz="4000">
                <a:latin typeface="Arial" charset="0"/>
                <a:ea typeface="ＭＳ Ｐゴシック" charset="0"/>
                <a:cs typeface="Arial" charset="0"/>
              </a:rPr>
              <a:t>Androgyny </a:t>
            </a:r>
          </a:p>
        </p:txBody>
      </p:sp>
      <p:sp>
        <p:nvSpPr>
          <p:cNvPr id="48131" name="Rectangle 3"/>
          <p:cNvSpPr>
            <a:spLocks noGrp="1" noChangeArrowheads="1"/>
          </p:cNvSpPr>
          <p:nvPr>
            <p:ph type="subTitle" sz="quarter" idx="1"/>
          </p:nvPr>
        </p:nvSpPr>
        <p:spPr>
          <a:xfrm>
            <a:off x="5334001" y="3733800"/>
            <a:ext cx="3733800" cy="2209800"/>
          </a:xfrm>
          <a:ln w="9525"/>
        </p:spPr>
        <p:txBody>
          <a:bodyPr/>
          <a:lstStyle/>
          <a:p>
            <a:pPr eaLnBrk="1" hangingPunct="1"/>
            <a:r>
              <a:rPr lang="en-US" b="1" dirty="0">
                <a:latin typeface="Arial" charset="0"/>
                <a:ea typeface="ＭＳ Ｐゴシック" charset="0"/>
                <a:cs typeface="Arial" charset="0"/>
              </a:rPr>
              <a:t>Should men and women have different roles in the church and society?</a:t>
            </a:r>
          </a:p>
        </p:txBody>
      </p:sp>
      <p:pic>
        <p:nvPicPr>
          <p:cNvPr id="398341"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3" name="Rectangle 5"/>
          <p:cNvSpPr>
            <a:spLocks noChangeArrowheads="1"/>
          </p:cNvSpPr>
          <p:nvPr/>
        </p:nvSpPr>
        <p:spPr bwMode="auto">
          <a:xfrm rot="-692613">
            <a:off x="4776971" y="1473296"/>
            <a:ext cx="3683806" cy="1219200"/>
          </a:xfrm>
          <a:prstGeom prst="rect">
            <a:avLst/>
          </a:prstGeom>
          <a:solidFill>
            <a:srgbClr val="000090"/>
          </a:solidFill>
          <a:ln>
            <a:noFill/>
          </a:ln>
          <a:extLst>
            <a:ext uri="{91240B29-F687-4f45-9708-019B960494DF}">
              <a14:hiddenLine xmlns:a14="http://schemas.microsoft.com/office/drawing/2010/main" xmlns="" w="6350">
                <a:solidFill>
                  <a:srgbClr val="000000"/>
                </a:solidFill>
                <a:miter lim="800000"/>
                <a:headEnd/>
                <a:tailEnd/>
              </a14:hiddenLine>
            </a:ext>
          </a:extLst>
        </p:spPr>
        <p:txBody>
          <a:bodyPr lIns="91416" tIns="45709" rIns="91416" bIns="45709"/>
          <a:lstStyle/>
          <a:p>
            <a:pPr>
              <a:spcBef>
                <a:spcPct val="20000"/>
              </a:spcBef>
            </a:pPr>
            <a:r>
              <a:rPr lang="en-US" sz="3200" dirty="0">
                <a:cs typeface="Arial" charset="0"/>
              </a:rPr>
              <a:t>In Corinth and </a:t>
            </a:r>
            <a:br>
              <a:rPr lang="en-US" sz="3200" dirty="0">
                <a:cs typeface="Arial" charset="0"/>
              </a:rPr>
            </a:br>
            <a:r>
              <a:rPr lang="en-US" sz="3200" dirty="0">
                <a:cs typeface="Arial" charset="0"/>
              </a:rPr>
              <a:t>in your country</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endParaRPr lang="en-US"/>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a:defRPr/>
            </a:pPr>
            <a:r>
              <a:rPr lang="en-US" sz="2000" i="1" kern="0" dirty="0">
                <a:solidFill>
                  <a:srgbClr val="000000"/>
                </a:solidFill>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a:defRPr/>
            </a:pPr>
            <a:endParaRPr lang="en-US" sz="2000" kern="0" dirty="0">
              <a:solidFill>
                <a:schemeClr val="tx2"/>
              </a:solidFill>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To see how people have tried to solve these apparent contradictions, </a:t>
            </a:r>
            <a:br>
              <a:rPr lang="en-US" sz="2000" kern="0" dirty="0">
                <a:solidFill>
                  <a:srgbClr val="FFFFFF"/>
                </a:solidFill>
                <a:latin typeface="Arial"/>
                <a:ea typeface="ＭＳ Ｐゴシック" charset="-128"/>
                <a:cs typeface="Arial"/>
              </a:rPr>
            </a:br>
            <a:r>
              <a:rPr lang="en-US" sz="2000" kern="0" dirty="0">
                <a:solidFill>
                  <a:srgbClr val="FFFFFF"/>
                </a:solidFill>
                <a:latin typeface="Arial"/>
                <a:ea typeface="ＭＳ Ｐゴシック" charset="-128"/>
                <a:cs typeface="Arial"/>
              </a:rPr>
              <a:t>see the next 8 pages of these notes!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a14="http://schemas.microsoft.com/office/drawing/2010/main" xmlns="">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en-US" sz="6600" b="1" dirty="0">
                <a:effectLst>
                  <a:glow rad="177800">
                    <a:schemeClr val="bg1">
                      <a:alpha val="75000"/>
                    </a:schemeClr>
                  </a:glow>
                </a:effectLst>
                <a:latin typeface="Bizarro Regular" charset="0"/>
              </a:rPr>
              <a:t>The Hungry Ghost</a:t>
            </a:r>
            <a:endParaRPr lang="en-US" sz="6600" b="1"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en-US" b="1">
                <a:solidFill>
                  <a:schemeClr val="bg1"/>
                </a:solidFill>
                <a:latin typeface="Calibri" charset="0"/>
              </a:rPr>
              <a:t>Bricklayer</a:t>
            </a: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en-US" sz="5400">
                <a:solidFill>
                  <a:schemeClr val="bg1"/>
                </a:solidFill>
                <a:latin typeface="Calibri" charset="0"/>
              </a:rPr>
              <a:t>WOW</a:t>
            </a:r>
          </a:p>
        </p:txBody>
      </p:sp>
      <p:sp>
        <p:nvSpPr>
          <p:cNvPr id="56326" name="Rectangle 6"/>
          <p:cNvSpPr>
            <a:spLocks noChangeArrowheads="1"/>
          </p:cNvSpPr>
          <p:nvPr/>
        </p:nvSpPr>
        <p:spPr bwMode="black">
          <a:xfrm>
            <a:off x="6629400" y="33528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Electrician</a:t>
            </a: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Carpenter</a:t>
            </a:r>
          </a:p>
        </p:txBody>
      </p:sp>
      <p:sp>
        <p:nvSpPr>
          <p:cNvPr id="56329" name="Rectangle 9"/>
          <p:cNvSpPr>
            <a:spLocks noChangeArrowheads="1"/>
          </p:cNvSpPr>
          <p:nvPr/>
        </p:nvSpPr>
        <p:spPr bwMode="black">
          <a:xfrm>
            <a:off x="762000" y="2362200"/>
            <a:ext cx="7772400" cy="9906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nchorCtr="1"/>
          <a:lstStyle/>
          <a:p>
            <a:pPr>
              <a:defRPr/>
            </a:pPr>
            <a:r>
              <a:rPr lang="en-US" sz="3600">
                <a:solidFill>
                  <a:srgbClr val="FFFFFF"/>
                </a:solidFill>
              </a:rPr>
              <a:t>(Wider Opportunities for Women)</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Coach</a:t>
            </a: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51639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p:spPr>
        <p:txBody>
          <a:bodyPr/>
          <a:lstStyle/>
          <a:p>
            <a:pPr>
              <a:defRPr/>
            </a:pPr>
            <a:r>
              <a:rPr lang="en-US" sz="3600" b="1" i="1">
                <a:latin typeface="Arial"/>
                <a:cs typeface="Arial"/>
              </a:rPr>
              <a:t>My, how language has changed…</a:t>
            </a:r>
            <a:endParaRPr lang="en-US">
              <a:latin typeface="Arial"/>
              <a:cs typeface="Arial"/>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Mankind</a:t>
            </a: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Humankind</a:t>
            </a:r>
          </a:p>
        </p:txBody>
      </p:sp>
      <p:sp>
        <p:nvSpPr>
          <p:cNvPr id="109572" name="Text Box 5"/>
          <p:cNvSpPr txBox="1">
            <a:spLocks noChangeArrowheads="1"/>
          </p:cNvSpPr>
          <p:nvPr/>
        </p:nvSpPr>
        <p:spPr bwMode="auto">
          <a:xfrm rot="-5400000">
            <a:off x="-1977232" y="3393282"/>
            <a:ext cx="4951413" cy="762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Past</a:t>
            </a:r>
          </a:p>
        </p:txBody>
      </p:sp>
      <p:sp>
        <p:nvSpPr>
          <p:cNvPr id="109573" name="Text Box 6"/>
          <p:cNvSpPr txBox="1">
            <a:spLocks noChangeArrowheads="1"/>
          </p:cNvSpPr>
          <p:nvPr/>
        </p:nvSpPr>
        <p:spPr bwMode="auto">
          <a:xfrm rot="-5400000">
            <a:off x="2181225" y="3430588"/>
            <a:ext cx="4870450" cy="762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Present</a:t>
            </a: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Stewardess</a:t>
            </a: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Flight Attendant</a:t>
            </a: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Fireman</a:t>
            </a: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 Fighter</a:t>
            </a: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Policeman</a:t>
            </a: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 Person</a:t>
            </a: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a:t>
            </a: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Bosset</a:t>
            </a:r>
          </a:p>
        </p:txBody>
      </p:sp>
    </p:spTree>
    <p:extLst>
      <p:ext uri="{BB962C8B-B14F-4D97-AF65-F5344CB8AC3E}">
        <p14:creationId xmlns:p14="http://schemas.microsoft.com/office/powerpoint/2010/main" val="3250877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algn="l" eaLnBrk="0" hangingPunct="0"/>
            <a:endParaRPr lang="en-US" b="0">
              <a:solidFill>
                <a:srgbClr val="FFFFFF"/>
              </a:solidFill>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6" name="Text Box 9"/>
          <p:cNvSpPr txBox="1">
            <a:spLocks noChangeArrowheads="1"/>
          </p:cNvSpPr>
          <p:nvPr/>
        </p:nvSpPr>
        <p:spPr bwMode="auto">
          <a:xfrm>
            <a:off x="3505200" y="4495800"/>
            <a:ext cx="1638300" cy="51911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738"/>
              </a:spcBef>
              <a:buClr>
                <a:srgbClr val="0033CC"/>
              </a:buClr>
              <a:buSzPct val="100000"/>
              <a:buFont typeface="Comic Sans MS" charset="0"/>
              <a:buNone/>
              <a:defRPr/>
            </a:pPr>
            <a:r>
              <a:rPr lang="en-GB" sz="2800">
                <a:solidFill>
                  <a:srgbClr val="FFFFFF"/>
                </a:solidFill>
                <a:latin typeface="Comic Sans MS" charset="0"/>
                <a:cs typeface="MS Gothic" charset="0"/>
              </a:rPr>
              <a:t>Corinth</a:t>
            </a: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algn="l" eaLnBrk="0" hangingPunct="0"/>
            <a:endParaRPr lang="en-US" b="0">
              <a:solidFill>
                <a:srgbClr val="FFFFFF"/>
              </a:solidFill>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FFFFFF"/>
              </a:solidFill>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238"/>
              </a:spcBef>
              <a:buClr>
                <a:srgbClr val="66CCFF"/>
              </a:buClr>
              <a:buSzPct val="100000"/>
              <a:buFont typeface="Comic Sans MS" charset="0"/>
              <a:buNone/>
              <a:defRPr/>
            </a:pPr>
            <a:r>
              <a:rPr lang="en-GB" sz="2000" dirty="0">
                <a:solidFill>
                  <a:srgbClr val="FFFFFF"/>
                </a:solidFill>
                <a:latin typeface="Comic Sans MS" charset="0"/>
                <a:cs typeface="MS Gothic" charset="0"/>
              </a:rPr>
              <a:t>ISRAEL</a:t>
            </a: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en-US" sz="4000">
                <a:latin typeface="Arial Black" charset="0"/>
              </a:rPr>
              <a:t>Who wore head coverings?</a:t>
            </a:r>
            <a:endParaRPr lang="en-US">
              <a:latin typeface="Arial Black"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eaLnBrk="0" hangingPunct="0"/>
              <a:r>
                <a:rPr lang="en-US" sz="3600" b="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t>
              </a: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algn="l" eaLnBrk="0" hangingPunct="0">
              <a:spcBef>
                <a:spcPts val="2238"/>
              </a:spcBef>
              <a:buClr>
                <a:srgbClr val="0033CC"/>
              </a:buClr>
              <a:buSzPct val="100000"/>
              <a:buFont typeface="Comic Sans MS" charset="0"/>
              <a:buNone/>
              <a:defRPr/>
            </a:pPr>
            <a:r>
              <a:rPr lang="en-GB" sz="3600" dirty="0">
                <a:solidFill>
                  <a:srgbClr val="FFFFFF"/>
                </a:solidFill>
                <a:effectLst>
                  <a:glow rad="254000">
                    <a:srgbClr val="000000">
                      <a:alpha val="93000"/>
                    </a:srgbClr>
                  </a:glow>
                </a:effectLst>
                <a:latin typeface="Comic Sans MS" charset="0"/>
                <a:cs typeface="MS Gothic" charset="0"/>
              </a:rPr>
              <a:t>ASSYRIA</a:t>
            </a:r>
          </a:p>
        </p:txBody>
      </p:sp>
    </p:spTree>
    <p:extLst>
      <p:ext uri="{BB962C8B-B14F-4D97-AF65-F5344CB8AC3E}">
        <p14:creationId xmlns:p14="http://schemas.microsoft.com/office/powerpoint/2010/main" val="748079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pPr eaLnBrk="1" hangingPunct="1"/>
            <a:r>
              <a:rPr lang="en-US" sz="4000">
                <a:solidFill>
                  <a:schemeClr val="bg1"/>
                </a:solidFill>
                <a:latin typeface="Calibri" charset="0"/>
              </a:rPr>
              <a:t>1 Corinthians 11:2</a:t>
            </a:r>
            <a:r>
              <a:rPr lang="en-US" sz="3200">
                <a:solidFill>
                  <a:schemeClr val="bg1"/>
                </a:solidFill>
                <a:latin typeface="Calibri" charset="0"/>
              </a:rPr>
              <a:t> NLT</a:t>
            </a:r>
          </a:p>
        </p:txBody>
      </p:sp>
      <p:sp>
        <p:nvSpPr>
          <p:cNvPr id="113667" name="Rectangle 3"/>
          <p:cNvSpPr txBox="1">
            <a:spLocks/>
          </p:cNvSpPr>
          <p:nvPr/>
        </p:nvSpPr>
        <p:spPr bwMode="auto">
          <a:xfrm>
            <a:off x="2743200" y="1600200"/>
            <a:ext cx="6400800" cy="355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2</a:t>
            </a:r>
            <a:r>
              <a:rPr lang="en-US" sz="3600">
                <a:solidFill>
                  <a:srgbClr val="FFFFFF"/>
                </a:solidFill>
              </a:rPr>
              <a:t>I am so glad that you always keep me in your thoughts, and that you are following the teachings I passed on to you. </a:t>
            </a:r>
          </a:p>
        </p:txBody>
      </p:sp>
    </p:spTree>
    <p:extLst>
      <p:ext uri="{BB962C8B-B14F-4D97-AF65-F5344CB8AC3E}">
        <p14:creationId xmlns:p14="http://schemas.microsoft.com/office/powerpoint/2010/main" val="2335297416"/>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1" name="Group 2"/>
          <p:cNvGrpSpPr>
            <a:grpSpLocks/>
          </p:cNvGrpSpPr>
          <p:nvPr/>
        </p:nvGrpSpPr>
        <p:grpSpPr bwMode="auto">
          <a:xfrm>
            <a:off x="0" y="0"/>
            <a:ext cx="5791200" cy="6858000"/>
            <a:chOff x="0" y="0"/>
            <a:chExt cx="3648" cy="4320"/>
          </a:xfrm>
        </p:grpSpPr>
        <p:pic>
          <p:nvPicPr>
            <p:cNvPr id="11776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9"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70"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117762"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63"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en-US" sz="3600" i="1">
                <a:latin typeface="Arial" charset="0"/>
              </a:rPr>
              <a:t>Towards the Main Idea…</a:t>
            </a:r>
            <a:endParaRPr lang="en-US">
              <a:latin typeface="Arial"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en-US" sz="4400" b="1">
                <a:latin typeface="Arial" charset="0"/>
              </a:rPr>
              <a:t>Men and women are equal but different--so the church must maintain these sexual distinctions.</a:t>
            </a:r>
          </a:p>
        </p:txBody>
      </p:sp>
      <p:sp>
        <p:nvSpPr>
          <p:cNvPr id="93191" name="WordArt 11"/>
          <p:cNvSpPr>
            <a:spLocks noChangeArrowheads="1" noChangeShapeType="1" noTextEdit="1"/>
          </p:cNvSpPr>
          <p:nvPr/>
        </p:nvSpPr>
        <p:spPr bwMode="auto">
          <a:xfrm>
            <a:off x="4495800" y="4876800"/>
            <a:ext cx="3276600" cy="1104900"/>
          </a:xfrm>
          <a:prstGeom prst="rect">
            <a:avLst/>
          </a:prstGeom>
        </p:spPr>
        <p:txBody>
          <a:bodyPr wrap="none" fromWordArt="1">
            <a:prstTxWarp prst="textPlain">
              <a:avLst>
                <a:gd name="adj" fmla="val 50000"/>
              </a:avLst>
            </a:prstTxWarp>
          </a:bodyPr>
          <a:lstStyle/>
          <a:p>
            <a:pPr eaLnBrk="0" hangingPunct="0"/>
            <a:r>
              <a:rPr lang="en-US" sz="3600" b="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But why?</a:t>
            </a:r>
          </a:p>
        </p:txBody>
      </p:sp>
      <p:sp>
        <p:nvSpPr>
          <p:cNvPr id="2" name="Rectangle 8"/>
          <p:cNvSpPr>
            <a:spLocks noChangeArrowheads="1"/>
          </p:cNvSpPr>
          <p:nvPr/>
        </p:nvSpPr>
        <p:spPr bwMode="black">
          <a:xfrm>
            <a:off x="5943600" y="6248400"/>
            <a:ext cx="3200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lgn="l">
              <a:defRPr/>
            </a:pPr>
            <a:r>
              <a:rPr lang="en-US" sz="2800" i="1">
                <a:solidFill>
                  <a:srgbClr val="CCECFF"/>
                </a:solidFill>
                <a:effectLst>
                  <a:outerShdw blurRad="38100" dist="38100" dir="2700000" algn="tl">
                    <a:srgbClr val="000000"/>
                  </a:outerShdw>
                </a:effectLst>
              </a:rPr>
              <a:t>1 Corinthians 11</a:t>
            </a:r>
            <a:endParaRPr lang="en-US" sz="3600">
              <a:solidFill>
                <a:srgbClr val="CCECFF"/>
              </a:solidFill>
              <a:effectLst>
                <a:outerShdw blurRad="38100" dist="38100" dir="2700000" algn="tl">
                  <a:srgbClr val="000000"/>
                </a:outerShdw>
              </a:effectLst>
            </a:endParaRPr>
          </a:p>
        </p:txBody>
      </p:sp>
    </p:spTree>
    <p:extLst>
      <p:ext uri="{BB962C8B-B14F-4D97-AF65-F5344CB8AC3E}">
        <p14:creationId xmlns:p14="http://schemas.microsoft.com/office/powerpoint/2010/main" val="1357951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191"/>
                                        </p:tgtEl>
                                        <p:attrNameLst>
                                          <p:attrName>style.visibility</p:attrName>
                                        </p:attrNameLst>
                                      </p:cBhvr>
                                      <p:to>
                                        <p:strVal val="visible"/>
                                      </p:to>
                                    </p:set>
                                    <p:animEffect transition="in" filter="wipe(left)">
                                      <p:cBhvr>
                                        <p:cTn id="7" dur="500"/>
                                        <p:tgtEl>
                                          <p:spTgt spid="931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1" grpId="0" animBg="1"/>
      <p:bldP spid="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36293244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21858" name="Rectangle 3"/>
          <p:cNvSpPr>
            <a:spLocks noGrp="1" noChangeArrowheads="1"/>
          </p:cNvSpPr>
          <p:nvPr>
            <p:ph type="title"/>
          </p:nvPr>
        </p:nvSpPr>
        <p:spPr>
          <a:xfrm>
            <a:off x="0" y="0"/>
            <a:ext cx="5029200" cy="685800"/>
          </a:xfrm>
          <a:solidFill>
            <a:schemeClr val="bg2"/>
          </a:solidFill>
        </p:spPr>
        <p:txBody>
          <a:bodyPr/>
          <a:lstStyle/>
          <a:p>
            <a:pPr eaLnBrk="1" hangingPunct="1"/>
            <a:r>
              <a:rPr lang="en-US" sz="2800">
                <a:solidFill>
                  <a:schemeClr val="tx1"/>
                </a:solidFill>
                <a:effectLst/>
                <a:latin typeface="Arial" charset="0"/>
              </a:rPr>
              <a:t>Why maintain distinctions?</a:t>
            </a:r>
          </a:p>
        </p:txBody>
      </p:sp>
      <p:pic>
        <p:nvPicPr>
          <p:cNvPr id="121859"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747713" indent="-747713" algn="l">
              <a:spcBef>
                <a:spcPct val="20000"/>
              </a:spcBef>
              <a:buClr>
                <a:srgbClr val="99FF99"/>
              </a:buClr>
              <a:buSzPct val="80000"/>
              <a:buFont typeface="Wingdings" charset="0"/>
              <a:buNone/>
              <a:defRPr/>
            </a:pPr>
            <a:r>
              <a:rPr lang="en-US" sz="3600" dirty="0">
                <a:solidFill>
                  <a:srgbClr val="993717"/>
                </a:solidFill>
                <a:effectLst>
                  <a:outerShdw blurRad="38100" dist="38100" dir="2700000" algn="tl">
                    <a:srgbClr val="000000"/>
                  </a:outerShdw>
                </a:effectLst>
              </a:rPr>
              <a:t>A.	Wrong use of a head covering at the church of Corinth shamed their authorities </a:t>
            </a:r>
            <a:br>
              <a:rPr lang="en-US" sz="3600" dirty="0">
                <a:solidFill>
                  <a:srgbClr val="993717"/>
                </a:solidFill>
                <a:effectLst>
                  <a:outerShdw blurRad="38100" dist="38100" dir="2700000" algn="tl">
                    <a:srgbClr val="000000"/>
                  </a:outerShdw>
                </a:effectLst>
              </a:rPr>
            </a:br>
            <a:r>
              <a:rPr lang="en-US" sz="3600" dirty="0">
                <a:solidFill>
                  <a:srgbClr val="993717"/>
                </a:solidFill>
                <a:effectLst>
                  <a:outerShdw blurRad="38100" dist="38100" dir="2700000" algn="tl">
                    <a:srgbClr val="000000"/>
                  </a:outerShdw>
                </a:effectLst>
              </a:rPr>
              <a:t>(11:3-6).</a:t>
            </a:r>
          </a:p>
        </p:txBody>
      </p:sp>
    </p:spTree>
    <p:extLst>
      <p:ext uri="{BB962C8B-B14F-4D97-AF65-F5344CB8AC3E}">
        <p14:creationId xmlns:p14="http://schemas.microsoft.com/office/powerpoint/2010/main" val="53154090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8" y="2924175"/>
            <a:ext cx="4043362" cy="304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a:solidFill>
                  <a:srgbClr val="FFFFFF"/>
                </a:solidFill>
              </a:rPr>
              <a:t>The head of every man is Christ, the head of woman is man, and the head of Christ is God </a:t>
            </a:r>
            <a:br>
              <a:rPr lang="en-US" sz="3200">
                <a:solidFill>
                  <a:srgbClr val="FFFFFF"/>
                </a:solidFill>
              </a:rPr>
            </a:br>
            <a:r>
              <a:rPr lang="en-US" sz="3200">
                <a:solidFill>
                  <a:srgbClr val="FFFFFF"/>
                </a:solidFill>
              </a:rPr>
              <a:t>(1 Cor. 11:3</a:t>
            </a:r>
            <a:r>
              <a:rPr lang="en-US" sz="3200">
                <a:solidFill>
                  <a:srgbClr val="C900CB"/>
                </a:solidFill>
                <a:latin typeface="Calibri" charset="0"/>
              </a:rPr>
              <a:t> </a:t>
            </a:r>
            <a:r>
              <a:rPr lang="en-US" sz="3200">
                <a:solidFill>
                  <a:srgbClr val="FFFFFF"/>
                </a:solidFill>
                <a:latin typeface="Calibri" charset="0"/>
              </a:rPr>
              <a:t>NLT</a:t>
            </a:r>
            <a:r>
              <a:rPr lang="en-US" sz="3200">
                <a:solidFill>
                  <a:srgbClr val="FFFFFF"/>
                </a:solidFill>
              </a:rPr>
              <a:t>)</a:t>
            </a:r>
          </a:p>
        </p:txBody>
      </p:sp>
    </p:spTree>
    <p:extLst>
      <p:ext uri="{BB962C8B-B14F-4D97-AF65-F5344CB8AC3E}">
        <p14:creationId xmlns:p14="http://schemas.microsoft.com/office/powerpoint/2010/main" val="37442006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pic>
        <p:nvPicPr>
          <p:cNvPr id="125954"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spTree>
    <p:extLst>
      <p:ext uri="{BB962C8B-B14F-4D97-AF65-F5344CB8AC3E}">
        <p14:creationId xmlns:p14="http://schemas.microsoft.com/office/powerpoint/2010/main" val="3552465371"/>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pic>
        <p:nvPicPr>
          <p:cNvPr id="128003"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p:cNvSpPr>
          <p:nvPr/>
        </p:nvSpPr>
        <p:spPr bwMode="auto">
          <a:xfrm>
            <a:off x="0" y="1700808"/>
            <a:ext cx="3276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source</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pic>
        <p:nvPicPr>
          <p:cNvPr id="128005"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3"/>
          <p:cNvSpPr txBox="1">
            <a:spLocks/>
          </p:cNvSpPr>
          <p:nvPr/>
        </p:nvSpPr>
        <p:spPr bwMode="auto">
          <a:xfrm>
            <a:off x="5638800" y="1700808"/>
            <a:ext cx="3276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authority</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spTree>
    <p:extLst>
      <p:ext uri="{BB962C8B-B14F-4D97-AF65-F5344CB8AC3E}">
        <p14:creationId xmlns:p14="http://schemas.microsoft.com/office/powerpoint/2010/main" val="775427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en-US" sz="8000" dirty="0">
                <a:solidFill>
                  <a:srgbClr val="FFFFFF"/>
                </a:solidFill>
              </a:rPr>
              <a:t>Why no…</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3805" y="44450"/>
            <a:ext cx="695221" cy="4638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en-US">
                <a:solidFill>
                  <a:srgbClr val="FFFFFF"/>
                </a:solidFill>
                <a:latin typeface="Arial" charset="0"/>
                <a:cs typeface="Arial" charset="0"/>
              </a:rPr>
              <a:t>368</a:t>
            </a: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6" y="1628775"/>
            <a:ext cx="6551613" cy="3887788"/>
          </a:xfrm>
          <a:prstGeom prst="rect">
            <a:avLst/>
          </a:prstGeom>
        </p:spPr>
        <p:txBody>
          <a:bodyPr wrap="none" lIns="91416" tIns="45709" rIns="91416" bIns="45709"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eaLnBrk="0" hangingPunct="0"/>
            <a:r>
              <a:rPr 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Idolatry?</a:t>
            </a:r>
          </a:p>
        </p:txBody>
      </p:sp>
    </p:spTree>
    <p:extLst>
      <p:ext uri="{BB962C8B-B14F-4D97-AF65-F5344CB8AC3E}">
        <p14:creationId xmlns:p14="http://schemas.microsoft.com/office/powerpoint/2010/main" val="132578242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idx="4294967295"/>
          </p:nvPr>
        </p:nvSpPr>
        <p:spPr>
          <a:xfrm>
            <a:off x="5105400"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4294967295"/>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32100"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2101" name="Group 6"/>
          <p:cNvGrpSpPr>
            <a:grpSpLocks/>
          </p:cNvGrpSpPr>
          <p:nvPr/>
        </p:nvGrpSpPr>
        <p:grpSpPr bwMode="auto">
          <a:xfrm>
            <a:off x="0" y="5183188"/>
            <a:ext cx="4572000" cy="1674812"/>
            <a:chOff x="0" y="3265"/>
            <a:chExt cx="2880" cy="1055"/>
          </a:xfrm>
        </p:grpSpPr>
        <p:pic>
          <p:nvPicPr>
            <p:cNvPr id="132112"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32102" name="Group 9"/>
          <p:cNvGrpSpPr>
            <a:grpSpLocks/>
          </p:cNvGrpSpPr>
          <p:nvPr/>
        </p:nvGrpSpPr>
        <p:grpSpPr bwMode="auto">
          <a:xfrm>
            <a:off x="0" y="1600200"/>
            <a:ext cx="4572000" cy="1828800"/>
            <a:chOff x="0" y="1008"/>
            <a:chExt cx="2880" cy="1152"/>
          </a:xfrm>
        </p:grpSpPr>
        <p:pic>
          <p:nvPicPr>
            <p:cNvPr id="132110"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32103" name="Group 12"/>
          <p:cNvGrpSpPr>
            <a:grpSpLocks/>
          </p:cNvGrpSpPr>
          <p:nvPr/>
        </p:nvGrpSpPr>
        <p:grpSpPr bwMode="auto">
          <a:xfrm>
            <a:off x="0" y="0"/>
            <a:ext cx="4572000" cy="1600200"/>
            <a:chOff x="0" y="0"/>
            <a:chExt cx="2880" cy="1008"/>
          </a:xfrm>
        </p:grpSpPr>
        <p:pic>
          <p:nvPicPr>
            <p:cNvPr id="132108"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32104"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5"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6"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7" name="Text Box 18"/>
          <p:cNvSpPr txBox="1">
            <a:spLocks noChangeArrowheads="1"/>
          </p:cNvSpPr>
          <p:nvPr/>
        </p:nvSpPr>
        <p:spPr bwMode="auto">
          <a:xfrm>
            <a:off x="5318125" y="3095625"/>
            <a:ext cx="3368675" cy="35036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b="0">
                <a:solidFill>
                  <a:srgbClr val="FFFFFF"/>
                </a:solidFill>
              </a:rPr>
              <a:t>The head of every man is Christ, the head of woman is man, and the head of Christ is God </a:t>
            </a:r>
            <a:br>
              <a:rPr lang="en-US" sz="3200" b="0">
                <a:solidFill>
                  <a:srgbClr val="FFFFFF"/>
                </a:solidFill>
              </a:rPr>
            </a:br>
            <a:r>
              <a:rPr lang="en-US" sz="3200" b="0">
                <a:solidFill>
                  <a:srgbClr val="FFFFFF"/>
                </a:solidFill>
              </a:rPr>
              <a:t>(1 Cor. 11:3</a:t>
            </a:r>
            <a:r>
              <a:rPr lang="en-US" sz="3200" b="0">
                <a:solidFill>
                  <a:srgbClr val="C900CB"/>
                </a:solidFill>
                <a:latin typeface="Calibri" charset="0"/>
              </a:rPr>
              <a:t> </a:t>
            </a:r>
            <a:r>
              <a:rPr lang="en-US" sz="3200" b="0">
                <a:solidFill>
                  <a:srgbClr val="FFFFFF"/>
                </a:solidFill>
                <a:latin typeface="Calibri" charset="0"/>
              </a:rPr>
              <a:t>NLT</a:t>
            </a:r>
            <a:r>
              <a:rPr lang="en-US" sz="3200" b="0">
                <a:solidFill>
                  <a:srgbClr val="FFFFFF"/>
                </a:solidFill>
              </a:rPr>
              <a:t>)</a:t>
            </a:r>
          </a:p>
        </p:txBody>
      </p:sp>
    </p:spTree>
    <p:extLst>
      <p:ext uri="{BB962C8B-B14F-4D97-AF65-F5344CB8AC3E}">
        <p14:creationId xmlns:p14="http://schemas.microsoft.com/office/powerpoint/2010/main" val="2667243878"/>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11:4</a:t>
            </a:r>
            <a:r>
              <a:rPr lang="en-US" sz="3200">
                <a:solidFill>
                  <a:schemeClr val="bg1"/>
                </a:solidFill>
                <a:latin typeface="Calibri" charset="0"/>
              </a:rPr>
              <a:t> NLT</a:t>
            </a: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4</a:t>
            </a:r>
            <a:r>
              <a:rPr lang="en-US" sz="3600">
                <a:solidFill>
                  <a:srgbClr val="FFFFFF"/>
                </a:solidFill>
              </a:rPr>
              <a:t>A man dishonors his head if he covers his head while praying or prophesying. </a:t>
            </a:r>
          </a:p>
        </p:txBody>
      </p:sp>
    </p:spTree>
    <p:extLst>
      <p:ext uri="{BB962C8B-B14F-4D97-AF65-F5344CB8AC3E}">
        <p14:creationId xmlns:p14="http://schemas.microsoft.com/office/powerpoint/2010/main" val="1606485314"/>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2" descr="grude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rgbClr val="F0D9D9"/>
          </a:solidFill>
          <a:ln w="9525">
            <a:solidFill>
              <a:schemeClr val="tx1"/>
            </a:solidFill>
            <a:miter lim="800000"/>
            <a:headEnd/>
            <a:tailEnd/>
          </a:ln>
        </p:spPr>
        <p:txBody>
          <a:bodyPr rot="10800000" wrap="none" anchor="ctr"/>
          <a:lstStyle/>
          <a:p>
            <a:pPr eaLnBrk="0" hangingPunct="0"/>
            <a:endParaRPr lang="en-US" b="0">
              <a:solidFill>
                <a:srgbClr val="000000"/>
              </a:solidFill>
            </a:endParaRPr>
          </a:p>
        </p:txBody>
      </p:sp>
      <p:sp>
        <p:nvSpPr>
          <p:cNvPr id="219140" name="Rectangle 4"/>
          <p:cNvSpPr>
            <a:spLocks noGrp="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a:defRPr/>
            </a:pPr>
            <a:r>
              <a:rPr lang="en-US" dirty="0">
                <a:solidFill>
                  <a:schemeClr val="bg1"/>
                </a:solidFill>
                <a:latin typeface="Calibri" charset="0"/>
              </a:rPr>
              <a:t>Wayne Grudem</a:t>
            </a:r>
            <a:r>
              <a:rPr lang="uk-UA" altLang="ja-JP" dirty="0">
                <a:solidFill>
                  <a:schemeClr val="bg1"/>
                </a:solidFill>
                <a:latin typeface="Calibri" charset="0"/>
              </a:rPr>
              <a:t>'</a:t>
            </a:r>
            <a:r>
              <a:rPr lang="en-US" dirty="0">
                <a:solidFill>
                  <a:schemeClr val="bg1"/>
                </a:solidFill>
                <a:latin typeface="Calibri" charset="0"/>
              </a:rPr>
              <a:t>s </a:t>
            </a:r>
            <a:br>
              <a:rPr lang="en-US" dirty="0">
                <a:solidFill>
                  <a:schemeClr val="bg1"/>
                </a:solidFill>
                <a:latin typeface="Calibri" charset="0"/>
              </a:rPr>
            </a:br>
            <a:r>
              <a:rPr lang="en-US" dirty="0">
                <a:solidFill>
                  <a:schemeClr val="bg1"/>
                </a:solidFill>
                <a:latin typeface="Calibri" charset="0"/>
              </a:rPr>
              <a:t>Definition of Prophecy</a:t>
            </a:r>
          </a:p>
        </p:txBody>
      </p:sp>
      <p:sp>
        <p:nvSpPr>
          <p:cNvPr id="13619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spcBef>
                <a:spcPct val="20000"/>
              </a:spcBef>
              <a:buFont typeface="Arial" charset="0"/>
              <a:buNone/>
            </a:pPr>
            <a:endParaRPr lang="en-US" sz="3200" b="0">
              <a:solidFill>
                <a:srgbClr val="984807"/>
              </a:solidFill>
              <a:latin typeface="Calibri" charset="0"/>
            </a:endParaRPr>
          </a:p>
        </p:txBody>
      </p:sp>
      <p:sp>
        <p:nvSpPr>
          <p:cNvPr id="219142" name="Text Box 6"/>
          <p:cNvSpPr txBox="1">
            <a:spLocks noChangeArrowheads="1"/>
          </p:cNvSpPr>
          <p:nvPr/>
        </p:nvSpPr>
        <p:spPr bwMode="auto">
          <a:xfrm>
            <a:off x="96838" y="1989138"/>
            <a:ext cx="4114800" cy="20621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eaLnBrk="0" hangingPunct="0">
              <a:defRPr/>
            </a:pPr>
            <a:r>
              <a:rPr lang="ru-RU" altLang="ja-JP" sz="3200" dirty="0">
                <a:solidFill>
                  <a:srgbClr val="000000"/>
                </a:solidFill>
              </a:rPr>
              <a:t>"</a:t>
            </a:r>
            <a:r>
              <a:rPr lang="en-US" sz="3200" dirty="0">
                <a:solidFill>
                  <a:srgbClr val="000000"/>
                </a:solidFill>
              </a:rPr>
              <a:t>telling something that God has spontaneously brought to mind</a:t>
            </a:r>
            <a:r>
              <a:rPr lang="ru-RU" altLang="ja-JP" sz="3200" dirty="0">
                <a:solidFill>
                  <a:srgbClr val="000000"/>
                </a:solidFill>
              </a:rPr>
              <a:t>"</a:t>
            </a:r>
            <a:endParaRPr lang="en-US" sz="3200" dirty="0">
              <a:solidFill>
                <a:srgbClr val="000000"/>
              </a:solidFill>
            </a:endParaRPr>
          </a:p>
        </p:txBody>
      </p:sp>
      <p:sp>
        <p:nvSpPr>
          <p:cNvPr id="219143" name="Text Box 7"/>
          <p:cNvSpPr txBox="1">
            <a:spLocks noChangeArrowheads="1"/>
          </p:cNvSpPr>
          <p:nvPr/>
        </p:nvSpPr>
        <p:spPr bwMode="auto">
          <a:xfrm>
            <a:off x="990600" y="5835650"/>
            <a:ext cx="7543800" cy="94615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eaLnBrk="0" hangingPunct="0">
              <a:defRPr/>
            </a:pPr>
            <a:r>
              <a:rPr lang="ru-RU" altLang="ja-JP" sz="2800" b="0" dirty="0">
                <a:solidFill>
                  <a:srgbClr val="FFFFFF"/>
                </a:solidFill>
              </a:rPr>
              <a:t>"</a:t>
            </a:r>
            <a:r>
              <a:rPr lang="en-US" sz="2800" b="0" dirty="0">
                <a:solidFill>
                  <a:srgbClr val="FFFFFF"/>
                </a:solidFill>
              </a:rPr>
              <a:t>Why Christians Can Still Prophesy</a:t>
            </a:r>
            <a:r>
              <a:rPr lang="ru-RU" altLang="ja-JP" sz="2800" b="0" dirty="0">
                <a:solidFill>
                  <a:srgbClr val="FFFFFF"/>
                </a:solidFill>
              </a:rPr>
              <a:t>"</a:t>
            </a:r>
            <a:r>
              <a:rPr lang="en-US" sz="2800" b="0" dirty="0">
                <a:solidFill>
                  <a:srgbClr val="FFFFFF"/>
                </a:solidFill>
              </a:rPr>
              <a:t> </a:t>
            </a:r>
            <a:r>
              <a:rPr lang="en-US" sz="2800" b="0" i="1" dirty="0">
                <a:solidFill>
                  <a:srgbClr val="FFFFFF"/>
                </a:solidFill>
              </a:rPr>
              <a:t>Christianity Today</a:t>
            </a:r>
            <a:r>
              <a:rPr lang="en-US" sz="2800" b="0" dirty="0">
                <a:solidFill>
                  <a:srgbClr val="FFFFFF"/>
                </a:solidFill>
              </a:rPr>
              <a:t> (16 Sept 1988), 29</a:t>
            </a:r>
          </a:p>
        </p:txBody>
      </p:sp>
    </p:spTree>
    <p:extLst>
      <p:ext uri="{BB962C8B-B14F-4D97-AF65-F5344CB8AC3E}">
        <p14:creationId xmlns:p14="http://schemas.microsoft.com/office/powerpoint/2010/main" val="1522232144"/>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000000"/>
              </a:solidFill>
              <a:latin typeface="Arial"/>
              <a:cs typeface="Arial"/>
            </a:endParaRPr>
          </a:p>
        </p:txBody>
      </p:sp>
      <p:sp>
        <p:nvSpPr>
          <p:cNvPr id="216067" name="Text Box 3"/>
          <p:cNvSpPr txBox="1">
            <a:spLocks noChangeArrowheads="1"/>
          </p:cNvSpPr>
          <p:nvPr/>
        </p:nvSpPr>
        <p:spPr bwMode="auto">
          <a:xfrm>
            <a:off x="571500" y="1554163"/>
            <a:ext cx="8001000" cy="39703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ru-RU" altLang="ja-JP" sz="3600" i="1" dirty="0">
                <a:solidFill>
                  <a:srgbClr val="FFFFFF"/>
                </a:solidFill>
                <a:latin typeface="Arial"/>
                <a:cs typeface="Arial"/>
              </a:rPr>
              <a:t>"</a:t>
            </a:r>
            <a:r>
              <a:rPr lang="en-US" sz="3600" i="1" dirty="0">
                <a:solidFill>
                  <a:srgbClr val="FFFFFF"/>
                </a:solidFill>
                <a:latin typeface="Arial"/>
                <a:cs typeface="Arial"/>
              </a:rPr>
              <a:t>knowing this first of all, that </a:t>
            </a:r>
            <a:r>
              <a:rPr lang="en-US" sz="3600" i="1" dirty="0">
                <a:solidFill>
                  <a:srgbClr val="FFFF00"/>
                </a:solidFill>
                <a:latin typeface="Arial"/>
                <a:cs typeface="Arial"/>
              </a:rPr>
              <a:t>no prophecy of Scripture comes from someone</a:t>
            </a:r>
            <a:r>
              <a:rPr lang="uk-UA" sz="3600" i="1" dirty="0">
                <a:solidFill>
                  <a:srgbClr val="FFFF00"/>
                </a:solidFill>
                <a:latin typeface="Arial"/>
                <a:cs typeface="Arial"/>
              </a:rPr>
              <a:t>'</a:t>
            </a:r>
            <a:r>
              <a:rPr lang="en-US" sz="3600" i="1" dirty="0">
                <a:solidFill>
                  <a:srgbClr val="FFFF00"/>
                </a:solidFill>
                <a:latin typeface="Arial"/>
                <a:cs typeface="Arial"/>
              </a:rPr>
              <a:t>s own interpretation</a:t>
            </a:r>
            <a:r>
              <a:rPr lang="en-US" sz="3600" i="1" dirty="0">
                <a:solidFill>
                  <a:srgbClr val="FFFFFF"/>
                </a:solidFill>
                <a:latin typeface="Arial"/>
                <a:cs typeface="Arial"/>
              </a:rPr>
              <a:t>.  For no prophecy was ever produced by the will of man, but men spoke from God as they were carried along by the Holy Spirit</a:t>
            </a:r>
            <a:r>
              <a:rPr lang="ru-RU" altLang="ja-JP" sz="3600" i="1" dirty="0">
                <a:solidFill>
                  <a:srgbClr val="FFFFFF"/>
                </a:solidFill>
                <a:latin typeface="Arial"/>
                <a:cs typeface="Arial"/>
              </a:rPr>
              <a:t>"</a:t>
            </a:r>
            <a:endParaRPr lang="en-US" sz="3600" i="1" dirty="0">
              <a:solidFill>
                <a:srgbClr val="FFFFFF"/>
              </a:solidFill>
              <a:latin typeface="Arial"/>
              <a:cs typeface="Arial"/>
            </a:endParaRPr>
          </a:p>
        </p:txBody>
      </p:sp>
      <p:sp>
        <p:nvSpPr>
          <p:cNvPr id="216068" name="Text Box 4"/>
          <p:cNvSpPr txBox="1">
            <a:spLocks noChangeArrowheads="1"/>
          </p:cNvSpPr>
          <p:nvPr/>
        </p:nvSpPr>
        <p:spPr bwMode="auto">
          <a:xfrm>
            <a:off x="4419600" y="5943600"/>
            <a:ext cx="45720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a:solidFill>
                  <a:srgbClr val="FFFFFF"/>
                </a:solidFill>
                <a:latin typeface="Arial"/>
                <a:cs typeface="Arial"/>
              </a:rPr>
              <a:t>2 Peter 1:20-21 (ESV)</a:t>
            </a:r>
          </a:p>
        </p:txBody>
      </p:sp>
      <p:sp>
        <p:nvSpPr>
          <p:cNvPr id="216069" name="Rectangle 5"/>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eaLnBrk="1" hangingPunct="1">
              <a:spcBef>
                <a:spcPct val="50000"/>
              </a:spcBef>
              <a:defRPr/>
            </a:pPr>
            <a:r>
              <a:rPr lang="en-US" b="1">
                <a:solidFill>
                  <a:schemeClr val="bg1"/>
                </a:solidFill>
                <a:effectLst>
                  <a:outerShdw blurRad="38100" dist="38100" dir="2700000" algn="tl">
                    <a:srgbClr val="000000"/>
                  </a:outerShdw>
                </a:effectLst>
                <a:latin typeface="Arial"/>
                <a:cs typeface="Arial"/>
              </a:rPr>
              <a:t>What is Prophecy? </a:t>
            </a:r>
          </a:p>
        </p:txBody>
      </p:sp>
    </p:spTree>
    <p:extLst>
      <p:ext uri="{BB962C8B-B14F-4D97-AF65-F5344CB8AC3E}">
        <p14:creationId xmlns:p14="http://schemas.microsoft.com/office/powerpoint/2010/main" val="94462330"/>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11:5-6</a:t>
            </a:r>
            <a:r>
              <a:rPr lang="en-US" sz="3200">
                <a:solidFill>
                  <a:schemeClr val="bg1"/>
                </a:solidFill>
                <a:latin typeface="Calibri" charset="0"/>
              </a:rPr>
              <a:t> NLT</a:t>
            </a:r>
          </a:p>
        </p:txBody>
      </p:sp>
      <p:sp>
        <p:nvSpPr>
          <p:cNvPr id="7" name="Rectangle 3"/>
          <p:cNvSpPr txBox="1">
            <a:spLocks/>
          </p:cNvSpPr>
          <p:nvPr/>
        </p:nvSpPr>
        <p:spPr bwMode="auto">
          <a:xfrm>
            <a:off x="1331640" y="1447800"/>
            <a:ext cx="7659960" cy="502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3600" baseline="30000" dirty="0">
                <a:solidFill>
                  <a:srgbClr val="FFFFFF"/>
                </a:solidFill>
                <a:effectLst>
                  <a:glow rad="254000">
                    <a:srgbClr val="000000">
                      <a:alpha val="90000"/>
                    </a:srgbClr>
                  </a:glow>
                </a:effectLst>
              </a:rPr>
              <a:t>5</a:t>
            </a:r>
            <a:r>
              <a:rPr lang="en-US" sz="3600" dirty="0">
                <a:solidFill>
                  <a:srgbClr val="FFFFFF"/>
                </a:solidFill>
                <a:effectLst>
                  <a:glow rad="254000">
                    <a:srgbClr val="000000">
                      <a:alpha val="90000"/>
                    </a:srgbClr>
                  </a:glow>
                </a:effectLst>
              </a:rPr>
              <a:t>But a woman dishonors her head if she prays or prophesies without a covering on her head, for this is the same as shaving her head. </a:t>
            </a:r>
            <a:r>
              <a:rPr lang="en-US" sz="3600" baseline="30000" dirty="0">
                <a:solidFill>
                  <a:srgbClr val="FFFFFF"/>
                </a:solidFill>
                <a:effectLst>
                  <a:glow rad="254000">
                    <a:srgbClr val="000000">
                      <a:alpha val="90000"/>
                    </a:srgbClr>
                  </a:glow>
                </a:effectLst>
              </a:rPr>
              <a:t>6</a:t>
            </a:r>
            <a:r>
              <a:rPr lang="en-US" sz="3600" dirty="0">
                <a:solidFill>
                  <a:srgbClr val="FFFFFF"/>
                </a:solidFill>
                <a:effectLst>
                  <a:glow rad="254000">
                    <a:srgbClr val="000000">
                      <a:alpha val="90000"/>
                    </a:srgbClr>
                  </a:glow>
                </a:effectLst>
              </a:rPr>
              <a:t>Yes, if she refuses to wear a head covering, she should cut off all her hair! But since it is shameful for a woman to have her hair cut or her head shaved, she should wear a covering.</a:t>
            </a:r>
          </a:p>
        </p:txBody>
      </p:sp>
    </p:spTree>
    <p:extLst>
      <p:ext uri="{BB962C8B-B14F-4D97-AF65-F5344CB8AC3E}">
        <p14:creationId xmlns:p14="http://schemas.microsoft.com/office/powerpoint/2010/main" val="1580030253"/>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en-US">
                <a:solidFill>
                  <a:schemeClr val="bg1"/>
                </a:solidFill>
                <a:latin typeface="Calibri" charset="0"/>
              </a:rPr>
              <a:t>Should women worship with the veil?</a:t>
            </a:r>
            <a:endParaRPr lang="en-US">
              <a:latin typeface="Calibri" charset="0"/>
            </a:endParaRPr>
          </a:p>
        </p:txBody>
      </p:sp>
    </p:spTree>
    <p:extLst>
      <p:ext uri="{BB962C8B-B14F-4D97-AF65-F5344CB8AC3E}">
        <p14:creationId xmlns:p14="http://schemas.microsoft.com/office/powerpoint/2010/main" val="932357012"/>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en-US">
                <a:solidFill>
                  <a:schemeClr val="bg1"/>
                </a:solidFill>
                <a:latin typeface="Calibri" charset="0"/>
              </a:rPr>
              <a:t>Veils at a wedding are beautiful…</a:t>
            </a:r>
            <a:endParaRPr lang="en-US">
              <a:latin typeface="Calibri"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2531181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p:cNvSpPr txBox="1">
            <a:spLocks noChangeArrowheads="1"/>
          </p:cNvSpPr>
          <p:nvPr/>
        </p:nvSpPr>
        <p:spPr bwMode="auto">
          <a:xfrm>
            <a:off x="8396288" y="76200"/>
            <a:ext cx="69215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161</a:t>
            </a:r>
          </a:p>
        </p:txBody>
      </p:sp>
      <p:pic>
        <p:nvPicPr>
          <p:cNvPr id="41986" name="Picture 4"/>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4294188" y="1790700"/>
            <a:ext cx="4773612" cy="5067300"/>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20486" name="Picture 6"/>
          <p:cNvPicPr>
            <a:picLocks noChangeAspect="1" noChangeArrowheads="1"/>
          </p:cNvPicPr>
          <p:nvPr/>
        </p:nvPicPr>
        <p:blipFill>
          <a:blip r:embed="rId4"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0" y="1143000"/>
            <a:ext cx="5943600" cy="4184650"/>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0488" name="Rectangle 8"/>
          <p:cNvSpPr>
            <a:spLocks noChangeArrowheads="1"/>
          </p:cNvSpPr>
          <p:nvPr/>
        </p:nvSpPr>
        <p:spPr bwMode="auto">
          <a:xfrm rot="-879592">
            <a:off x="1524000" y="3733800"/>
            <a:ext cx="1524000" cy="914400"/>
          </a:xfrm>
          <a:prstGeom prst="rect">
            <a:avLst/>
          </a:prstGeom>
          <a:noFill/>
          <a:ln w="76200">
            <a:solidFill>
              <a:srgbClr val="0066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3" name="Rectangle 13"/>
          <p:cNvSpPr>
            <a:spLocks noChangeArrowheads="1"/>
          </p:cNvSpPr>
          <p:nvPr/>
        </p:nvSpPr>
        <p:spPr bwMode="auto">
          <a:xfrm rot="-1164261">
            <a:off x="3125788" y="2601913"/>
            <a:ext cx="609600" cy="304800"/>
          </a:xfrm>
          <a:prstGeom prst="rect">
            <a:avLst/>
          </a:prstGeom>
          <a:noFill/>
          <a:ln w="762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4" name="Rectangle 14"/>
          <p:cNvSpPr>
            <a:spLocks noChangeArrowheads="1"/>
          </p:cNvSpPr>
          <p:nvPr/>
        </p:nvSpPr>
        <p:spPr bwMode="auto">
          <a:xfrm rot="-851032">
            <a:off x="2438400" y="3124200"/>
            <a:ext cx="457200" cy="377825"/>
          </a:xfrm>
          <a:prstGeom prst="rect">
            <a:avLst/>
          </a:prstGeom>
          <a:noFill/>
          <a:ln w="762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5" name="Rectangle 15"/>
          <p:cNvSpPr>
            <a:spLocks noChangeArrowheads="1"/>
          </p:cNvSpPr>
          <p:nvPr/>
        </p:nvSpPr>
        <p:spPr bwMode="auto">
          <a:xfrm rot="-1253622">
            <a:off x="2971800" y="1844675"/>
            <a:ext cx="533400" cy="441325"/>
          </a:xfrm>
          <a:prstGeom prst="rect">
            <a:avLst/>
          </a:prstGeom>
          <a:noFill/>
          <a:ln w="76200">
            <a:solidFill>
              <a:srgbClr val="0066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6" name="Rectangle 16"/>
          <p:cNvSpPr>
            <a:spLocks noChangeArrowheads="1"/>
          </p:cNvSpPr>
          <p:nvPr/>
        </p:nvSpPr>
        <p:spPr bwMode="auto">
          <a:xfrm rot="-1056036">
            <a:off x="2971800" y="3124200"/>
            <a:ext cx="1219200" cy="228600"/>
          </a:xfrm>
          <a:prstGeom prst="rect">
            <a:avLst/>
          </a:prstGeom>
          <a:solidFill>
            <a:srgbClr val="0066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7" name="Rectangle 17"/>
          <p:cNvSpPr>
            <a:spLocks noChangeArrowheads="1"/>
          </p:cNvSpPr>
          <p:nvPr/>
        </p:nvSpPr>
        <p:spPr bwMode="auto">
          <a:xfrm rot="-1341590">
            <a:off x="3633788" y="4137025"/>
            <a:ext cx="1981200" cy="228600"/>
          </a:xfrm>
          <a:prstGeom prst="rect">
            <a:avLst/>
          </a:prstGeom>
          <a:solidFill>
            <a:srgbClr val="0066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8" name="Rectangle 18"/>
          <p:cNvSpPr>
            <a:spLocks noChangeArrowheads="1"/>
          </p:cNvSpPr>
          <p:nvPr/>
        </p:nvSpPr>
        <p:spPr bwMode="auto">
          <a:xfrm rot="-1341590">
            <a:off x="3551238" y="3814763"/>
            <a:ext cx="1981200" cy="76200"/>
          </a:xfrm>
          <a:prstGeom prst="rect">
            <a:avLst/>
          </a:prstGeom>
          <a:solidFill>
            <a:srgbClr val="0066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499" name="Text Box 19"/>
          <p:cNvSpPr txBox="1">
            <a:spLocks noChangeArrowheads="1"/>
          </p:cNvSpPr>
          <p:nvPr/>
        </p:nvSpPr>
        <p:spPr bwMode="auto">
          <a:xfrm>
            <a:off x="685800" y="6260634"/>
            <a:ext cx="3178175" cy="52322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FFFFFF"/>
                </a:solidFill>
                <a:effectLst/>
                <a:uLnTx/>
                <a:uFillTx/>
                <a:latin typeface="Arial Narrow" charset="0"/>
                <a:ea typeface="SimSun" charset="0"/>
                <a:cs typeface="SimSun" charset="0"/>
              </a:rPr>
              <a:t>Bible Visual Resource Book, </a:t>
            </a:r>
            <a:r>
              <a:rPr kumimoji="0" lang="en-US" altLang="zh-CN" sz="1800" b="1" i="0" u="none" strike="noStrike" kern="1200" cap="none" spc="0" normalizeH="0" baseline="0" noProof="0" dirty="0">
                <a:ln>
                  <a:noFill/>
                </a:ln>
                <a:solidFill>
                  <a:srgbClr val="FFFFFF"/>
                </a:solidFill>
                <a:effectLst/>
                <a:uLnTx/>
                <a:uFillTx/>
                <a:latin typeface="Arial Narrow" charset="0"/>
                <a:ea typeface="SimSun" charset="0"/>
                <a:cs typeface="SimSun" charset="0"/>
              </a:rPr>
              <a:t>235</a:t>
            </a:r>
            <a:r>
              <a:rPr kumimoji="0" lang="en-US" altLang="zh-CN" sz="28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p>
        </p:txBody>
      </p:sp>
      <p:sp>
        <p:nvSpPr>
          <p:cNvPr id="20500" name="Line 20"/>
          <p:cNvSpPr>
            <a:spLocks noChangeShapeType="1"/>
          </p:cNvSpPr>
          <p:nvPr/>
        </p:nvSpPr>
        <p:spPr bwMode="auto">
          <a:xfrm flipH="1" flipV="1">
            <a:off x="5791200" y="1295400"/>
            <a:ext cx="1066800" cy="2057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01" name="Line 21"/>
          <p:cNvSpPr>
            <a:spLocks noChangeShapeType="1"/>
          </p:cNvSpPr>
          <p:nvPr/>
        </p:nvSpPr>
        <p:spPr bwMode="auto">
          <a:xfrm flipH="1">
            <a:off x="5791200" y="3810000"/>
            <a:ext cx="1066800" cy="13716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02" name="Rectangle 22"/>
          <p:cNvSpPr>
            <a:spLocks noGrp="1" noChangeArrowheads="1"/>
          </p:cNvSpPr>
          <p:nvPr>
            <p:ph type="title" idx="4294967295"/>
          </p:nvPr>
        </p:nvSpPr>
        <p:spPr>
          <a:xfrm>
            <a:off x="501650" y="53975"/>
            <a:ext cx="7894638" cy="641350"/>
          </a:xfrm>
          <a:solidFill>
            <a:srgbClr val="000000"/>
          </a:solidFill>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wrap="square" anchor="t">
            <a:spAutoFit/>
          </a:bodyPr>
          <a:lstStyle/>
          <a:p>
            <a:pPr algn="ctr" eaLnBrk="1" hangingPunct="1">
              <a:defRPr/>
            </a:pPr>
            <a:r>
              <a:rPr lang="en-US" sz="3600" b="1" dirty="0">
                <a:solidFill>
                  <a:srgbClr val="FFFFFF"/>
                </a:solidFill>
                <a:latin typeface="Arial" charset="0"/>
                <a:ea typeface="SimSun" charset="0"/>
                <a:cs typeface="SimSun" charset="0"/>
              </a:rPr>
              <a:t>Meat &amp; the Marketplace (1 Cor 8)</a:t>
            </a:r>
          </a:p>
        </p:txBody>
      </p:sp>
      <p:sp>
        <p:nvSpPr>
          <p:cNvPr id="20503" name="Rectangle 23"/>
          <p:cNvSpPr>
            <a:spLocks noChangeArrowheads="1"/>
          </p:cNvSpPr>
          <p:nvPr/>
        </p:nvSpPr>
        <p:spPr bwMode="auto">
          <a:xfrm rot="-851032">
            <a:off x="1912938" y="4041775"/>
            <a:ext cx="457200" cy="301625"/>
          </a:xfrm>
          <a:prstGeom prst="rect">
            <a:avLst/>
          </a:prstGeom>
          <a:noFill/>
          <a:ln w="762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 name="TextBox 1">
            <a:extLst>
              <a:ext uri="{FF2B5EF4-FFF2-40B4-BE49-F238E27FC236}">
                <a16:creationId xmlns:a16="http://schemas.microsoft.com/office/drawing/2014/main" id="{A6B40563-CEB4-87DC-E746-242A035586DD}"/>
              </a:ext>
            </a:extLst>
          </p:cNvPr>
          <p:cNvSpPr txBox="1"/>
          <p:nvPr/>
        </p:nvSpPr>
        <p:spPr>
          <a:xfrm>
            <a:off x="3024059" y="-1716833"/>
            <a:ext cx="184731"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2249382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0501"/>
                                        </p:tgtEl>
                                        <p:attrNameLst>
                                          <p:attrName>style.visibility</p:attrName>
                                        </p:attrNameLst>
                                      </p:cBhvr>
                                      <p:to>
                                        <p:strVal val="visible"/>
                                      </p:to>
                                    </p:set>
                                    <p:animEffect transition="in" filter="wipe(right)">
                                      <p:cBhvr>
                                        <p:cTn id="7" dur="500"/>
                                        <p:tgtEl>
                                          <p:spTgt spid="20501"/>
                                        </p:tgtEl>
                                      </p:cBhvr>
                                    </p:animEffect>
                                  </p:childTnLst>
                                </p:cTn>
                              </p:par>
                              <p:par>
                                <p:cTn id="8" presetID="22" presetClass="entr" presetSubtype="2" fill="hold" nodeType="withEffect">
                                  <p:stCondLst>
                                    <p:cond delay="0"/>
                                  </p:stCondLst>
                                  <p:childTnLst>
                                    <p:set>
                                      <p:cBhvr>
                                        <p:cTn id="9" dur="1" fill="hold">
                                          <p:stCondLst>
                                            <p:cond delay="0"/>
                                          </p:stCondLst>
                                        </p:cTn>
                                        <p:tgtEl>
                                          <p:spTgt spid="20500"/>
                                        </p:tgtEl>
                                        <p:attrNameLst>
                                          <p:attrName>style.visibility</p:attrName>
                                        </p:attrNameLst>
                                      </p:cBhvr>
                                      <p:to>
                                        <p:strVal val="visible"/>
                                      </p:to>
                                    </p:set>
                                    <p:animEffect transition="in" filter="wipe(right)">
                                      <p:cBhvr>
                                        <p:cTn id="10" dur="500"/>
                                        <p:tgtEl>
                                          <p:spTgt spid="20500"/>
                                        </p:tgtEl>
                                      </p:cBhvr>
                                    </p:animEffect>
                                  </p:childTnLst>
                                </p:cTn>
                              </p:par>
                            </p:childTnLst>
                          </p:cTn>
                        </p:par>
                        <p:par>
                          <p:cTn id="11" fill="hold" nodeType="afterGroup">
                            <p:stCondLst>
                              <p:cond delay="500"/>
                            </p:stCondLst>
                            <p:childTnLst>
                              <p:par>
                                <p:cTn id="12" presetID="9" presetClass="entr" presetSubtype="0" fill="hold" nodeType="afterEffect">
                                  <p:stCondLst>
                                    <p:cond delay="0"/>
                                  </p:stCondLst>
                                  <p:childTnLst>
                                    <p:set>
                                      <p:cBhvr>
                                        <p:cTn id="13" dur="1" fill="hold">
                                          <p:stCondLst>
                                            <p:cond delay="0"/>
                                          </p:stCondLst>
                                        </p:cTn>
                                        <p:tgtEl>
                                          <p:spTgt spid="20486"/>
                                        </p:tgtEl>
                                        <p:attrNameLst>
                                          <p:attrName>style.visibility</p:attrName>
                                        </p:attrNameLst>
                                      </p:cBhvr>
                                      <p:to>
                                        <p:strVal val="visible"/>
                                      </p:to>
                                    </p:set>
                                    <p:animEffect transition="in" filter="dissolve">
                                      <p:cBhvr>
                                        <p:cTn id="14" dur="500"/>
                                        <p:tgtEl>
                                          <p:spTgt spid="2048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20497"/>
                                        </p:tgtEl>
                                        <p:attrNameLst>
                                          <p:attrName>style.visibility</p:attrName>
                                        </p:attrNameLst>
                                      </p:cBhvr>
                                      <p:to>
                                        <p:strVal val="visible"/>
                                      </p:to>
                                    </p:set>
                                    <p:animEffect transition="in" filter="dissolve">
                                      <p:cBhvr>
                                        <p:cTn id="19" dur="500"/>
                                        <p:tgtEl>
                                          <p:spTgt spid="20497"/>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0498"/>
                                        </p:tgtEl>
                                        <p:attrNameLst>
                                          <p:attrName>style.visibility</p:attrName>
                                        </p:attrNameLst>
                                      </p:cBhvr>
                                      <p:to>
                                        <p:strVal val="visible"/>
                                      </p:to>
                                    </p:set>
                                    <p:animEffect transition="in" filter="dissolve">
                                      <p:cBhvr>
                                        <p:cTn id="22" dur="500"/>
                                        <p:tgtEl>
                                          <p:spTgt spid="2049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0496"/>
                                        </p:tgtEl>
                                        <p:attrNameLst>
                                          <p:attrName>style.visibility</p:attrName>
                                        </p:attrNameLst>
                                      </p:cBhvr>
                                      <p:to>
                                        <p:strVal val="visible"/>
                                      </p:to>
                                    </p:set>
                                    <p:animEffect transition="in" filter="dissolve">
                                      <p:cBhvr>
                                        <p:cTn id="25" dur="500"/>
                                        <p:tgtEl>
                                          <p:spTgt spid="2049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0495"/>
                                        </p:tgtEl>
                                        <p:attrNameLst>
                                          <p:attrName>style.visibility</p:attrName>
                                        </p:attrNameLst>
                                      </p:cBhvr>
                                      <p:to>
                                        <p:strVal val="visible"/>
                                      </p:to>
                                    </p:set>
                                    <p:animEffect transition="in" filter="dissolve">
                                      <p:cBhvr>
                                        <p:cTn id="28" dur="500"/>
                                        <p:tgtEl>
                                          <p:spTgt spid="204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20488"/>
                                        </p:tgtEl>
                                        <p:attrNameLst>
                                          <p:attrName>style.visibility</p:attrName>
                                        </p:attrNameLst>
                                      </p:cBhvr>
                                      <p:to>
                                        <p:strVal val="visible"/>
                                      </p:to>
                                    </p:set>
                                    <p:animEffect transition="in" filter="dissolve">
                                      <p:cBhvr>
                                        <p:cTn id="33" dur="500"/>
                                        <p:tgtEl>
                                          <p:spTgt spid="204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20494"/>
                                        </p:tgtEl>
                                        <p:attrNameLst>
                                          <p:attrName>style.visibility</p:attrName>
                                        </p:attrNameLst>
                                      </p:cBhvr>
                                      <p:to>
                                        <p:strVal val="visible"/>
                                      </p:to>
                                    </p:set>
                                    <p:animEffect transition="in" filter="dissolve">
                                      <p:cBhvr>
                                        <p:cTn id="36" dur="500"/>
                                        <p:tgtEl>
                                          <p:spTgt spid="20494"/>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20493"/>
                                        </p:tgtEl>
                                        <p:attrNameLst>
                                          <p:attrName>style.visibility</p:attrName>
                                        </p:attrNameLst>
                                      </p:cBhvr>
                                      <p:to>
                                        <p:strVal val="visible"/>
                                      </p:to>
                                    </p:set>
                                    <p:animEffect transition="in" filter="dissolve">
                                      <p:cBhvr>
                                        <p:cTn id="39" dur="500"/>
                                        <p:tgtEl>
                                          <p:spTgt spid="20493"/>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20503"/>
                                        </p:tgtEl>
                                        <p:attrNameLst>
                                          <p:attrName>style.visibility</p:attrName>
                                        </p:attrNameLst>
                                      </p:cBhvr>
                                      <p:to>
                                        <p:strVal val="visible"/>
                                      </p:to>
                                    </p:set>
                                    <p:animEffect transition="in" filter="dissolve">
                                      <p:cBhvr>
                                        <p:cTn id="42" dur="500"/>
                                        <p:tgtEl>
                                          <p:spTgt spid="2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animBg="1"/>
      <p:bldP spid="20493" grpId="0" animBg="1"/>
      <p:bldP spid="20494" grpId="0" animBg="1"/>
      <p:bldP spid="20495" grpId="0" animBg="1"/>
      <p:bldP spid="20496" grpId="0" animBg="1"/>
      <p:bldP spid="20497" grpId="0" animBg="1"/>
      <p:bldP spid="20498" grpId="0" animBg="1"/>
      <p:bldP spid="20503"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en-US" sz="4000" b="1">
                <a:solidFill>
                  <a:schemeClr val="bg1"/>
                </a:solidFill>
                <a:latin typeface="Calibri" charset="0"/>
              </a:rPr>
              <a:t>In most societies today, head coverings send the wrong signal––that we are out of touch with societal convention</a:t>
            </a:r>
            <a:endParaRPr lang="en-US" sz="4000" b="1">
              <a:latin typeface="Calibri"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6435683"/>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Tree>
    <p:extLst>
      <p:ext uri="{BB962C8B-B14F-4D97-AF65-F5344CB8AC3E}">
        <p14:creationId xmlns:p14="http://schemas.microsoft.com/office/powerpoint/2010/main" val="33250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a:solidFill>
                  <a:schemeClr val="tx1"/>
                </a:solidFill>
                <a:effectLst>
                  <a:outerShdw blurRad="38100" dist="38100" dir="2700000" algn="tl">
                    <a:srgbClr val="000203"/>
                  </a:outerShdw>
                </a:effectLst>
                <a:latin typeface="Geneva" charset="0"/>
              </a:rPr>
              <a:t>1 Timothy 2:11-15</a:t>
            </a:r>
          </a:p>
        </p:txBody>
      </p:sp>
      <p:pic>
        <p:nvPicPr>
          <p:cNvPr id="16486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486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p:cNvSpPr>
            <a:spLocks noChangeArrowheads="1"/>
          </p:cNvSpPr>
          <p:nvPr/>
        </p:nvSpPr>
        <p:spPr bwMode="black">
          <a:xfrm>
            <a:off x="-22860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a:lstStyle/>
          <a:p>
            <a:pPr marL="342900" indent="-1588" algn="l">
              <a:spcBef>
                <a:spcPct val="20000"/>
              </a:spcBef>
              <a:buClr>
                <a:srgbClr val="99FF99"/>
              </a:buClr>
              <a:buSzPct val="80000"/>
              <a:buFont typeface="Wingdings" charset="0"/>
              <a:buNone/>
              <a:defRPr/>
            </a:pPr>
            <a:r>
              <a:rPr lang="en-US" sz="2800" baseline="30000">
                <a:solidFill>
                  <a:srgbClr val="FFFFFF"/>
                </a:solidFill>
                <a:latin typeface="Geneva" charset="0"/>
              </a:rPr>
              <a:t>13</a:t>
            </a:r>
            <a:r>
              <a:rPr lang="en-US" sz="2800">
                <a:solidFill>
                  <a:srgbClr val="FFFFFF"/>
                </a:solidFill>
                <a:latin typeface="Geneva" charset="0"/>
              </a:rPr>
              <a:t>For Adam was formed first, then Eve.  </a:t>
            </a:r>
            <a:r>
              <a:rPr lang="en-US" sz="2800" baseline="30000">
                <a:solidFill>
                  <a:srgbClr val="FFFFFF"/>
                </a:solidFill>
                <a:latin typeface="Geneva" charset="0"/>
              </a:rPr>
              <a:t>14</a:t>
            </a:r>
            <a:r>
              <a:rPr lang="en-US" sz="2800">
                <a:solidFill>
                  <a:srgbClr val="FFFFFF"/>
                </a:solidFill>
                <a:latin typeface="Geneva" charset="0"/>
              </a:rPr>
              <a:t>And Adam was not the one deceived; it was the woman who was deceived and became a sinner.  </a:t>
            </a:r>
            <a:r>
              <a:rPr lang="en-US" sz="2800" baseline="30000">
                <a:solidFill>
                  <a:srgbClr val="FFFFFF"/>
                </a:solidFill>
                <a:latin typeface="Geneva" charset="0"/>
              </a:rPr>
              <a:t>15</a:t>
            </a:r>
            <a:r>
              <a:rPr lang="en-US" sz="2800">
                <a:solidFill>
                  <a:srgbClr val="FFFFFF"/>
                </a:solidFill>
                <a:latin typeface="Geneva"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228600" y="1565275"/>
            <a:ext cx="9601200" cy="1939925"/>
          </a:xfrm>
          <a:effectLst>
            <a:outerShdw blurRad="63500" dist="38099" dir="2700000" algn="ctr" rotWithShape="0">
              <a:srgbClr val="000902">
                <a:alpha val="74998"/>
              </a:srgbClr>
            </a:outerShdw>
          </a:effectLst>
        </p:spPr>
        <p:txBody>
          <a:bodyPr/>
          <a:lstStyle/>
          <a:p>
            <a:pPr indent="-1588" eaLnBrk="1" hangingPunct="1">
              <a:buFont typeface="Wingdings" charset="0"/>
              <a:buNone/>
              <a:defRPr/>
            </a:pPr>
            <a:r>
              <a:rPr lang="en-US" sz="2800" b="1" baseline="30000">
                <a:latin typeface="Geneva" charset="0"/>
              </a:rPr>
              <a:t>11</a:t>
            </a:r>
            <a:r>
              <a:rPr lang="en-US" sz="2800" b="1">
                <a:latin typeface="Geneva" charset="0"/>
              </a:rPr>
              <a:t>A woman should learn in quietness and full submission.  </a:t>
            </a:r>
            <a:r>
              <a:rPr lang="en-US" sz="2800" b="1" baseline="30000">
                <a:latin typeface="Geneva" charset="0"/>
              </a:rPr>
              <a:t>12</a:t>
            </a:r>
            <a:r>
              <a:rPr lang="en-US" sz="2800" b="1">
                <a:latin typeface="Geneva" charset="0"/>
              </a:rPr>
              <a:t>I do not permit a woman to teach or to have authority over a man; she must be silent.  </a:t>
            </a:r>
          </a:p>
        </p:txBody>
      </p:sp>
    </p:spTree>
    <p:extLst>
      <p:ext uri="{BB962C8B-B14F-4D97-AF65-F5344CB8AC3E}">
        <p14:creationId xmlns:p14="http://schemas.microsoft.com/office/powerpoint/2010/main" val="1360627316"/>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Wayne Grudem</a:t>
            </a: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9"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58371"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a:t>
            </a:r>
            <a:r>
              <a:rPr lang="uk-UA" sz="3600" b="1">
                <a:solidFill>
                  <a:schemeClr val="bg1"/>
                </a:solidFill>
                <a:latin typeface="Calibri" charset="0"/>
              </a:rPr>
              <a:t>'</a:t>
            </a:r>
            <a:r>
              <a:rPr lang="en-US" sz="3600" b="1">
                <a:solidFill>
                  <a:schemeClr val="bg1"/>
                </a:solidFill>
                <a:latin typeface="Calibri" charset="0"/>
              </a:rPr>
              <a:t>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uk-UA" sz="3600" b="1">
                <a:solidFill>
                  <a:schemeClr val="bg1"/>
                </a:solidFill>
                <a:latin typeface="Calibri" charset="0"/>
              </a:rPr>
              <a:t>'</a:t>
            </a:r>
            <a:r>
              <a:rPr lang="en-US" sz="3600" b="1">
                <a:solidFill>
                  <a:schemeClr val="bg1"/>
                </a:solidFill>
                <a:latin typeface="Calibri" charset="0"/>
              </a:rPr>
              <a:t>s Word through others in public settings</a:t>
            </a:r>
          </a:p>
        </p:txBody>
      </p:sp>
    </p:spTree>
  </p:cSld>
  <p:clrMapOvr>
    <a:masterClrMapping/>
  </p:clrMapOvr>
  <p:transition>
    <p:push dir="u"/>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ru-RU" sz="5400">
                <a:solidFill>
                  <a:schemeClr val="bg1"/>
                </a:solidFill>
                <a:latin typeface="Calibri" charset="0"/>
              </a:rPr>
              <a:t>"</a:t>
            </a:r>
            <a:r>
              <a:rPr lang="en-US" sz="5400">
                <a:solidFill>
                  <a:schemeClr val="bg1"/>
                </a:solidFill>
                <a:latin typeface="Calibri" charset="0"/>
              </a:rPr>
              <a:t>Beyond the Politics of Pandora</a:t>
            </a:r>
            <a:r>
              <a:rPr lang="uk-UA" sz="5400">
                <a:solidFill>
                  <a:schemeClr val="bg1"/>
                </a:solidFill>
                <a:latin typeface="Calibri" charset="0"/>
              </a:rPr>
              <a:t>'</a:t>
            </a:r>
            <a:r>
              <a:rPr lang="en-US" sz="5400">
                <a:solidFill>
                  <a:schemeClr val="bg1"/>
                </a:solidFill>
                <a:latin typeface="Calibri" charset="0"/>
              </a:rPr>
              <a:t>s Pulpit</a:t>
            </a:r>
            <a:r>
              <a:rPr lang="ru-RU" sz="5400">
                <a:solidFill>
                  <a:schemeClr val="bg1"/>
                </a:solidFill>
                <a:latin typeface="Calibri" charset="0"/>
              </a:rPr>
              <a:t>"</a:t>
            </a:r>
            <a:endParaRPr lang="en-US" sz="5400">
              <a:solidFill>
                <a:schemeClr val="bg1"/>
              </a:solidFill>
              <a:latin typeface="Calibri"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All</a:t>
            </a:r>
            <a:endParaRPr lang="en-US" sz="4400">
              <a:solidFill>
                <a:srgbClr val="FFFFFF"/>
              </a:solidFill>
              <a:latin typeface="Times" charset="0"/>
            </a:endParaRPr>
          </a:p>
        </p:txBody>
      </p:sp>
    </p:spTree>
    <p:extLst>
      <p:ext uri="{BB962C8B-B14F-4D97-AF65-F5344CB8AC3E}">
        <p14:creationId xmlns:p14="http://schemas.microsoft.com/office/powerpoint/2010/main" val="2627237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68962"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68963"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913588311"/>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en-US" b="1" dirty="0">
                <a:solidFill>
                  <a:schemeClr val="tx1"/>
                </a:solidFill>
                <a:latin typeface="Calibri" charset="0"/>
              </a:rPr>
              <a:t>II.  A wife should let her husband lead due to the </a:t>
            </a:r>
            <a:r>
              <a:rPr lang="en-US" b="1" dirty="0">
                <a:solidFill>
                  <a:srgbClr val="0000FF"/>
                </a:solidFill>
                <a:latin typeface="Calibri" charset="0"/>
              </a:rPr>
              <a:t>creation</a:t>
            </a:r>
            <a:r>
              <a:rPr lang="en-US" b="1" dirty="0">
                <a:solidFill>
                  <a:schemeClr val="tx1"/>
                </a:solidFill>
                <a:latin typeface="Calibri" charset="0"/>
              </a:rPr>
              <a:t> order.</a:t>
            </a:r>
            <a:endParaRPr lang="en-US" dirty="0">
              <a:solidFill>
                <a:schemeClr val="tx1"/>
              </a:solidFill>
              <a:latin typeface="Calibri"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3200">
                <a:solidFill>
                  <a:srgbClr val="FFFFFF"/>
                </a:solidFill>
                <a:latin typeface="Calibri" charset="0"/>
              </a:rPr>
              <a:t>Why maintain distinctions?</a:t>
            </a:r>
          </a:p>
        </p:txBody>
      </p:sp>
    </p:spTree>
    <p:extLst>
      <p:ext uri="{BB962C8B-B14F-4D97-AF65-F5344CB8AC3E}">
        <p14:creationId xmlns:p14="http://schemas.microsoft.com/office/powerpoint/2010/main" val="2577759870"/>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en-US" sz="2800" dirty="0">
                <a:solidFill>
                  <a:srgbClr val="573A1C"/>
                </a:solidFill>
                <a:effectLst>
                  <a:outerShdw blurRad="38100" dist="38100" dir="2700000" algn="tl">
                    <a:srgbClr val="DDDDDD"/>
                  </a:outerShdw>
                </a:effectLst>
                <a:latin typeface="Arial" charset="0"/>
              </a:rPr>
              <a:t>A. A wife</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head covering at Corinth showed the husband</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leadership since creation</a:t>
            </a:r>
            <a:r>
              <a:rPr lang="en-US" sz="2800" dirty="0">
                <a:solidFill>
                  <a:srgbClr val="573A1C"/>
                </a:solidFill>
                <a:effectLst/>
                <a:latin typeface="Times" charset="0"/>
              </a:rPr>
              <a:t> </a:t>
            </a:r>
            <a:r>
              <a:rPr lang="en-US" sz="2800" dirty="0">
                <a:solidFill>
                  <a:srgbClr val="573A1C"/>
                </a:solidFill>
                <a:effectLst>
                  <a:outerShdw blurRad="38100" dist="38100" dir="2700000" algn="tl">
                    <a:srgbClr val="DDDDDD"/>
                  </a:outerShdw>
                </a:effectLst>
                <a:latin typeface="Arial" charset="0"/>
              </a:rPr>
              <a:t>(11:7-12)</a:t>
            </a:r>
            <a:endParaRPr lang="en-US" sz="2800" dirty="0">
              <a:solidFill>
                <a:schemeClr val="tx1"/>
              </a:solidFill>
              <a:effectLst/>
              <a:latin typeface="Times"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2209800" y="228600"/>
            <a:ext cx="48768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4000">
                <a:effectLst>
                  <a:outerShdw blurRad="38100" dist="38100" dir="2700000" algn="tl">
                    <a:srgbClr val="000000"/>
                  </a:outerShdw>
                </a:effectLst>
                <a:latin typeface="Times New Roman" panose="02020603050405020304" pitchFamily="18" charset="0"/>
              </a:rPr>
              <a:t>Christians in Corinth</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2800">
                <a:effectLst>
                  <a:outerShdw blurRad="38100" dist="38100" dir="2700000" algn="tl">
                    <a:srgbClr val="000000"/>
                  </a:outerShdw>
                </a:effectLst>
                <a:latin typeface="Times New Roman" panose="02020603050405020304" pitchFamily="18" charset="0"/>
              </a:rPr>
              <a:t>Those who felt it was wrong to eat</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Those who felt it was okay to eat</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did not eat, but were troubled by those who did</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30480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in spite of thinking it was wrong and their conscience was troubled</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0574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without regard to the feelings of others</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limited their liberty from concern for other brothers</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68580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rPr>
              <a:t>Stephen J. Bramer, DTS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78"/>
                                        </p:tgtEl>
                                        <p:attrNameLst>
                                          <p:attrName>style.visibility</p:attrName>
                                        </p:attrNameLst>
                                      </p:cBhvr>
                                      <p:to>
                                        <p:strVal val="visible"/>
                                      </p:to>
                                    </p:set>
                                    <p:animEffect transition="in" filter="wipe(up)">
                                      <p:cBhvr>
                                        <p:cTn id="23" dur="500"/>
                                        <p:tgtEl>
                                          <p:spTgt spid="600078"/>
                                        </p:tgtEl>
                                      </p:cBhvr>
                                    </p:animEffect>
                                  </p:childTnLst>
                                </p:cTn>
                              </p:par>
                            </p:childTnLst>
                          </p:cTn>
                        </p:par>
                        <p:par>
                          <p:cTn id="24" fill="hold" nodeType="afterGroup">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69"/>
                                        </p:tgtEl>
                                        <p:attrNameLst>
                                          <p:attrName>style.visibility</p:attrName>
                                        </p:attrNameLst>
                                      </p:cBhvr>
                                      <p:to>
                                        <p:strVal val="visible"/>
                                      </p:to>
                                    </p:set>
                                    <p:animEffect transition="in" filter="fade">
                                      <p:cBhvr>
                                        <p:cTn id="27" dur="500"/>
                                        <p:tgtEl>
                                          <p:spTgt spid="600069"/>
                                        </p:tgtEl>
                                      </p:cBhvr>
                                    </p:animEffect>
                                  </p:childTnLst>
                                </p:cTn>
                              </p:par>
                            </p:childTnLst>
                          </p:cTn>
                        </p:par>
                        <p:par>
                          <p:cTn id="28" fill="hold" nodeType="afterGroup">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0"/>
                                        </p:tgtEl>
                                        <p:attrNameLst>
                                          <p:attrName>style.visibility</p:attrName>
                                        </p:attrNameLst>
                                      </p:cBhvr>
                                      <p:to>
                                        <p:strVal val="visible"/>
                                      </p:to>
                                    </p:set>
                                    <p:animEffect transition="in" filter="fade">
                                      <p:cBhvr>
                                        <p:cTn id="31" dur="500"/>
                                        <p:tgtEl>
                                          <p:spTgt spid="60007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600083"/>
                                        </p:tgtEl>
                                        <p:attrNameLst>
                                          <p:attrName>style.visibility</p:attrName>
                                        </p:attrNameLst>
                                      </p:cBhvr>
                                      <p:to>
                                        <p:strVal val="visible"/>
                                      </p:to>
                                    </p:set>
                                    <p:animEffect transition="in" filter="wipe(up)">
                                      <p:cBhvr>
                                        <p:cTn id="36" dur="500"/>
                                        <p:tgtEl>
                                          <p:spTgt spid="600083"/>
                                        </p:tgtEl>
                                      </p:cBhvr>
                                    </p:animEffect>
                                  </p:childTnLst>
                                </p:cTn>
                              </p:par>
                            </p:childTnLst>
                          </p:cTn>
                        </p:par>
                        <p:par>
                          <p:cTn id="37" fill="hold" nodeType="afterGroup">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1"/>
                                        </p:tgtEl>
                                        <p:attrNameLst>
                                          <p:attrName>style.visibility</p:attrName>
                                        </p:attrNameLst>
                                      </p:cBhvr>
                                      <p:to>
                                        <p:strVal val="visible"/>
                                      </p:to>
                                    </p:set>
                                    <p:animEffect transition="in" filter="fade">
                                      <p:cBhvr>
                                        <p:cTn id="40" dur="500"/>
                                        <p:tgtEl>
                                          <p:spTgt spid="600071"/>
                                        </p:tgtEl>
                                      </p:cBhvr>
                                    </p:animEffect>
                                  </p:childTnLst>
                                </p:cTn>
                              </p:par>
                            </p:childTnLst>
                          </p:cTn>
                        </p:par>
                        <p:par>
                          <p:cTn id="41" fill="hold" nodeType="afterGroup">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72"/>
                                        </p:tgtEl>
                                        <p:attrNameLst>
                                          <p:attrName>style.visibility</p:attrName>
                                        </p:attrNameLst>
                                      </p:cBhvr>
                                      <p:to>
                                        <p:strVal val="visible"/>
                                      </p:to>
                                    </p:set>
                                    <p:animEffect transition="in" filter="fade">
                                      <p:cBhvr>
                                        <p:cTn id="44" dur="500"/>
                                        <p:tgtEl>
                                          <p:spTgt spid="6000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11:7</a:t>
            </a:r>
            <a:r>
              <a:rPr lang="en-US" sz="3200">
                <a:solidFill>
                  <a:schemeClr val="bg1"/>
                </a:solidFill>
                <a:latin typeface="Calibri" charset="0"/>
              </a:rPr>
              <a:t> NLT</a:t>
            </a: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3600" baseline="30000" dirty="0">
                <a:solidFill>
                  <a:srgbClr val="FFFFFF"/>
                </a:solidFill>
              </a:rPr>
              <a:t>7</a:t>
            </a:r>
            <a:r>
              <a:rPr lang="en-US" sz="3600" dirty="0">
                <a:solidFill>
                  <a:srgbClr val="FFFFFF"/>
                </a:solidFill>
              </a:rPr>
              <a:t>A man should not wear anything on his head when worshiping, for man is made in God</a:t>
            </a:r>
            <a:r>
              <a:rPr lang="uk-UA" altLang="ja-JP" sz="3600" dirty="0">
                <a:solidFill>
                  <a:srgbClr val="FFFFFF"/>
                </a:solidFill>
              </a:rPr>
              <a:t>'</a:t>
            </a:r>
            <a:r>
              <a:rPr lang="en-US" sz="3600" dirty="0">
                <a:solidFill>
                  <a:srgbClr val="FFFFFF"/>
                </a:solidFill>
              </a:rPr>
              <a:t>s image and reflects God</a:t>
            </a:r>
            <a:r>
              <a:rPr lang="uk-UA" altLang="ja-JP" sz="3600" dirty="0">
                <a:solidFill>
                  <a:srgbClr val="FFFFFF"/>
                </a:solidFill>
              </a:rPr>
              <a:t>'</a:t>
            </a:r>
            <a:r>
              <a:rPr lang="en-US" sz="3600" dirty="0">
                <a:solidFill>
                  <a:srgbClr val="FFFFFF"/>
                </a:solidFill>
              </a:rPr>
              <a:t>s glory. And woman reflects man</a:t>
            </a:r>
            <a:r>
              <a:rPr lang="uk-UA" altLang="ja-JP" sz="3600" dirty="0">
                <a:solidFill>
                  <a:srgbClr val="FFFFFF"/>
                </a:solidFill>
              </a:rPr>
              <a:t>'</a:t>
            </a:r>
            <a:r>
              <a:rPr lang="en-US" sz="3600" dirty="0">
                <a:solidFill>
                  <a:srgbClr val="FFFFFF"/>
                </a:solidFill>
              </a:rPr>
              <a:t>s glory.</a:t>
            </a:r>
          </a:p>
        </p:txBody>
      </p:sp>
    </p:spTree>
    <p:extLst>
      <p:ext uri="{BB962C8B-B14F-4D97-AF65-F5344CB8AC3E}">
        <p14:creationId xmlns:p14="http://schemas.microsoft.com/office/powerpoint/2010/main" val="146999440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a:solidFill>
                <a:srgbClr val="FFFFFF"/>
              </a:solidFill>
            </a:endParaRPr>
          </a:p>
        </p:txBody>
      </p:sp>
      <p:sp>
        <p:nvSpPr>
          <p:cNvPr id="343043" name="Text Box 3"/>
          <p:cNvSpPr txBox="1">
            <a:spLocks noChangeArrowheads="1"/>
          </p:cNvSpPr>
          <p:nvPr/>
        </p:nvSpPr>
        <p:spPr bwMode="auto">
          <a:xfrm>
            <a:off x="323850" y="115888"/>
            <a:ext cx="3048000" cy="9540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spcBef>
                <a:spcPct val="50000"/>
              </a:spcBef>
              <a:defRPr/>
            </a:pPr>
            <a:r>
              <a:rPr lang="en-US" sz="2800" dirty="0">
                <a:solidFill>
                  <a:srgbClr val="FFFFFF"/>
                </a:solidFill>
                <a:effectLst>
                  <a:outerShdw blurRad="38100" dist="38100" dir="2700000" algn="tl">
                    <a:srgbClr val="000000"/>
                  </a:outerShdw>
                </a:effectLst>
                <a:latin typeface="Papyrus" charset="0"/>
              </a:rPr>
              <a:t>God</a:t>
            </a:r>
            <a:r>
              <a:rPr lang="uk-UA" altLang="ja-JP" sz="2800" dirty="0">
                <a:solidFill>
                  <a:srgbClr val="FFFFFF"/>
                </a:solidFill>
                <a:effectLst>
                  <a:outerShdw blurRad="38100" dist="38100" dir="2700000" algn="tl">
                    <a:srgbClr val="000000"/>
                  </a:outerShdw>
                </a:effectLst>
                <a:latin typeface="Arial"/>
              </a:rPr>
              <a:t>'</a:t>
            </a:r>
            <a:r>
              <a:rPr lang="en-US" sz="2800" dirty="0">
                <a:solidFill>
                  <a:srgbClr val="FFFFFF"/>
                </a:solidFill>
                <a:effectLst>
                  <a:outerShdw blurRad="38100" dist="38100" dir="2700000" algn="tl">
                    <a:srgbClr val="000000"/>
                  </a:outerShdw>
                </a:effectLst>
                <a:latin typeface="Papyrus" charset="0"/>
              </a:rPr>
              <a:t>s Creation…Day 6</a:t>
            </a: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en-US" sz="3200" b="1" dirty="0">
                <a:cs typeface="+mj-cs"/>
              </a:rPr>
              <a:t>Equality of Sexes</a:t>
            </a: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in the image of God he created him</a:t>
            </a: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So God created man in his own image</a:t>
            </a: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en-US" sz="3200" dirty="0">
                <a:solidFill>
                  <a:srgbClr val="FFFFFF"/>
                </a:solidFill>
                <a:effectLst>
                  <a:outerShdw blurRad="38100" dist="38100" dir="2700000" algn="tl">
                    <a:srgbClr val="000000"/>
                  </a:outerShdw>
                </a:effectLst>
                <a:latin typeface="Papyrus" charset="0"/>
              </a:rPr>
              <a:t>male and female he created them </a:t>
            </a:r>
            <a:br>
              <a:rPr lang="en-US" sz="3200" dirty="0">
                <a:solidFill>
                  <a:srgbClr val="FFFFFF"/>
                </a:solidFill>
                <a:effectLst>
                  <a:outerShdw blurRad="38100" dist="38100" dir="2700000" algn="tl">
                    <a:srgbClr val="000000"/>
                  </a:outerShdw>
                </a:effectLst>
                <a:latin typeface="Papyrus" charset="0"/>
              </a:rPr>
            </a:br>
            <a:r>
              <a:rPr lang="en-US" sz="3200" dirty="0">
                <a:solidFill>
                  <a:srgbClr val="FFFFFF"/>
                </a:solidFill>
                <a:effectLst>
                  <a:outerShdw blurRad="38100" dist="38100" dir="2700000" algn="tl">
                    <a:srgbClr val="000000"/>
                  </a:outerShdw>
                </a:effectLst>
                <a:latin typeface="Papyrus" charset="0"/>
              </a:rPr>
              <a:t>(Gen 1:27).</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en-US" sz="5400" b="1" dirty="0">
                <a:cs typeface="+mj-cs"/>
              </a:rPr>
              <a:t>Did Jewish men cover their heads during prayer in NT times?</a:t>
            </a: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en-US" sz="4000" b="1" dirty="0">
                <a:solidFill>
                  <a:schemeClr val="bg1"/>
                </a:solidFill>
                <a:latin typeface="Calibri" charset="0"/>
              </a:rPr>
              <a:t>Women in Corinth were to pray with a head covering because husbands have always led their wives (11:8-10)</a:t>
            </a:r>
            <a:endParaRPr lang="en-US" sz="4800" b="1" dirty="0">
              <a:solidFill>
                <a:schemeClr val="tx1"/>
              </a:solidFill>
              <a:latin typeface="Times"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11:8-10</a:t>
            </a:r>
            <a:r>
              <a:rPr lang="en-US" sz="3200">
                <a:solidFill>
                  <a:schemeClr val="bg1"/>
                </a:solidFill>
                <a:latin typeface="Calibri" charset="0"/>
              </a:rPr>
              <a:t> NLT</a:t>
            </a:r>
          </a:p>
        </p:txBody>
      </p:sp>
      <p:sp>
        <p:nvSpPr>
          <p:cNvPr id="7" name="Rectangle 3"/>
          <p:cNvSpPr txBox="1">
            <a:spLocks/>
          </p:cNvSpPr>
          <p:nvPr/>
        </p:nvSpPr>
        <p:spPr bwMode="auto">
          <a:xfrm>
            <a:off x="1907704" y="1504528"/>
            <a:ext cx="7007696"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effectLst>
                  <a:glow rad="203200">
                    <a:srgbClr val="000000">
                      <a:alpha val="92000"/>
                    </a:srgbClr>
                  </a:glow>
                </a:effectLst>
              </a:rPr>
              <a:t>8</a:t>
            </a:r>
            <a:r>
              <a:rPr lang="en-US" sz="3600" dirty="0">
                <a:solidFill>
                  <a:srgbClr val="FFFFFF"/>
                </a:solidFill>
                <a:effectLst>
                  <a:glow rad="203200">
                    <a:srgbClr val="000000">
                      <a:alpha val="92000"/>
                    </a:srgbClr>
                  </a:glow>
                </a:effectLst>
              </a:rPr>
              <a:t>For the first man </a:t>
            </a:r>
            <a:r>
              <a:rPr lang="en-US" sz="3600" dirty="0" err="1">
                <a:solidFill>
                  <a:srgbClr val="FFFFFF"/>
                </a:solidFill>
                <a:effectLst>
                  <a:glow rad="203200">
                    <a:srgbClr val="000000">
                      <a:alpha val="92000"/>
                    </a:srgbClr>
                  </a:glow>
                </a:effectLst>
              </a:rPr>
              <a:t>didn</a:t>
            </a:r>
            <a:r>
              <a:rPr lang="uk-UA" altLang="ja-JP" sz="3600" dirty="0">
                <a:solidFill>
                  <a:srgbClr val="FFFFFF"/>
                </a:solidFill>
                <a:effectLst>
                  <a:glow rad="203200">
                    <a:srgbClr val="000000">
                      <a:alpha val="92000"/>
                    </a:srgbClr>
                  </a:glow>
                </a:effectLst>
              </a:rPr>
              <a:t>'</a:t>
            </a:r>
            <a:r>
              <a:rPr lang="en-US" sz="3600" dirty="0">
                <a:solidFill>
                  <a:srgbClr val="FFFFFF"/>
                </a:solidFill>
                <a:effectLst>
                  <a:glow rad="203200">
                    <a:srgbClr val="000000">
                      <a:alpha val="92000"/>
                    </a:srgbClr>
                  </a:glow>
                </a:effectLst>
              </a:rPr>
              <a:t>t come from woman, but the first woman came from man. </a:t>
            </a:r>
            <a:r>
              <a:rPr lang="en-US" sz="3600" baseline="30000" dirty="0">
                <a:solidFill>
                  <a:srgbClr val="FFFFFF"/>
                </a:solidFill>
                <a:effectLst>
                  <a:glow rad="203200">
                    <a:srgbClr val="000000">
                      <a:alpha val="92000"/>
                    </a:srgbClr>
                  </a:glow>
                </a:effectLst>
              </a:rPr>
              <a:t>9</a:t>
            </a:r>
            <a:r>
              <a:rPr lang="en-US" sz="3600" dirty="0">
                <a:solidFill>
                  <a:srgbClr val="FFFFFF"/>
                </a:solidFill>
                <a:effectLst>
                  <a:glow rad="203200">
                    <a:srgbClr val="000000">
                      <a:alpha val="92000"/>
                    </a:srgbClr>
                  </a:glow>
                </a:effectLst>
              </a:rPr>
              <a:t>And man was not made for woman, but woman was made for man. </a:t>
            </a:r>
            <a:r>
              <a:rPr lang="en-US" sz="3600" baseline="30000" dirty="0">
                <a:solidFill>
                  <a:srgbClr val="FFFFFF"/>
                </a:solidFill>
                <a:effectLst>
                  <a:glow rad="203200">
                    <a:srgbClr val="000000">
                      <a:alpha val="92000"/>
                    </a:srgbClr>
                  </a:glow>
                </a:effectLst>
              </a:rPr>
              <a:t>10</a:t>
            </a:r>
            <a:r>
              <a:rPr lang="en-US" sz="3600" dirty="0">
                <a:solidFill>
                  <a:srgbClr val="FFFFFF"/>
                </a:solidFill>
                <a:effectLst>
                  <a:glow rad="203200">
                    <a:srgbClr val="000000">
                      <a:alpha val="92000"/>
                    </a:srgbClr>
                  </a:glow>
                </a:effectLst>
              </a:rPr>
              <a:t>For this reason, and because the angels are watching, a woman should wear a covering on her head to show she is under authority.</a:t>
            </a:r>
          </a:p>
        </p:txBody>
      </p:sp>
    </p:spTree>
    <p:extLst>
      <p:ext uri="{BB962C8B-B14F-4D97-AF65-F5344CB8AC3E}">
        <p14:creationId xmlns:p14="http://schemas.microsoft.com/office/powerpoint/2010/main" val="4238636723"/>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763182742"/>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p:cNvSpPr>
          <p:nvPr>
            <p:ph type="ctrTitle" idx="4294967295"/>
          </p:nvPr>
        </p:nvSpPr>
        <p:spPr>
          <a:xfrm>
            <a:off x="0" y="0"/>
            <a:ext cx="6444208" cy="1916113"/>
          </a:xfrm>
          <a:solidFill>
            <a:srgbClr val="FFFFFF"/>
          </a:solidFill>
        </p:spPr>
        <p:txBody>
          <a:bodyPr/>
          <a:lstStyle/>
          <a:p>
            <a:pPr eaLnBrk="1" hangingPunct="1"/>
            <a:r>
              <a:rPr lang="ru-RU" sz="3200" b="1" dirty="0">
                <a:solidFill>
                  <a:srgbClr val="000000"/>
                </a:solidFill>
                <a:latin typeface="Calibri" charset="0"/>
              </a:rPr>
              <a:t>"</a:t>
            </a:r>
            <a:r>
              <a:rPr lang="en-US" sz="3200" b="1" dirty="0">
                <a:solidFill>
                  <a:srgbClr val="000000"/>
                </a:solidFill>
                <a:latin typeface="Calibri" charset="0"/>
              </a:rPr>
              <a:t>In the Lord, however, </a:t>
            </a:r>
            <a:br>
              <a:rPr lang="en-US" sz="3200" b="1" dirty="0">
                <a:solidFill>
                  <a:srgbClr val="000000"/>
                </a:solidFill>
                <a:latin typeface="Calibri" charset="0"/>
              </a:rPr>
            </a:br>
            <a:r>
              <a:rPr lang="en-US" sz="3200" b="1" dirty="0">
                <a:solidFill>
                  <a:srgbClr val="000000"/>
                </a:solidFill>
                <a:latin typeface="Calibri" charset="0"/>
              </a:rPr>
              <a:t>woman is not independent of man, nor is man independent of woman.</a:t>
            </a:r>
            <a:r>
              <a:rPr lang="ru-RU" sz="3200" b="1" dirty="0">
                <a:solidFill>
                  <a:srgbClr val="000000"/>
                </a:solidFill>
                <a:latin typeface="Calibri" charset="0"/>
              </a:rPr>
              <a:t>"</a:t>
            </a:r>
            <a:br>
              <a:rPr lang="en-US" sz="3200" b="1" dirty="0">
                <a:solidFill>
                  <a:srgbClr val="000000"/>
                </a:solidFill>
                <a:latin typeface="Calibri" charset="0"/>
              </a:rPr>
            </a:br>
            <a:r>
              <a:rPr lang="en-US" sz="2800" b="1" i="1" dirty="0">
                <a:solidFill>
                  <a:srgbClr val="000000"/>
                </a:solidFill>
                <a:latin typeface="Calibri" charset="0"/>
              </a:rPr>
              <a:t>1 Corinthians 11:11</a:t>
            </a:r>
          </a:p>
        </p:txBody>
      </p:sp>
    </p:spTree>
    <p:extLst>
      <p:ext uri="{BB962C8B-B14F-4D97-AF65-F5344CB8AC3E}">
        <p14:creationId xmlns:p14="http://schemas.microsoft.com/office/powerpoint/2010/main" val="1591608636"/>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2003139824"/>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p:cNvSpPr>
          <p:nvPr>
            <p:ph type="title" idx="4294967295"/>
          </p:nvPr>
        </p:nvSpPr>
        <p:spPr>
          <a:xfrm>
            <a:off x="76200" y="609600"/>
            <a:ext cx="8991600" cy="1143000"/>
          </a:xfrm>
          <a:effectLst>
            <a:outerShdw blurRad="63500" dist="35921" dir="2700000" algn="ctr" rotWithShape="0">
              <a:schemeClr val="bg1">
                <a:alpha val="74998"/>
              </a:schemeClr>
            </a:outerShdw>
          </a:effectLst>
        </p:spPr>
        <p:txBody>
          <a:bodyPr/>
          <a:lstStyle/>
          <a:p>
            <a:pPr marL="715963" indent="-715963" algn="l" eaLnBrk="1" hangingPunct="1">
              <a:defRPr/>
            </a:pPr>
            <a:r>
              <a:rPr lang="en-US" sz="5400" b="1" dirty="0">
                <a:latin typeface="Calibri" charset="0"/>
              </a:rPr>
              <a:t>B.  Wives today must respect their husband</a:t>
            </a:r>
            <a:r>
              <a:rPr lang="uk-UA" altLang="ja-JP" sz="5400" b="1" dirty="0">
                <a:latin typeface="Calibri" charset="0"/>
              </a:rPr>
              <a:t>'</a:t>
            </a:r>
            <a:r>
              <a:rPr lang="en-US" sz="5400" b="1" dirty="0">
                <a:latin typeface="Calibri" charset="0"/>
              </a:rPr>
              <a:t>s leadership.</a:t>
            </a:r>
            <a:endParaRPr lang="en-US" sz="5400" dirty="0">
              <a:latin typeface="Calibri"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br>
              <a:rPr lang="en-US" sz="4800" dirty="0">
                <a:solidFill>
                  <a:srgbClr val="FFFFFF"/>
                </a:solidFill>
                <a:latin typeface="Calibri" charset="0"/>
              </a:rPr>
            </a:br>
            <a:endParaRPr lang="en-US" sz="4800" dirty="0">
              <a:solidFill>
                <a:srgbClr val="FFFFFF"/>
              </a:solidFill>
              <a:latin typeface="Calibri"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4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Curtain Call">
  <a:themeElements>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0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16755</TotalTime>
  <Words>19325</Words>
  <Application>Microsoft Macintosh PowerPoint</Application>
  <PresentationFormat>On-screen Show (4:3)</PresentationFormat>
  <Paragraphs>2372</Paragraphs>
  <Slides>400</Slides>
  <Notes>352</Notes>
  <HiddenSlides>0</HiddenSlides>
  <MMClips>0</MMClips>
  <ScaleCrop>false</ScaleCrop>
  <HeadingPairs>
    <vt:vector size="6" baseType="variant">
      <vt:variant>
        <vt:lpstr>Fonts Used</vt:lpstr>
      </vt:variant>
      <vt:variant>
        <vt:i4>48</vt:i4>
      </vt:variant>
      <vt:variant>
        <vt:lpstr>Theme</vt:lpstr>
      </vt:variant>
      <vt:variant>
        <vt:i4>92</vt:i4>
      </vt:variant>
      <vt:variant>
        <vt:lpstr>Slide Titles</vt:lpstr>
      </vt:variant>
      <vt:variant>
        <vt:i4>400</vt:i4>
      </vt:variant>
    </vt:vector>
  </HeadingPairs>
  <TitlesOfParts>
    <vt:vector size="540" baseType="lpstr">
      <vt:lpstr>26</vt:lpstr>
      <vt:lpstr>acme secret agent</vt:lpstr>
      <vt:lpstr>Alan Den</vt:lpstr>
      <vt:lpstr>Aramis Regular</vt:lpstr>
      <vt:lpstr>Arial Bold</vt:lpstr>
      <vt:lpstr>Arial Bold Italic</vt:lpstr>
      <vt:lpstr>Arial Unicode MS</vt:lpstr>
      <vt:lpstr>Arial-BoldMT</vt:lpstr>
      <vt:lpstr>Bizarro Regular</vt:lpstr>
      <vt:lpstr>BONES</vt:lpstr>
      <vt:lpstr>Chicago</vt:lpstr>
      <vt:lpstr>Eraser</vt:lpstr>
      <vt:lpstr>MS PGothic</vt:lpstr>
      <vt:lpstr>MS PGothic</vt:lpstr>
      <vt:lpstr>Osaka</vt:lpstr>
      <vt:lpstr>Sand</vt:lpstr>
      <vt:lpstr>宋体</vt:lpstr>
      <vt:lpstr>宋体</vt:lpstr>
      <vt:lpstr>Taco Salad</vt:lpstr>
      <vt:lpstr>Times</vt:lpstr>
      <vt:lpstr>ヒラギノ角ゴ Pro W3</vt:lpstr>
      <vt:lpstr>Abadi MT Condensed Extra Bold</vt:lpstr>
      <vt:lpstr>Apple Chancery</vt:lpstr>
      <vt:lpstr>Arial</vt:lpstr>
      <vt:lpstr>Arial Black</vt:lpstr>
      <vt:lpstr>Arial Narrow</vt:lpstr>
      <vt:lpstr>Arial Narrow Bold</vt:lpstr>
      <vt:lpstr>Arial Rounded MT Bold</vt:lpstr>
      <vt:lpstr>Bwgrki</vt:lpstr>
      <vt:lpstr>Bwgrkl</vt:lpstr>
      <vt:lpstr>Calibri</vt:lpstr>
      <vt:lpstr>Calisto MT</vt:lpstr>
      <vt:lpstr>Century Gothic</vt:lpstr>
      <vt:lpstr>Comic Sans MS</vt:lpstr>
      <vt:lpstr>Engravers MT</vt:lpstr>
      <vt:lpstr>Geneva</vt:lpstr>
      <vt:lpstr>Haettenschweiler</vt:lpstr>
      <vt:lpstr>Helvetica</vt:lpstr>
      <vt:lpstr>Impact</vt:lpstr>
      <vt:lpstr>Lucida Grande</vt:lpstr>
      <vt:lpstr>Monotype Sorts</vt:lpstr>
      <vt:lpstr>Papyrus</vt:lpstr>
      <vt:lpstr>Symbol</vt:lpstr>
      <vt:lpstr>Tahoma</vt:lpstr>
      <vt:lpstr>Times New Roman</vt:lpstr>
      <vt:lpstr>Trebuchet MS</vt:lpstr>
      <vt:lpstr>Verdana</vt:lpstr>
      <vt:lpstr>Wingdings</vt:lpstr>
      <vt:lpstr>Expedition</vt:lpstr>
      <vt:lpstr>3_Expedition</vt:lpstr>
      <vt:lpstr>4_Expedition</vt:lpstr>
      <vt:lpstr>11_Blank Presentation</vt:lpstr>
      <vt:lpstr>5_Default Design</vt:lpstr>
      <vt:lpstr>6_Default Design</vt:lpstr>
      <vt:lpstr>7_Expedition</vt:lpstr>
      <vt:lpstr>Radar</vt:lpstr>
      <vt:lpstr>1_Story</vt:lpstr>
      <vt:lpstr>16_Default Design</vt:lpstr>
      <vt:lpstr>21_Blank Presentation</vt:lpstr>
      <vt:lpstr>17_Default Design</vt:lpstr>
      <vt:lpstr>Communicating Bad News</vt:lpstr>
      <vt:lpstr>18_Default Design</vt:lpstr>
      <vt:lpstr>22_Blank Presentation</vt:lpstr>
      <vt:lpstr>19_Default Design</vt:lpstr>
      <vt:lpstr>TECHED</vt:lpstr>
      <vt:lpstr>1_SUNRISE</vt:lpstr>
      <vt:lpstr>23_Blank Presentation</vt:lpstr>
      <vt:lpstr>12_Expedition</vt:lpstr>
      <vt:lpstr>ZESTY</vt:lpstr>
      <vt:lpstr>20_Default Design</vt:lpstr>
      <vt:lpstr>TECH</vt:lpstr>
      <vt:lpstr>24_Blank Presentation</vt:lpstr>
      <vt:lpstr>21_Default Design</vt:lpstr>
      <vt:lpstr>1_Gleam</vt:lpstr>
      <vt:lpstr>2_Office Theme</vt:lpstr>
      <vt:lpstr>Default Design</vt:lpstr>
      <vt:lpstr>2_Story</vt:lpstr>
      <vt:lpstr>3_Story</vt:lpstr>
      <vt:lpstr>untitled 3</vt:lpstr>
      <vt:lpstr>1_Default Design</vt:lpstr>
      <vt:lpstr>4_Story</vt:lpstr>
      <vt:lpstr>5_Story</vt:lpstr>
      <vt:lpstr>6_Story</vt:lpstr>
      <vt:lpstr>7_Story</vt:lpstr>
      <vt:lpstr>8_Story</vt:lpstr>
      <vt:lpstr>Blank Presentation</vt:lpstr>
      <vt:lpstr>Kimono</vt:lpstr>
      <vt:lpstr>9_Story</vt:lpstr>
      <vt:lpstr>Story</vt:lpstr>
      <vt:lpstr>3_Office Theme</vt:lpstr>
      <vt:lpstr>Frame</vt:lpstr>
      <vt:lpstr>1_Blank Presentation</vt:lpstr>
      <vt:lpstr>1_Ripple</vt:lpstr>
      <vt:lpstr>2_Default Design</vt:lpstr>
      <vt:lpstr>4_Office Theme</vt:lpstr>
      <vt:lpstr>2_Ripple</vt:lpstr>
      <vt:lpstr>3_Ripple</vt:lpstr>
      <vt:lpstr>Office Theme</vt:lpstr>
      <vt:lpstr>Compass</vt:lpstr>
      <vt:lpstr>Globe</vt:lpstr>
      <vt:lpstr>4_Ripple</vt:lpstr>
      <vt:lpstr>5_Office Theme</vt:lpstr>
      <vt:lpstr>Ripple</vt:lpstr>
      <vt:lpstr>1_Office Theme</vt:lpstr>
      <vt:lpstr>6_Office Theme</vt:lpstr>
      <vt:lpstr>1_Slit</vt:lpstr>
      <vt:lpstr>2_Blank Presentation</vt:lpstr>
      <vt:lpstr>1_Kimono</vt:lpstr>
      <vt:lpstr>7_Office Theme</vt:lpstr>
      <vt:lpstr>10_Story</vt:lpstr>
      <vt:lpstr>Skyline</vt:lpstr>
      <vt:lpstr>Beam</vt:lpstr>
      <vt:lpstr>3_Blank Presentation</vt:lpstr>
      <vt:lpstr>3_Gesture</vt:lpstr>
      <vt:lpstr>1_Expedition</vt:lpstr>
      <vt:lpstr>Crumple</vt:lpstr>
      <vt:lpstr>50_Blank Presentation</vt:lpstr>
      <vt:lpstr>Cactus</vt:lpstr>
      <vt:lpstr>8_Office Theme</vt:lpstr>
      <vt:lpstr>5_Ripple</vt:lpstr>
      <vt:lpstr>2_Expedition</vt:lpstr>
      <vt:lpstr>6_Ripple</vt:lpstr>
      <vt:lpstr>3_Default Design</vt:lpstr>
      <vt:lpstr>4_Blank Presentation</vt:lpstr>
      <vt:lpstr>2_Compass</vt:lpstr>
      <vt:lpstr>6_Blank Presentation</vt:lpstr>
      <vt:lpstr>2_Slit</vt:lpstr>
      <vt:lpstr>7_Blank Presentation</vt:lpstr>
      <vt:lpstr>3_Slit</vt:lpstr>
      <vt:lpstr>untitled 1</vt:lpstr>
      <vt:lpstr>4_Default Design</vt:lpstr>
      <vt:lpstr>5_Expedition</vt:lpstr>
      <vt:lpstr>5_Blank Presentation</vt:lpstr>
      <vt:lpstr>7_Default Design</vt:lpstr>
      <vt:lpstr>Gleam</vt:lpstr>
      <vt:lpstr>6_Expedition</vt:lpstr>
      <vt:lpstr>8_Default Design</vt:lpstr>
      <vt:lpstr>9_Office Theme</vt:lpstr>
      <vt:lpstr>Curtain Call</vt:lpstr>
      <vt:lpstr>10_Expedition</vt:lpstr>
      <vt:lpstr>Eat Meat or Not? 1 Corinthians 10–16</vt:lpstr>
      <vt:lpstr>When You're Idle About Idols</vt:lpstr>
      <vt:lpstr>Fires</vt:lpstr>
      <vt:lpstr>The Hungry Ghost</vt:lpstr>
      <vt:lpstr>Ghost Eats It All!</vt:lpstr>
      <vt:lpstr>The Hungry Ghost</vt:lpstr>
      <vt:lpstr>Why no…</vt:lpstr>
      <vt:lpstr>Meat &amp; the Marketplace (1 Cor 8)</vt:lpstr>
      <vt:lpstr>Christians in Corinth</vt:lpstr>
      <vt:lpstr>I. Idolatry reaps God's discipline (10:1-13).</vt:lpstr>
      <vt:lpstr>A. God judged Israel for its evil practices as a warning to us  (10:1-11).</vt:lpstr>
      <vt:lpstr>Wandering Map</vt:lpstr>
      <vt:lpstr>1 Cor. 10:1-4 (NLT)</vt:lpstr>
      <vt:lpstr>The Cloud</vt:lpstr>
      <vt:lpstr>The Sea</vt:lpstr>
      <vt:lpstr>The Leader</vt:lpstr>
      <vt:lpstr>The Food</vt:lpstr>
      <vt:lpstr>The Water</vt:lpstr>
      <vt:lpstr>1 Cor. 10:5 (NLT)</vt:lpstr>
      <vt:lpstr>The Spies Return</vt:lpstr>
      <vt:lpstr>The Majority Report</vt:lpstr>
      <vt:lpstr>The Minority Report</vt:lpstr>
      <vt:lpstr>God's Report</vt:lpstr>
      <vt:lpstr>From Egypt to Canaan</vt:lpstr>
      <vt:lpstr>The Golden Calf Incident</vt:lpstr>
      <vt:lpstr>1 Cor. 10:6-8 (NLT)</vt:lpstr>
      <vt:lpstr>1 Cor. 10:9-11 (NLT)</vt:lpstr>
      <vt:lpstr>Korah's Rebellion</vt:lpstr>
      <vt:lpstr>The Bronze Serpent</vt:lpstr>
      <vt:lpstr>B. Humbly accept God's help when tempted (10:12-13).</vt:lpstr>
      <vt:lpstr>1 Cor. 10:12 (NLT)</vt:lpstr>
      <vt:lpstr>Idols are Wrong</vt:lpstr>
      <vt:lpstr>"Idolatry is OK" Man</vt:lpstr>
      <vt:lpstr>"Idolatry is OK" Woman</vt:lpstr>
      <vt:lpstr>1 Cor. 10:13 (NLT)</vt:lpstr>
      <vt:lpstr>C. God will judge you for your involvement in paganism.</vt:lpstr>
      <vt:lpstr>Principal Candidate</vt:lpstr>
      <vt:lpstr>God judges sexual sin too</vt:lpstr>
      <vt:lpstr>How many really have AIDS?</vt:lpstr>
      <vt:lpstr>HIV Stricken Homosexual Men, 1997</vt:lpstr>
      <vt:lpstr>II. God judges our idolatry because it is demonic (10:14-22).</vt:lpstr>
      <vt:lpstr>A. Avoid idol feasts since they're as demonic as the Lord's Supper is godly (10:14-22).</vt:lpstr>
      <vt:lpstr>1 Cor. 10:14 (NLT)</vt:lpstr>
      <vt:lpstr>1 Cor. 10:15-18 (NLT)</vt:lpstr>
      <vt:lpstr>The Agape (Love) Feast</vt:lpstr>
      <vt:lpstr>The Cup</vt:lpstr>
      <vt:lpstr>1 Cor. 10:19-22 (NLT)</vt:lpstr>
      <vt:lpstr>B. Exposing ourselves to demons in pagan celebrations invites God's discipline.</vt:lpstr>
      <vt:lpstr>Avoid idolatry or God may discipline you for this involvement with demons</vt:lpstr>
      <vt:lpstr>How NOT to be idle with idols…</vt:lpstr>
      <vt:lpstr>1 Cor. 10:23-24 (NLT)</vt:lpstr>
      <vt:lpstr>1 Cor. 10:25-27 (NLT)</vt:lpstr>
      <vt:lpstr>1 Cor. 10:28-30 (NLT)</vt:lpstr>
      <vt:lpstr>How NOT to be idle with idols…</vt:lpstr>
      <vt:lpstr>1 Cor. 10:31–11:1 (NLT)</vt:lpstr>
      <vt:lpstr>1 Corinthians 11</vt:lpstr>
      <vt:lpstr>A.  A woman should not serve as a pastor-teacher with authority over an entire church</vt:lpstr>
      <vt:lpstr>Androgyny </vt:lpstr>
      <vt:lpstr>What's a Woman to Do?</vt:lpstr>
      <vt:lpstr>WOW</vt:lpstr>
      <vt:lpstr>My, how language has changed…</vt:lpstr>
      <vt:lpstr>Who wore head coverings?</vt:lpstr>
      <vt:lpstr>1 Corinthians 11:2 NLT</vt:lpstr>
      <vt:lpstr>Towards the Main Idea…</vt:lpstr>
      <vt:lpstr>I. Resisting sex distinctions shames our authorities.</vt:lpstr>
      <vt:lpstr>Why maintain distinctions?</vt:lpstr>
      <vt:lpstr>God's Authority Structure</vt:lpstr>
      <vt:lpstr>What does "head" mean?</vt:lpstr>
      <vt:lpstr>What does "head" mean?</vt:lpstr>
      <vt:lpstr>God's Authority Structure</vt:lpstr>
      <vt:lpstr>1 Corinthians 11:4 NLT</vt:lpstr>
      <vt:lpstr>Wayne Grudem's  Definition of Prophecy</vt:lpstr>
      <vt:lpstr>What is Prophecy? </vt:lpstr>
      <vt:lpstr>1 Corinthians 11:5-6 NLT</vt:lpstr>
      <vt:lpstr>Flowing Hair</vt:lpstr>
      <vt:lpstr>Bald Hair</vt:lpstr>
      <vt:lpstr>Bald Mona Lisa</vt:lpstr>
      <vt:lpstr>Should women worship with the veil?</vt:lpstr>
      <vt:lpstr>Veils at a wedding are beautiful…</vt:lpstr>
      <vt:lpstr>In most societies today, head coverings send the wrong signal––that we are out of touch with societal convention</vt:lpstr>
      <vt:lpstr>B.  Today we must honor our authorities during worship.</vt:lpstr>
      <vt:lpstr>1 Timothy 2:11-15</vt:lpstr>
      <vt:lpstr>Egalitarians</vt:lpstr>
      <vt:lpstr>Common Ground</vt:lpstr>
      <vt:lpstr>"Beyond the Politics of Pandora's Pulpit"</vt:lpstr>
      <vt:lpstr>B.  Today we must honor our authorities during worship.</vt:lpstr>
      <vt:lpstr>I. Resisting sex distinctions shames our authorities.</vt:lpstr>
      <vt:lpstr>II.  A wife should let her husband lead due to the creation order.</vt:lpstr>
      <vt:lpstr>A. A wife's head covering at Corinth showed the husband's leadership since creation (11:7-12)</vt:lpstr>
      <vt:lpstr>1 Corinthians 11:7 NLT</vt:lpstr>
      <vt:lpstr>Equality of Sexes</vt:lpstr>
      <vt:lpstr>Did Jewish men cover their heads during prayer in NT times?</vt:lpstr>
      <vt:lpstr>Women in Corinth were to pray with a head covering because husbands have always led their wives (11:8-10)</vt:lpstr>
      <vt:lpstr>1 Corinthians 11:8-10 NLT</vt:lpstr>
      <vt:lpstr>1 Corinthians 11:11-12 NLT</vt:lpstr>
      <vt:lpstr>"In the Lord, however,  woman is not independent of man, nor is man independent of woman." 1 Corinthians 11:11</vt:lpstr>
      <vt:lpstr>1 Corinthians 11:11-12 NLT</vt:lpstr>
      <vt:lpstr>B.  Wives today must respect their husband's leadership.</vt:lpstr>
      <vt:lpstr>Don't blur proper roles of…</vt:lpstr>
      <vt:lpstr>1 Corinthians 11:13 NLT</vt:lpstr>
      <vt:lpstr>Prayer with head uncovered</vt:lpstr>
      <vt:lpstr>Don't blur proper roles of…</vt:lpstr>
      <vt:lpstr>1 Corinthians 11:14-15 NLT</vt:lpstr>
      <vt:lpstr>Quellendorf, Germany</vt:lpstr>
      <vt:lpstr>Look your part</vt:lpstr>
      <vt:lpstr>Don't blur proper roles of…</vt:lpstr>
      <vt:lpstr>1 Corinthians 11:16 NLT</vt:lpstr>
      <vt:lpstr>It can be better!</vt:lpstr>
      <vt:lpstr>PowerPoint Presentation</vt:lpstr>
      <vt:lpstr>PowerPoint Presentation</vt:lpstr>
      <vt:lpstr>What should you wives do?</vt:lpstr>
      <vt:lpstr>What should you others do?</vt:lpstr>
      <vt:lpstr>Give up your rights to…</vt:lpstr>
      <vt:lpstr>I Timothy 2</vt:lpstr>
      <vt:lpstr>A.  A woman should not serve as a pastor-teacher with authority over an entire church</vt:lpstr>
      <vt:lpstr>Avoid the 2 Extremes</vt:lpstr>
      <vt:lpstr>Distinguish Between Culture and Truth</vt:lpstr>
      <vt:lpstr>Men's Prayer  2:8 </vt:lpstr>
      <vt:lpstr>Men's prayer 2:8  </vt:lpstr>
      <vt:lpstr>Women's Adornment (2:9-10)</vt:lpstr>
      <vt:lpstr>Women's Adornment   2:9-10 </vt:lpstr>
      <vt:lpstr>Submission 2:11-12</vt:lpstr>
      <vt:lpstr>What's a Woman to Do?</vt:lpstr>
      <vt:lpstr>“11A woman should learn in quietness and full submission.  12I do not permit a woman to teach or to have authority over a man; she must be silent.” - 1 Timothy 2:11-12</vt:lpstr>
      <vt:lpstr>Who wants to address this?</vt:lpstr>
      <vt:lpstr>Egalitarians</vt:lpstr>
      <vt:lpstr>Common Ground</vt:lpstr>
      <vt:lpstr>“Beyond the Politics of Pandora's Pulpit”</vt:lpstr>
      <vt:lpstr>“11A woman should learn in quietness and full submission.  12I do not permit a woman to teach or to have authority over a man; she must be silent.” 1 Timothy 2:11-12</vt:lpstr>
      <vt:lpstr>What's a Woman to Do?</vt:lpstr>
      <vt:lpstr>I. Learn peacefully</vt:lpstr>
      <vt:lpstr>II. Learn respectfully, not usurping</vt:lpstr>
      <vt:lpstr>II. Learn respectfully, not usurping</vt:lpstr>
      <vt:lpstr>Learn peacefully and respectfully</vt:lpstr>
      <vt:lpstr>Q: But why did Paul prohibit women from teaching men in public worship?</vt:lpstr>
      <vt:lpstr>1 Timothy 2:11-15 NIV</vt:lpstr>
      <vt:lpstr>Women's Submission 2:11-12 </vt:lpstr>
      <vt:lpstr>Culture: Silence vs. Teaching</vt:lpstr>
      <vt:lpstr>Truth: Authority-Submission </vt:lpstr>
      <vt:lpstr>1 Timothy 2:11-14</vt:lpstr>
      <vt:lpstr>No Ordinary Supper</vt:lpstr>
      <vt:lpstr>Sarah went to Big Church…</vt:lpstr>
      <vt:lpstr>"Do this to remember me"</vt:lpstr>
      <vt:lpstr>How can you honor God in the Lord's Supper?</vt:lpstr>
      <vt:lpstr>Passover &amp; the Lord's Supper</vt:lpstr>
      <vt:lpstr>I.  Look outward at your relationships with other believers</vt:lpstr>
      <vt:lpstr>1 Corinthians 11:17-19 (NLT)</vt:lpstr>
      <vt:lpstr>1 Corinthians 11:20-22 (NLT)</vt:lpstr>
      <vt:lpstr>The Agape (Love) Feast</vt:lpstr>
      <vt:lpstr>1 Cor. 10:15-18 (NLT)</vt:lpstr>
      <vt:lpstr>Seating at Jesus' Passover</vt:lpstr>
      <vt:lpstr>Modern Passover</vt:lpstr>
      <vt:lpstr>Matthew 5:23-24</vt:lpstr>
      <vt:lpstr>I.  Look outward at your relationships with other believers</vt:lpstr>
      <vt:lpstr>II.  Look back at Christ's death for you</vt:lpstr>
      <vt:lpstr>1 Corinthians 11:23-25</vt:lpstr>
      <vt:lpstr>Passover's Past Significance </vt:lpstr>
      <vt:lpstr>The Four Cups (Exod. 6:6-7)</vt:lpstr>
      <vt:lpstr>The Order of the Celebrations</vt:lpstr>
      <vt:lpstr>Seder Plate</vt:lpstr>
      <vt:lpstr>The Order of the Celebrations</vt:lpstr>
      <vt:lpstr>"This is my body, which is for you…"</vt:lpstr>
      <vt:lpstr>The Four Cups (Exod. 6:6-7)</vt:lpstr>
      <vt:lpstr>The Order of the Celebrations</vt:lpstr>
      <vt:lpstr>"This cup is the new covenant in my blood" (Jer. 31: 31-34)</vt:lpstr>
      <vt:lpstr>Song</vt:lpstr>
      <vt:lpstr>II.  Look back at Christ's death for you</vt:lpstr>
      <vt:lpstr>III.  Look forward to Christ's return</vt:lpstr>
      <vt:lpstr>1 Corinthians 11:26 (NIV)</vt:lpstr>
      <vt:lpstr>The Order of the Celebrations</vt:lpstr>
      <vt:lpstr>"This year we are here.   Next year in Jerusalem!"</vt:lpstr>
      <vt:lpstr>III.  Look forward to Christ's return</vt:lpstr>
      <vt:lpstr>IV.  Look inward to confess all sin</vt:lpstr>
      <vt:lpstr>1 Corinthians 11:27-29 (NIV)</vt:lpstr>
      <vt:lpstr>1 Corinthians 11:30-32 (NIV)</vt:lpstr>
      <vt:lpstr>1 Corinthians 11:33-34 (NIV)</vt:lpstr>
      <vt:lpstr>Feast of Unleavened Bread</vt:lpstr>
      <vt:lpstr>"Burn All the Yeast!"</vt:lpstr>
      <vt:lpstr>Think!</vt:lpstr>
      <vt:lpstr>How can you honor God in the Lord's Supper?</vt:lpstr>
      <vt:lpstr>Look in all four directions!</vt:lpstr>
      <vt:lpstr>The Four Directions</vt:lpstr>
      <vt:lpstr>To properly look back on His death and look forward to His return, we need to look outward for others and look inward at our own lives.</vt:lpstr>
      <vt:lpstr>John 3:16</vt:lpstr>
      <vt:lpstr>What outward or inward issues do you need to address right NOW?</vt:lpstr>
      <vt:lpstr>1 Corinthians 12</vt:lpstr>
      <vt:lpstr>Spiritual Gifts</vt:lpstr>
      <vt:lpstr>I. Understanding gifts begins with seeing Christ as God (12:1-3).</vt:lpstr>
      <vt:lpstr>1 Corinthians 12:1-3 (NIV)</vt:lpstr>
      <vt:lpstr>Basic Issues in 1 Cor 12</vt:lpstr>
      <vt:lpstr>What is a spiritual gift?</vt:lpstr>
      <vt:lpstr>What is         a spiritual gift?</vt:lpstr>
      <vt:lpstr>Me?  Gifted?</vt:lpstr>
      <vt:lpstr>Basic Issues in 1 Cor 12</vt:lpstr>
      <vt:lpstr>1 Corinthians 12:1-3 (NIV)</vt:lpstr>
      <vt:lpstr>II. Our different gifts are united in the triune God (12:4-6).</vt:lpstr>
      <vt:lpstr>1 Corinthians 12:4-6 (NIV)</vt:lpstr>
      <vt:lpstr>GIVES</vt:lpstr>
      <vt:lpstr>The Basis &amp; Nature of Gifts</vt:lpstr>
      <vt:lpstr>GIVES</vt:lpstr>
      <vt:lpstr>APPOINTS</vt:lpstr>
      <vt:lpstr>The Basis &amp; Nature of Gifts</vt:lpstr>
      <vt:lpstr>EMPOWERS</vt:lpstr>
      <vt:lpstr>The Basis &amp; Nature of Gifts</vt:lpstr>
      <vt:lpstr>The Key Idea</vt:lpstr>
      <vt:lpstr>The Triune Involvement</vt:lpstr>
      <vt:lpstr>How do you see the Spirit working in your life?</vt:lpstr>
      <vt:lpstr>One evidence of the Spirit's work in your life is your spiritual gift  (12:7-11)</vt:lpstr>
      <vt:lpstr>The Spirit gives every gift (12:8)</vt:lpstr>
      <vt:lpstr>The Spirit gives every gift (12:9-10a)</vt:lpstr>
      <vt:lpstr>The Spirit gives every gift (12:10b-11a)</vt:lpstr>
      <vt:lpstr>The Spirit alone chose your gift (12:11b)</vt:lpstr>
      <vt:lpstr>Whom do you need?</vt:lpstr>
      <vt:lpstr>But why do you need others in this church (12:12-31)?</vt:lpstr>
      <vt:lpstr>I. It takes all the different gifts for the church to exist (12:12-13).</vt:lpstr>
      <vt:lpstr>A.  A human body has different parts (12:12).</vt:lpstr>
      <vt:lpstr>B.  Believers are different but still part of one body (12:13)</vt:lpstr>
      <vt:lpstr>ATHENS</vt:lpstr>
      <vt:lpstr>What is Spirit Baptism?</vt:lpstr>
      <vt:lpstr>Swimming in the Spirit - Perth, Western Australia</vt:lpstr>
      <vt:lpstr>What really happened at Pentecost?</vt:lpstr>
      <vt:lpstr>Are There Two Types of Christians?</vt:lpstr>
      <vt:lpstr>Translations of Spirit Baptism</vt:lpstr>
      <vt:lpstr>Views on Spirit Baptism</vt:lpstr>
      <vt:lpstr>Baptism v. Filling</vt:lpstr>
      <vt:lpstr>Baptism v. Filling</vt:lpstr>
      <vt:lpstr>Baptism v. Filling</vt:lpstr>
      <vt:lpstr>Baptism v. Filling</vt:lpstr>
      <vt:lpstr>II. It takes the serving gifts for the church to function (12:14-20)</vt:lpstr>
      <vt:lpstr>A.  The church has many people with different gifts (12:14)</vt:lpstr>
      <vt:lpstr>"Now the body is not made up of one part, but many" (12:14)</vt:lpstr>
      <vt:lpstr>B.  Believers with less honored gifts shouldn't feel unneeded (12:15-16).</vt:lpstr>
      <vt:lpstr>C. Diversity in the church makes it more effective (12:17-20).</vt:lpstr>
      <vt:lpstr>III. It takes humble use of all the gifts for the church to care (12:21-26).</vt:lpstr>
      <vt:lpstr>"Up-front" believers, don't arrogantly say,  "I don't need you with less honored roles" (12:21)</vt:lpstr>
      <vt:lpstr>Weaker gifts are indispensable (12:22)</vt:lpstr>
      <vt:lpstr>Less honorable gifts are honored (12:23a)</vt:lpstr>
      <vt:lpstr>But gifts never to be seen are also guarded with modesty (12:23b)</vt:lpstr>
      <vt:lpstr>Yet the "up-front" believers need less acknowledgment (12:24a)</vt:lpstr>
      <vt:lpstr>God gives greater honor to "behind-the-scenes" believers (12:24b).</vt:lpstr>
      <vt:lpstr>God honors serving gifts so we'll care for them too (12:25-26).</vt:lpstr>
      <vt:lpstr>IV. It takes all of our gifts for the church to be diversified (12:27-31).</vt:lpstr>
      <vt:lpstr>A. The church is composed of diversified members (12:27).</vt:lpstr>
      <vt:lpstr>B. The hierarchy of members shows that all don't have the same gifts  (12:28-30).</vt:lpstr>
      <vt:lpstr>C. Emphasize the gifts that edify the most members (12:31).</vt:lpstr>
      <vt:lpstr>Four reasons we need others</vt:lpstr>
      <vt:lpstr>Main Idea of 1 Cor. 12</vt:lpstr>
      <vt:lpstr>1 Corinthians 13</vt:lpstr>
      <vt:lpstr>Meaningless Worship</vt:lpstr>
      <vt:lpstr>Key Idea of 1 Cor. 13</vt:lpstr>
      <vt:lpstr>I.  Love is superior to gifts  (1 Cor 13:1-3).</vt:lpstr>
      <vt:lpstr>Tongues used to the max without love produces nothing  (1 Cor 13:1).</vt:lpstr>
      <vt:lpstr>Reversing Babel</vt:lpstr>
      <vt:lpstr>Prophecy without love is worthless to edify others (13:2a)</vt:lpstr>
      <vt:lpstr>Wisdom that knows all previously hidden doctrines but without love is worthless to edify others (13:2b)</vt:lpstr>
      <vt:lpstr>Knowledge that knows all facts but without love is worthless to edify others (13:2c)</vt:lpstr>
      <vt:lpstr>Faith that can move mountains but without love is worthless to edify others (13:2d).</vt:lpstr>
      <vt:lpstr>Giving</vt:lpstr>
      <vt:lpstr>INDIA</vt:lpstr>
      <vt:lpstr>Destroyed Church</vt:lpstr>
      <vt:lpstr>Burned Christian Girl</vt:lpstr>
      <vt:lpstr>Burned Church</vt:lpstr>
      <vt:lpstr>Killed Girl</vt:lpstr>
      <vt:lpstr>II.  Love benefits others (13:4-7).</vt:lpstr>
      <vt:lpstr>Relational Aspects of Love (13:4-7)</vt:lpstr>
      <vt:lpstr>Heart Size</vt:lpstr>
      <vt:lpstr>Relational Aspects of Love (13:4-7)</vt:lpstr>
      <vt:lpstr>Don't feel inferior about your gift!</vt:lpstr>
      <vt:lpstr>Relational Aspects of Love (13:4-7)</vt:lpstr>
      <vt:lpstr>Don't think highly of your gift!</vt:lpstr>
      <vt:lpstr>Relational Aspects of Love (13:4-7)</vt:lpstr>
      <vt:lpstr>Love knows the right things to get happy about (13:6).</vt:lpstr>
      <vt:lpstr>Love doesn't give up on others (13:7)</vt:lpstr>
      <vt:lpstr>III.  Love outlasts gifts (13:8-13).</vt:lpstr>
      <vt:lpstr>1 Corinthians 13:8-12</vt:lpstr>
      <vt:lpstr>1 Corinthians 13:8-12</vt:lpstr>
      <vt:lpstr>To teleion is a mega issue!</vt:lpstr>
      <vt:lpstr>1 Corinthians 13:8-13</vt:lpstr>
      <vt:lpstr>The Canon View of 1 Corinthians 13:8-13</vt:lpstr>
      <vt:lpstr>The Rapture View of 1 Corinthians 13:8-13</vt:lpstr>
      <vt:lpstr>The Body View</vt:lpstr>
      <vt:lpstr>Robert L. Thomas…</vt:lpstr>
      <vt:lpstr>The Body View of 1 Corinthians 13:8-13</vt:lpstr>
      <vt:lpstr>Two Illustrations</vt:lpstr>
      <vt:lpstr>Love will outlast even faith and hope (1 Corinthians 13:13)</vt:lpstr>
      <vt:lpstr>Main Idea of 1 Cor. 13</vt:lpstr>
      <vt:lpstr>Love is Life.  And if you miss love, you miss life.</vt:lpstr>
      <vt:lpstr>How are you at loving others?</vt:lpstr>
      <vt:lpstr>Motive is Everything</vt:lpstr>
      <vt:lpstr>1 Corinthians 14</vt:lpstr>
      <vt:lpstr>I. Prophecy benefits other believers  (1 Cor. 14:2-5)</vt:lpstr>
      <vt:lpstr>A. Prophecy is understood by others while tongues is understood only by God (14:2-3).</vt:lpstr>
      <vt:lpstr>Tests of a True Prophet (Deut. 18:20, 22)</vt:lpstr>
      <vt:lpstr>Comparing Tongues in Acts &amp; 1 Corinthians</vt:lpstr>
      <vt:lpstr>Contrasting Tongues in Acts &amp; 1 Corinthians</vt:lpstr>
      <vt:lpstr>B. Prophecy edifies the church while tongues only edifies the speaker (14:4-5).</vt:lpstr>
      <vt:lpstr>II. Uninterpreted tongues are incomprehensible (1 Cor. 14:6-19)</vt:lpstr>
      <vt:lpstr>Modern "Tongues" are Not Languages</vt:lpstr>
      <vt:lpstr>I once knew a little Greek…</vt:lpstr>
      <vt:lpstr>III. Prophecy has a superior purpose and results (1 Cor. 14:20-25).</vt:lpstr>
      <vt:lpstr>A. Prophecy has a superior purpose (14:20-22).</vt:lpstr>
      <vt:lpstr>Purpose for Unbelievers (especially Jews)</vt:lpstr>
      <vt:lpstr>A Biblical Definition of Tongues</vt:lpstr>
      <vt:lpstr>Today: Real Languages?  For Unbelievers?</vt:lpstr>
      <vt:lpstr>Why can't tongues be a special prayer language?</vt:lpstr>
      <vt:lpstr>Are Tongues in Acts Normative?</vt:lpstr>
      <vt:lpstr>Tongues versus Prophecy</vt:lpstr>
      <vt:lpstr>Tongues versus Prophecy</vt:lpstr>
      <vt:lpstr>Contrasts Between Prophetic Views</vt:lpstr>
      <vt:lpstr>Teaching versus Prophecy</vt:lpstr>
      <vt:lpstr>Teaching versus Prophecy</vt:lpstr>
      <vt:lpstr>1 Corinthians 15</vt:lpstr>
      <vt:lpstr>His Body,  Our Bodies </vt:lpstr>
      <vt:lpstr>Friday, 22 April 2022</vt:lpstr>
      <vt:lpstr>Give Up God  (2022 NY Times)  —Passover Issue  (= Good Friday)</vt:lpstr>
      <vt:lpstr>March 2013 at FAU</vt:lpstr>
      <vt:lpstr>March 2013 at FAU</vt:lpstr>
      <vt:lpstr>March 2013 at FAU</vt:lpstr>
      <vt:lpstr>March 2013 at FAUX</vt:lpstr>
      <vt:lpstr>The month of March…</vt:lpstr>
      <vt:lpstr>“The Bones of Jesus”</vt:lpstr>
      <vt:lpstr>What difference does it make to you?</vt:lpstr>
      <vt:lpstr>The Garden Tomb</vt:lpstr>
      <vt:lpstr>He is not here – for he is risen</vt:lpstr>
      <vt:lpstr>The Aegean Area</vt:lpstr>
      <vt:lpstr>The Corinthian Isthmus</vt:lpstr>
      <vt:lpstr>Epicureans &amp; Stoics at the Parthenon</vt:lpstr>
      <vt:lpstr>Why is it important?</vt:lpstr>
      <vt:lpstr>I. Christ's resurrection is a key part of the gospel  (1 Cor. 15:1-11). </vt:lpstr>
      <vt:lpstr>"Now, brothers, I want to remind you of the gospel  I preached to you…   For what I received I passed on to you of first importance…"   (1 Cor 15:1a, 3a NIV)</vt:lpstr>
      <vt:lpstr>What's the Gospel?</vt:lpstr>
      <vt:lpstr>The Full Gospel</vt:lpstr>
      <vt:lpstr>What's the Difference?</vt:lpstr>
      <vt:lpstr>What's the Difference?</vt:lpstr>
      <vt:lpstr>He is not here – for he is risen</vt:lpstr>
      <vt:lpstr>I. Christ's resurrection is a key part of the gospel  (1 Cor. 15:1-11). </vt:lpstr>
      <vt:lpstr>II. Christ's resurrection will resurrect us in new bodies later (1 Cor 15:12-57).</vt:lpstr>
      <vt:lpstr>We teach…</vt:lpstr>
      <vt:lpstr>Doubting the resurrection leads to hopelessness (12-19)</vt:lpstr>
      <vt:lpstr>Black</vt:lpstr>
      <vt:lpstr>Doubting the resurrection leads to hopelessness (12-19)</vt:lpstr>
      <vt:lpstr>PowerPoint Presentation</vt:lpstr>
      <vt:lpstr>Believing the resurrection leads to hope (20-28)</vt:lpstr>
      <vt:lpstr>Hope for our resurrection comes from His victory over the cross (20-23)</vt:lpstr>
      <vt:lpstr>Firstfruits: Wave Sheaf Offering</vt:lpstr>
      <vt:lpstr>Firstfruits Temple Offering</vt:lpstr>
      <vt:lpstr>• We will reign with Christ  (24-27a)! </vt:lpstr>
      <vt:lpstr>His kingdom will be over all (27b-28) </vt:lpstr>
      <vt:lpstr>First Century Christian Baptism</vt:lpstr>
      <vt:lpstr>Resurrection?</vt:lpstr>
      <vt:lpstr>Silk Air MI 185 Crash 19 December 1997</vt:lpstr>
      <vt:lpstr>“Hope” in reincarnations…</vt:lpstr>
      <vt:lpstr>What does hope in Christ offer us instead?</vt:lpstr>
      <vt:lpstr>Christ's resurrection will give us bodies that far outshine our earthly bodies (35-57).</vt:lpstr>
      <vt:lpstr>Perfect Bodies!</vt:lpstr>
      <vt:lpstr>1 Corinthians 15</vt:lpstr>
      <vt:lpstr>Three Illustrations of Our New Bodies:</vt:lpstr>
      <vt:lpstr>• Plant Life (36-38)</vt:lpstr>
      <vt:lpstr>• Plant Life (36-38)</vt:lpstr>
      <vt:lpstr>• Animal Life (39)</vt:lpstr>
      <vt:lpstr>• Inanimate Objects (40-41)</vt:lpstr>
      <vt:lpstr>The Resurrected Body (42-57)</vt:lpstr>
      <vt:lpstr>Resurrection is better (42-44a)!</vt:lpstr>
      <vt:lpstr>Black</vt:lpstr>
      <vt:lpstr>LORD of Lords</vt:lpstr>
      <vt:lpstr>We shall not all sleep…</vt:lpstr>
      <vt:lpstr>The Rapture</vt:lpstr>
      <vt:lpstr>We will join him in the clouds</vt:lpstr>
      <vt:lpstr>Black</vt:lpstr>
      <vt:lpstr>1 Cor 15:55 Text</vt:lpstr>
      <vt:lpstr>III. Our future resurrection should spur us to serve Him confidently now  (1 Cor 15:58). </vt:lpstr>
      <vt:lpstr>He is not here – for he is risen</vt:lpstr>
      <vt:lpstr>Since Christ rose, you will too!  So live like it!</vt:lpstr>
      <vt:lpstr>Resurrection life!</vt:lpstr>
      <vt:lpstr>1 Corinthians 16</vt:lpstr>
      <vt:lpstr>Others-Centered Christianity</vt:lpstr>
      <vt:lpstr>Transitions</vt:lpstr>
      <vt:lpstr>Transitions often turn us inward </vt:lpstr>
      <vt:lpstr>Origin &amp; Destination</vt:lpstr>
      <vt:lpstr>How to advance the gospel during transition…</vt:lpstr>
      <vt:lpstr>I. Give to needy saints (16:1-4). </vt:lpstr>
      <vt:lpstr>The Collection (16:1-2)</vt:lpstr>
      <vt:lpstr>Four of God's Commands on Giving</vt:lpstr>
      <vt:lpstr>What about the tithe?</vt:lpstr>
      <vt:lpstr>Should Christians tithe?</vt:lpstr>
      <vt:lpstr>Do you want God to bless you based on your net or your gross?</vt:lpstr>
      <vt:lpstr>Four of God's Commands on Giving</vt:lpstr>
      <vt:lpstr>II.  Minister as a team (16:5-18)</vt:lpstr>
      <vt:lpstr>A.  Show teamwork with your leaders (16:5-18)</vt:lpstr>
      <vt:lpstr>B.  Show teamwork with your yourselves (16:19-24)</vt:lpstr>
      <vt:lpstr>Main Idea of 1 Corinthians 16</vt:lpstr>
      <vt:lpstr>Herd Mentality</vt:lpstr>
      <vt:lpstr>How should we be different from unbelievers?</vt:lpstr>
      <vt:lpstr>How should we…</vt:lpstr>
      <vt:lpstr>Main Idea</vt:lpstr>
      <vt:lpstr>Sanctified = “Set apart by God as His possession” </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334</cp:revision>
  <cp:lastPrinted>2026-03-05T11:23:59Z</cp:lastPrinted>
  <dcterms:created xsi:type="dcterms:W3CDTF">2009-03-02T11:31:42Z</dcterms:created>
  <dcterms:modified xsi:type="dcterms:W3CDTF">2026-03-05T11:24:50Z</dcterms:modified>
</cp:coreProperties>
</file>